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6" r:id="rId5"/>
    <p:sldMasterId id="2147483779" r:id="rId6"/>
    <p:sldMasterId id="2147483805" r:id="rId7"/>
    <p:sldMasterId id="2147483827" r:id="rId8"/>
    <p:sldMasterId id="2147483839" r:id="rId9"/>
  </p:sldMasterIdLst>
  <p:notesMasterIdLst>
    <p:notesMasterId r:id="rId24"/>
  </p:notesMasterIdLst>
  <p:handoutMasterIdLst>
    <p:handoutMasterId r:id="rId25"/>
  </p:handoutMasterIdLst>
  <p:sldIdLst>
    <p:sldId id="2147374006" r:id="rId10"/>
    <p:sldId id="2147373998" r:id="rId11"/>
    <p:sldId id="2147374019" r:id="rId12"/>
    <p:sldId id="2147373999" r:id="rId13"/>
    <p:sldId id="2147374012" r:id="rId14"/>
    <p:sldId id="2147374016" r:id="rId15"/>
    <p:sldId id="2147374020" r:id="rId16"/>
    <p:sldId id="2147374004" r:id="rId17"/>
    <p:sldId id="2147374011" r:id="rId18"/>
    <p:sldId id="2147374015" r:id="rId19"/>
    <p:sldId id="2147374017" r:id="rId20"/>
    <p:sldId id="2147374021" r:id="rId21"/>
    <p:sldId id="2147374018" r:id="rId22"/>
    <p:sldId id="2147374013" r:id="rId23"/>
  </p:sldIdLst>
  <p:sldSz cx="12192000" cy="6858000"/>
  <p:notesSz cx="29459238" cy="419862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 id="{648D719E-E9D1-4AC1-BE3F-53442B9625C8}">
          <p14:sldIdLst>
            <p14:sldId id="2147374006"/>
            <p14:sldId id="2147373998"/>
            <p14:sldId id="2147374019"/>
            <p14:sldId id="2147373999"/>
            <p14:sldId id="2147374012"/>
            <p14:sldId id="2147374016"/>
            <p14:sldId id="2147374020"/>
            <p14:sldId id="2147374004"/>
            <p14:sldId id="2147374011"/>
            <p14:sldId id="2147374015"/>
            <p14:sldId id="2147374017"/>
            <p14:sldId id="2147374021"/>
            <p14:sldId id="2147374018"/>
            <p14:sldId id="21473740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5746F8-6FE7-E238-F541-3C653AF7E878}" name="Teemu Alaluusua" initials="TA" userId="S::teemu.alaluusua@condigi.fi::524651f4-fac4-4c22-96ea-9436254bd9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959"/>
    <a:srgbClr val="01B0F1"/>
    <a:srgbClr val="9EE0F8"/>
    <a:srgbClr val="F8CBAE"/>
    <a:srgbClr val="0071C1"/>
    <a:srgbClr val="A8D18D"/>
    <a:srgbClr val="00326D"/>
    <a:srgbClr val="00000B"/>
    <a:srgbClr val="FFC000"/>
    <a:srgbClr val="0091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3B2A8-8743-4BFE-B480-0579F36B7D63}" v="227" dt="2025-10-06T09:22:02.015"/>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3" autoAdjust="0"/>
  </p:normalViewPr>
  <p:slideViewPr>
    <p:cSldViewPr snapToGrid="0">
      <p:cViewPr varScale="1">
        <p:scale>
          <a:sx n="94" d="100"/>
          <a:sy n="94" d="100"/>
        </p:scale>
        <p:origin x="1142" y="58"/>
      </p:cViewPr>
      <p:guideLst>
        <p:guide orient="horz" pos="2160"/>
        <p:guide pos="3840"/>
      </p:guideLst>
    </p:cSldViewPr>
  </p:slideViewPr>
  <p:notesTextViewPr>
    <p:cViewPr>
      <p:scale>
        <a:sx n="87" d="100"/>
        <a:sy n="87"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emu Alaluusua" userId="524651f4-fac4-4c22-96ea-9436254bd943" providerId="ADAL" clId="{97E50836-BE2C-4970-97FF-60B240716D27}"/>
    <pc:docChg chg="undo custSel addSld delSld modSld sldOrd delSection modSection">
      <pc:chgData name="Teemu Alaluusua" userId="524651f4-fac4-4c22-96ea-9436254bd943" providerId="ADAL" clId="{97E50836-BE2C-4970-97FF-60B240716D27}" dt="2025-10-06T09:35:24.170" v="5884" actId="6549"/>
      <pc:docMkLst>
        <pc:docMk/>
      </pc:docMkLst>
      <pc:sldChg chg="del">
        <pc:chgData name="Teemu Alaluusua" userId="524651f4-fac4-4c22-96ea-9436254bd943" providerId="ADAL" clId="{97E50836-BE2C-4970-97FF-60B240716D27}" dt="2025-10-05T10:53:30.073" v="433" actId="47"/>
        <pc:sldMkLst>
          <pc:docMk/>
          <pc:sldMk cId="3145297100" sldId="2147373991"/>
        </pc:sldMkLst>
      </pc:sldChg>
      <pc:sldChg chg="addSp delSp modSp mod">
        <pc:chgData name="Teemu Alaluusua" userId="524651f4-fac4-4c22-96ea-9436254bd943" providerId="ADAL" clId="{97E50836-BE2C-4970-97FF-60B240716D27}" dt="2025-10-06T09:10:27.869" v="5811" actId="6549"/>
        <pc:sldMkLst>
          <pc:docMk/>
          <pc:sldMk cId="1905055789" sldId="2147373998"/>
        </pc:sldMkLst>
        <pc:spChg chg="mod">
          <ac:chgData name="Teemu Alaluusua" userId="524651f4-fac4-4c22-96ea-9436254bd943" providerId="ADAL" clId="{97E50836-BE2C-4970-97FF-60B240716D27}" dt="2025-10-05T10:55:39.082" v="448" actId="255"/>
          <ac:spMkLst>
            <pc:docMk/>
            <pc:sldMk cId="1905055789" sldId="2147373998"/>
            <ac:spMk id="2" creationId="{55F05207-48F5-E346-E1E4-AF505788EEE3}"/>
          </ac:spMkLst>
        </pc:spChg>
        <pc:spChg chg="mod">
          <ac:chgData name="Teemu Alaluusua" userId="524651f4-fac4-4c22-96ea-9436254bd943" providerId="ADAL" clId="{97E50836-BE2C-4970-97FF-60B240716D27}" dt="2025-10-06T09:10:27.869" v="5811" actId="6549"/>
          <ac:spMkLst>
            <pc:docMk/>
            <pc:sldMk cId="1905055789" sldId="2147373998"/>
            <ac:spMk id="3" creationId="{BB7D7107-F0E9-2D11-EB29-3B76CF049060}"/>
          </ac:spMkLst>
        </pc:spChg>
        <pc:spChg chg="add mod">
          <ac:chgData name="Teemu Alaluusua" userId="524651f4-fac4-4c22-96ea-9436254bd943" providerId="ADAL" clId="{97E50836-BE2C-4970-97FF-60B240716D27}" dt="2025-10-06T06:58:38.952" v="5532"/>
          <ac:spMkLst>
            <pc:docMk/>
            <pc:sldMk cId="1905055789" sldId="2147373998"/>
            <ac:spMk id="4" creationId="{89B8C21C-447C-EEE1-3776-DBDB6234EDEA}"/>
          </ac:spMkLst>
        </pc:spChg>
        <pc:spChg chg="add mod">
          <ac:chgData name="Teemu Alaluusua" userId="524651f4-fac4-4c22-96ea-9436254bd943" providerId="ADAL" clId="{97E50836-BE2C-4970-97FF-60B240716D27}" dt="2025-10-06T06:58:42.881" v="5534" actId="207"/>
          <ac:spMkLst>
            <pc:docMk/>
            <pc:sldMk cId="1905055789" sldId="2147373998"/>
            <ac:spMk id="5" creationId="{D4ACADE7-BD46-4393-1CFB-3A567B6CE016}"/>
          </ac:spMkLst>
        </pc:spChg>
        <pc:spChg chg="del">
          <ac:chgData name="Teemu Alaluusua" userId="524651f4-fac4-4c22-96ea-9436254bd943" providerId="ADAL" clId="{97E50836-BE2C-4970-97FF-60B240716D27}" dt="2025-10-06T06:58:38.604" v="5531" actId="478"/>
          <ac:spMkLst>
            <pc:docMk/>
            <pc:sldMk cId="1905055789" sldId="2147373998"/>
            <ac:spMk id="6" creationId="{253E5972-66BD-2974-2129-D71231DEEEB1}"/>
          </ac:spMkLst>
        </pc:spChg>
      </pc:sldChg>
      <pc:sldChg chg="addSp delSp modSp mod modAnim">
        <pc:chgData name="Teemu Alaluusua" userId="524651f4-fac4-4c22-96ea-9436254bd943" providerId="ADAL" clId="{97E50836-BE2C-4970-97FF-60B240716D27}" dt="2025-10-06T09:22:02.015" v="5826"/>
        <pc:sldMkLst>
          <pc:docMk/>
          <pc:sldMk cId="3212556064" sldId="2147373999"/>
        </pc:sldMkLst>
        <pc:spChg chg="del">
          <ac:chgData name="Teemu Alaluusua" userId="524651f4-fac4-4c22-96ea-9436254bd943" providerId="ADAL" clId="{97E50836-BE2C-4970-97FF-60B240716D27}" dt="2025-10-06T09:17:28.562" v="5812" actId="478"/>
          <ac:spMkLst>
            <pc:docMk/>
            <pc:sldMk cId="3212556064" sldId="2147373999"/>
            <ac:spMk id="3" creationId="{38C01C1B-E0E9-4820-857E-61E6EF8CC813}"/>
          </ac:spMkLst>
        </pc:spChg>
        <pc:spChg chg="del">
          <ac:chgData name="Teemu Alaluusua" userId="524651f4-fac4-4c22-96ea-9436254bd943" providerId="ADAL" clId="{97E50836-BE2C-4970-97FF-60B240716D27}" dt="2025-10-06T06:58:12.632" v="5521" actId="478"/>
          <ac:spMkLst>
            <pc:docMk/>
            <pc:sldMk cId="3212556064" sldId="2147373999"/>
            <ac:spMk id="4" creationId="{F66D1DDA-B9CB-14C5-6C8A-6C8984B1755D}"/>
          </ac:spMkLst>
        </pc:spChg>
        <pc:spChg chg="del">
          <ac:chgData name="Teemu Alaluusua" userId="524651f4-fac4-4c22-96ea-9436254bd943" providerId="ADAL" clId="{97E50836-BE2C-4970-97FF-60B240716D27}" dt="2025-10-05T10:14:17.242" v="0" actId="478"/>
          <ac:spMkLst>
            <pc:docMk/>
            <pc:sldMk cId="3212556064" sldId="2147373999"/>
            <ac:spMk id="6" creationId="{4C343C14-56FD-1337-F8B3-D4C5B4BCA378}"/>
          </ac:spMkLst>
        </pc:spChg>
        <pc:spChg chg="add mod">
          <ac:chgData name="Teemu Alaluusua" userId="524651f4-fac4-4c22-96ea-9436254bd943" providerId="ADAL" clId="{97E50836-BE2C-4970-97FF-60B240716D27}" dt="2025-10-06T09:08:57.977" v="5797" actId="20577"/>
          <ac:spMkLst>
            <pc:docMk/>
            <pc:sldMk cId="3212556064" sldId="2147373999"/>
            <ac:spMk id="30" creationId="{876D9317-74C3-C614-BF4B-E020ABE18A0C}"/>
          </ac:spMkLst>
        </pc:spChg>
        <pc:spChg chg="add mod">
          <ac:chgData name="Teemu Alaluusua" userId="524651f4-fac4-4c22-96ea-9436254bd943" providerId="ADAL" clId="{97E50836-BE2C-4970-97FF-60B240716D27}" dt="2025-10-06T09:08:50.374" v="5791" actId="20577"/>
          <ac:spMkLst>
            <pc:docMk/>
            <pc:sldMk cId="3212556064" sldId="2147373999"/>
            <ac:spMk id="31" creationId="{668F173E-A663-4EF8-61E4-7E3B04DC2BBA}"/>
          </ac:spMkLst>
        </pc:spChg>
        <pc:spChg chg="add mod">
          <ac:chgData name="Teemu Alaluusua" userId="524651f4-fac4-4c22-96ea-9436254bd943" providerId="ADAL" clId="{97E50836-BE2C-4970-97FF-60B240716D27}" dt="2025-10-06T09:08:52.830" v="5793" actId="20577"/>
          <ac:spMkLst>
            <pc:docMk/>
            <pc:sldMk cId="3212556064" sldId="2147373999"/>
            <ac:spMk id="32" creationId="{B1D1EF8E-03A2-B213-F277-BE91CBF6C4E6}"/>
          </ac:spMkLst>
        </pc:spChg>
        <pc:spChg chg="add mod">
          <ac:chgData name="Teemu Alaluusua" userId="524651f4-fac4-4c22-96ea-9436254bd943" providerId="ADAL" clId="{97E50836-BE2C-4970-97FF-60B240716D27}" dt="2025-10-06T09:08:55.480" v="5795" actId="20577"/>
          <ac:spMkLst>
            <pc:docMk/>
            <pc:sldMk cId="3212556064" sldId="2147373999"/>
            <ac:spMk id="33" creationId="{B9481DDA-2965-C98B-4010-7E16821B334C}"/>
          </ac:spMkLst>
        </pc:spChg>
        <pc:spChg chg="add mod">
          <ac:chgData name="Teemu Alaluusua" userId="524651f4-fac4-4c22-96ea-9436254bd943" providerId="ADAL" clId="{97E50836-BE2C-4970-97FF-60B240716D27}" dt="2025-10-05T10:56:13.744" v="453"/>
          <ac:spMkLst>
            <pc:docMk/>
            <pc:sldMk cId="3212556064" sldId="2147373999"/>
            <ac:spMk id="34" creationId="{FE1290C4-E248-D28C-C6F1-A39CDDFBACF2}"/>
          </ac:spMkLst>
        </pc:spChg>
        <pc:spChg chg="add mod">
          <ac:chgData name="Teemu Alaluusua" userId="524651f4-fac4-4c22-96ea-9436254bd943" providerId="ADAL" clId="{97E50836-BE2C-4970-97FF-60B240716D27}" dt="2025-10-06T06:58:13.023" v="5522"/>
          <ac:spMkLst>
            <pc:docMk/>
            <pc:sldMk cId="3212556064" sldId="2147373999"/>
            <ac:spMk id="35" creationId="{4CCABB50-BE89-7DD8-CF99-B20E1373A700}"/>
          </ac:spMkLst>
        </pc:spChg>
        <pc:spChg chg="add mod">
          <ac:chgData name="Teemu Alaluusua" userId="524651f4-fac4-4c22-96ea-9436254bd943" providerId="ADAL" clId="{97E50836-BE2C-4970-97FF-60B240716D27}" dt="2025-10-06T06:58:17.989" v="5524" actId="207"/>
          <ac:spMkLst>
            <pc:docMk/>
            <pc:sldMk cId="3212556064" sldId="2147373999"/>
            <ac:spMk id="36" creationId="{C27D25E7-1767-087C-4EEB-8FAB77DC2DAA}"/>
          </ac:spMkLst>
        </pc:spChg>
        <pc:spChg chg="mod">
          <ac:chgData name="Teemu Alaluusua" userId="524651f4-fac4-4c22-96ea-9436254bd943" providerId="ADAL" clId="{97E50836-BE2C-4970-97FF-60B240716D27}" dt="2025-10-06T05:10:11.764" v="3415" actId="14100"/>
          <ac:spMkLst>
            <pc:docMk/>
            <pc:sldMk cId="3212556064" sldId="2147373999"/>
            <ac:spMk id="246" creationId="{9CC8E7CB-C409-0C48-361F-A7B4288F8605}"/>
          </ac:spMkLst>
        </pc:spChg>
        <pc:spChg chg="del mod">
          <ac:chgData name="Teemu Alaluusua" userId="524651f4-fac4-4c22-96ea-9436254bd943" providerId="ADAL" clId="{97E50836-BE2C-4970-97FF-60B240716D27}" dt="2025-10-05T10:56:13.497" v="452" actId="478"/>
          <ac:spMkLst>
            <pc:docMk/>
            <pc:sldMk cId="3212556064" sldId="2147373999"/>
            <ac:spMk id="248" creationId="{8DD6D9D8-4C98-C8A9-2E57-09EFCFBE85E9}"/>
          </ac:spMkLst>
        </pc:spChg>
      </pc:sldChg>
      <pc:sldChg chg="addSp delSp modSp mod modNotesTx">
        <pc:chgData name="Teemu Alaluusua" userId="524651f4-fac4-4c22-96ea-9436254bd943" providerId="ADAL" clId="{97E50836-BE2C-4970-97FF-60B240716D27}" dt="2025-10-06T09:23:53.124" v="5865" actId="6549"/>
        <pc:sldMkLst>
          <pc:docMk/>
          <pc:sldMk cId="2449645057" sldId="2147374004"/>
        </pc:sldMkLst>
        <pc:spChg chg="mod">
          <ac:chgData name="Teemu Alaluusua" userId="524651f4-fac4-4c22-96ea-9436254bd943" providerId="ADAL" clId="{97E50836-BE2C-4970-97FF-60B240716D27}" dt="2025-10-06T09:10:02.609" v="5807" actId="20577"/>
          <ac:spMkLst>
            <pc:docMk/>
            <pc:sldMk cId="2449645057" sldId="2147374004"/>
            <ac:spMk id="2" creationId="{0234B49A-4F5E-F944-3F1B-41120129D7F9}"/>
          </ac:spMkLst>
        </pc:spChg>
        <pc:spChg chg="add del mod">
          <ac:chgData name="Teemu Alaluusua" userId="524651f4-fac4-4c22-96ea-9436254bd943" providerId="ADAL" clId="{97E50836-BE2C-4970-97FF-60B240716D27}" dt="2025-10-06T06:57:06.230" v="5506" actId="478"/>
          <ac:spMkLst>
            <pc:docMk/>
            <pc:sldMk cId="2449645057" sldId="2147374004"/>
            <ac:spMk id="3" creationId="{776BD260-6E09-14A4-FF19-8A5A65349DE9}"/>
          </ac:spMkLst>
        </pc:spChg>
        <pc:spChg chg="add mod">
          <ac:chgData name="Teemu Alaluusua" userId="524651f4-fac4-4c22-96ea-9436254bd943" providerId="ADAL" clId="{97E50836-BE2C-4970-97FF-60B240716D27}" dt="2025-10-06T06:59:09.473" v="5538"/>
          <ac:spMkLst>
            <pc:docMk/>
            <pc:sldMk cId="2449645057" sldId="2147374004"/>
            <ac:spMk id="4" creationId="{020A30C8-759F-0157-32BC-C7AA9FD05878}"/>
          </ac:spMkLst>
        </pc:spChg>
        <pc:spChg chg="add mod">
          <ac:chgData name="Teemu Alaluusua" userId="524651f4-fac4-4c22-96ea-9436254bd943" providerId="ADAL" clId="{97E50836-BE2C-4970-97FF-60B240716D27}" dt="2025-10-06T06:59:19.312" v="5542" actId="207"/>
          <ac:spMkLst>
            <pc:docMk/>
            <pc:sldMk cId="2449645057" sldId="2147374004"/>
            <ac:spMk id="5" creationId="{556723B0-6502-EB04-5893-7844868A4402}"/>
          </ac:spMkLst>
        </pc:spChg>
        <pc:spChg chg="del">
          <ac:chgData name="Teemu Alaluusua" userId="524651f4-fac4-4c22-96ea-9436254bd943" providerId="ADAL" clId="{97E50836-BE2C-4970-97FF-60B240716D27}" dt="2025-10-06T06:59:16.591" v="5541" actId="478"/>
          <ac:spMkLst>
            <pc:docMk/>
            <pc:sldMk cId="2449645057" sldId="2147374004"/>
            <ac:spMk id="6" creationId="{EC46056F-6DC1-EFE8-9E51-E4AD198F7FDA}"/>
          </ac:spMkLst>
        </pc:spChg>
        <pc:spChg chg="mod topLvl">
          <ac:chgData name="Teemu Alaluusua" userId="524651f4-fac4-4c22-96ea-9436254bd943" providerId="ADAL" clId="{97E50836-BE2C-4970-97FF-60B240716D27}" dt="2025-10-05T18:05:02.959" v="3376" actId="465"/>
          <ac:spMkLst>
            <pc:docMk/>
            <pc:sldMk cId="2449645057" sldId="2147374004"/>
            <ac:spMk id="10" creationId="{6DAA8149-E7DE-8B45-06FA-3760A6DA9B56}"/>
          </ac:spMkLst>
        </pc:spChg>
        <pc:spChg chg="mod topLvl">
          <ac:chgData name="Teemu Alaluusua" userId="524651f4-fac4-4c22-96ea-9436254bd943" providerId="ADAL" clId="{97E50836-BE2C-4970-97FF-60B240716D27}" dt="2025-10-05T18:05:21.499" v="3407" actId="1035"/>
          <ac:spMkLst>
            <pc:docMk/>
            <pc:sldMk cId="2449645057" sldId="2147374004"/>
            <ac:spMk id="11" creationId="{C85771AF-7BBC-E574-D6BD-D9DC651D3A5E}"/>
          </ac:spMkLst>
        </pc:spChg>
        <pc:spChg chg="mod topLvl">
          <ac:chgData name="Teemu Alaluusua" userId="524651f4-fac4-4c22-96ea-9436254bd943" providerId="ADAL" clId="{97E50836-BE2C-4970-97FF-60B240716D27}" dt="2025-10-05T18:05:02.959" v="3376" actId="465"/>
          <ac:spMkLst>
            <pc:docMk/>
            <pc:sldMk cId="2449645057" sldId="2147374004"/>
            <ac:spMk id="13" creationId="{F1273E54-BE62-84FC-ABE6-AC5ECC949931}"/>
          </ac:spMkLst>
        </pc:spChg>
        <pc:spChg chg="mod topLvl">
          <ac:chgData name="Teemu Alaluusua" userId="524651f4-fac4-4c22-96ea-9436254bd943" providerId="ADAL" clId="{97E50836-BE2C-4970-97FF-60B240716D27}" dt="2025-10-05T18:05:14.742" v="3397" actId="1036"/>
          <ac:spMkLst>
            <pc:docMk/>
            <pc:sldMk cId="2449645057" sldId="2147374004"/>
            <ac:spMk id="14" creationId="{F4D3B227-3DAA-1751-4C2C-B3B8B0094AEA}"/>
          </ac:spMkLst>
        </pc:spChg>
        <pc:spChg chg="mod topLvl">
          <ac:chgData name="Teemu Alaluusua" userId="524651f4-fac4-4c22-96ea-9436254bd943" providerId="ADAL" clId="{97E50836-BE2C-4970-97FF-60B240716D27}" dt="2025-10-05T18:04:53.923" v="3375" actId="1036"/>
          <ac:spMkLst>
            <pc:docMk/>
            <pc:sldMk cId="2449645057" sldId="2147374004"/>
            <ac:spMk id="16" creationId="{C9BD4C10-B0CF-8D3B-EB17-D5E15DCFBA58}"/>
          </ac:spMkLst>
        </pc:spChg>
        <pc:spChg chg="mod topLvl">
          <ac:chgData name="Teemu Alaluusua" userId="524651f4-fac4-4c22-96ea-9436254bd943" providerId="ADAL" clId="{97E50836-BE2C-4970-97FF-60B240716D27}" dt="2025-10-05T18:05:11.641" v="3389" actId="1036"/>
          <ac:spMkLst>
            <pc:docMk/>
            <pc:sldMk cId="2449645057" sldId="2147374004"/>
            <ac:spMk id="17" creationId="{CA0697A2-D474-C3C9-13CC-D1E3125DE19D}"/>
          </ac:spMkLst>
        </pc:spChg>
        <pc:spChg chg="mod topLvl">
          <ac:chgData name="Teemu Alaluusua" userId="524651f4-fac4-4c22-96ea-9436254bd943" providerId="ADAL" clId="{97E50836-BE2C-4970-97FF-60B240716D27}" dt="2025-10-05T18:03:37.575" v="3329" actId="12788"/>
          <ac:spMkLst>
            <pc:docMk/>
            <pc:sldMk cId="2449645057" sldId="2147374004"/>
            <ac:spMk id="19" creationId="{F0623564-28AC-AC0D-9D6E-63D69984CF8F}"/>
          </ac:spMkLst>
        </pc:spChg>
        <pc:spChg chg="mod topLvl">
          <ac:chgData name="Teemu Alaluusua" userId="524651f4-fac4-4c22-96ea-9436254bd943" providerId="ADAL" clId="{97E50836-BE2C-4970-97FF-60B240716D27}" dt="2025-10-05T18:04:35.957" v="3354" actId="1038"/>
          <ac:spMkLst>
            <pc:docMk/>
            <pc:sldMk cId="2449645057" sldId="2147374004"/>
            <ac:spMk id="20" creationId="{CEC3DB00-6743-592E-4A7D-EE6A774530AA}"/>
          </ac:spMkLst>
        </pc:spChg>
        <pc:spChg chg="mod topLvl">
          <ac:chgData name="Teemu Alaluusua" userId="524651f4-fac4-4c22-96ea-9436254bd943" providerId="ADAL" clId="{97E50836-BE2C-4970-97FF-60B240716D27}" dt="2025-10-05T18:05:02.959" v="3376" actId="465"/>
          <ac:spMkLst>
            <pc:docMk/>
            <pc:sldMk cId="2449645057" sldId="2147374004"/>
            <ac:spMk id="22" creationId="{2B46F64B-9FE3-2776-6537-0A07896ADE36}"/>
          </ac:spMkLst>
        </pc:spChg>
        <pc:spChg chg="mod topLvl">
          <ac:chgData name="Teemu Alaluusua" userId="524651f4-fac4-4c22-96ea-9436254bd943" providerId="ADAL" clId="{97E50836-BE2C-4970-97FF-60B240716D27}" dt="2025-10-05T18:04:35.957" v="3354" actId="1038"/>
          <ac:spMkLst>
            <pc:docMk/>
            <pc:sldMk cId="2449645057" sldId="2147374004"/>
            <ac:spMk id="23" creationId="{3523C580-4D8B-BCD3-D6ED-37B9763661C2}"/>
          </ac:spMkLst>
        </pc:spChg>
        <pc:spChg chg="mod topLvl">
          <ac:chgData name="Teemu Alaluusua" userId="524651f4-fac4-4c22-96ea-9436254bd943" providerId="ADAL" clId="{97E50836-BE2C-4970-97FF-60B240716D27}" dt="2025-10-05T18:05:02.959" v="3376" actId="465"/>
          <ac:spMkLst>
            <pc:docMk/>
            <pc:sldMk cId="2449645057" sldId="2147374004"/>
            <ac:spMk id="25" creationId="{1D177ADC-E85C-4FBE-ED1F-541BEC0813BA}"/>
          </ac:spMkLst>
        </pc:spChg>
        <pc:spChg chg="mod topLvl">
          <ac:chgData name="Teemu Alaluusua" userId="524651f4-fac4-4c22-96ea-9436254bd943" providerId="ADAL" clId="{97E50836-BE2C-4970-97FF-60B240716D27}" dt="2025-10-05T18:05:18.276" v="3402" actId="1035"/>
          <ac:spMkLst>
            <pc:docMk/>
            <pc:sldMk cId="2449645057" sldId="2147374004"/>
            <ac:spMk id="26" creationId="{98ADB9CF-A652-CCD4-3F79-72C2778D9845}"/>
          </ac:spMkLst>
        </pc:spChg>
        <pc:spChg chg="mod">
          <ac:chgData name="Teemu Alaluusua" userId="524651f4-fac4-4c22-96ea-9436254bd943" providerId="ADAL" clId="{97E50836-BE2C-4970-97FF-60B240716D27}" dt="2025-10-06T08:55:01.380" v="5646" actId="20577"/>
          <ac:spMkLst>
            <pc:docMk/>
            <pc:sldMk cId="2449645057" sldId="2147374004"/>
            <ac:spMk id="89" creationId="{A08E52B1-2076-BCC0-8BA1-506994B8B69A}"/>
          </ac:spMkLst>
        </pc:spChg>
        <pc:grpChg chg="del">
          <ac:chgData name="Teemu Alaluusua" userId="524651f4-fac4-4c22-96ea-9436254bd943" providerId="ADAL" clId="{97E50836-BE2C-4970-97FF-60B240716D27}" dt="2025-10-05T18:03:13.216" v="3325" actId="165"/>
          <ac:grpSpMkLst>
            <pc:docMk/>
            <pc:sldMk cId="2449645057" sldId="2147374004"/>
            <ac:grpSpMk id="9" creationId="{928697A9-02C0-0CED-8ED4-13C0E33C3FF8}"/>
          </ac:grpSpMkLst>
        </pc:grpChg>
        <pc:grpChg chg="del">
          <ac:chgData name="Teemu Alaluusua" userId="524651f4-fac4-4c22-96ea-9436254bd943" providerId="ADAL" clId="{97E50836-BE2C-4970-97FF-60B240716D27}" dt="2025-10-05T18:03:20.684" v="3327" actId="165"/>
          <ac:grpSpMkLst>
            <pc:docMk/>
            <pc:sldMk cId="2449645057" sldId="2147374004"/>
            <ac:grpSpMk id="12" creationId="{C5A945F6-91A3-92A3-C126-A68EAA0A6B97}"/>
          </ac:grpSpMkLst>
        </pc:grpChg>
        <pc:grpChg chg="del">
          <ac:chgData name="Teemu Alaluusua" userId="524651f4-fac4-4c22-96ea-9436254bd943" providerId="ADAL" clId="{97E50836-BE2C-4970-97FF-60B240716D27}" dt="2025-10-05T18:03:24.859" v="3328" actId="165"/>
          <ac:grpSpMkLst>
            <pc:docMk/>
            <pc:sldMk cId="2449645057" sldId="2147374004"/>
            <ac:grpSpMk id="15" creationId="{200C8EEC-2156-3CD0-5E59-28218A5FA521}"/>
          </ac:grpSpMkLst>
        </pc:grpChg>
        <pc:grpChg chg="del">
          <ac:chgData name="Teemu Alaluusua" userId="524651f4-fac4-4c22-96ea-9436254bd943" providerId="ADAL" clId="{97E50836-BE2C-4970-97FF-60B240716D27}" dt="2025-10-05T18:03:01.932" v="3323" actId="165"/>
          <ac:grpSpMkLst>
            <pc:docMk/>
            <pc:sldMk cId="2449645057" sldId="2147374004"/>
            <ac:grpSpMk id="18" creationId="{E652FD0F-274D-1437-B567-AB5F98A720E1}"/>
          </ac:grpSpMkLst>
        </pc:grpChg>
        <pc:grpChg chg="del">
          <ac:chgData name="Teemu Alaluusua" userId="524651f4-fac4-4c22-96ea-9436254bd943" providerId="ADAL" clId="{97E50836-BE2C-4970-97FF-60B240716D27}" dt="2025-10-05T18:03:08.778" v="3324" actId="165"/>
          <ac:grpSpMkLst>
            <pc:docMk/>
            <pc:sldMk cId="2449645057" sldId="2147374004"/>
            <ac:grpSpMk id="21" creationId="{703E9BF4-77D6-DEF8-24D4-F32564E9C348}"/>
          </ac:grpSpMkLst>
        </pc:grpChg>
        <pc:grpChg chg="del">
          <ac:chgData name="Teemu Alaluusua" userId="524651f4-fac4-4c22-96ea-9436254bd943" providerId="ADAL" clId="{97E50836-BE2C-4970-97FF-60B240716D27}" dt="2025-10-05T18:03:16.850" v="3326" actId="165"/>
          <ac:grpSpMkLst>
            <pc:docMk/>
            <pc:sldMk cId="2449645057" sldId="2147374004"/>
            <ac:grpSpMk id="24" creationId="{3802A2B4-21B9-4762-84AB-DC8228E98D48}"/>
          </ac:grpSpMkLst>
        </pc:grpChg>
      </pc:sldChg>
      <pc:sldChg chg="delSp modSp mod">
        <pc:chgData name="Teemu Alaluusua" userId="524651f4-fac4-4c22-96ea-9436254bd943" providerId="ADAL" clId="{97E50836-BE2C-4970-97FF-60B240716D27}" dt="2025-10-06T08:53:48.174" v="5643" actId="478"/>
        <pc:sldMkLst>
          <pc:docMk/>
          <pc:sldMk cId="3778937250" sldId="2147374006"/>
        </pc:sldMkLst>
        <pc:spChg chg="del">
          <ac:chgData name="Teemu Alaluusua" userId="524651f4-fac4-4c22-96ea-9436254bd943" providerId="ADAL" clId="{97E50836-BE2C-4970-97FF-60B240716D27}" dt="2025-10-06T08:53:48.174" v="5643" actId="478"/>
          <ac:spMkLst>
            <pc:docMk/>
            <pc:sldMk cId="3778937250" sldId="2147374006"/>
            <ac:spMk id="4" creationId="{97F47C9C-A404-99C2-D7D0-9EDD750F893E}"/>
          </ac:spMkLst>
        </pc:spChg>
        <pc:spChg chg="del">
          <ac:chgData name="Teemu Alaluusua" userId="524651f4-fac4-4c22-96ea-9436254bd943" providerId="ADAL" clId="{97E50836-BE2C-4970-97FF-60B240716D27}" dt="2025-10-06T08:53:45.639" v="5642" actId="478"/>
          <ac:spMkLst>
            <pc:docMk/>
            <pc:sldMk cId="3778937250" sldId="2147374006"/>
            <ac:spMk id="5" creationId="{2CC0539A-2413-D147-0395-A6B0F8365679}"/>
          </ac:spMkLst>
        </pc:spChg>
        <pc:spChg chg="del">
          <ac:chgData name="Teemu Alaluusua" userId="524651f4-fac4-4c22-96ea-9436254bd943" providerId="ADAL" clId="{97E50836-BE2C-4970-97FF-60B240716D27}" dt="2025-10-06T08:53:48.174" v="5643" actId="478"/>
          <ac:spMkLst>
            <pc:docMk/>
            <pc:sldMk cId="3778937250" sldId="2147374006"/>
            <ac:spMk id="6" creationId="{E1D9B2F0-3762-6053-8B19-985736BF7504}"/>
          </ac:spMkLst>
        </pc:spChg>
        <pc:spChg chg="mod">
          <ac:chgData name="Teemu Alaluusua" userId="524651f4-fac4-4c22-96ea-9436254bd943" providerId="ADAL" clId="{97E50836-BE2C-4970-97FF-60B240716D27}" dt="2025-10-05T13:20:23.678" v="2257" actId="20577"/>
          <ac:spMkLst>
            <pc:docMk/>
            <pc:sldMk cId="3778937250" sldId="2147374006"/>
            <ac:spMk id="7" creationId="{4BF9EE99-FC42-4A71-6728-8E33357D6C45}"/>
          </ac:spMkLst>
        </pc:spChg>
      </pc:sldChg>
      <pc:sldChg chg="del">
        <pc:chgData name="Teemu Alaluusua" userId="524651f4-fac4-4c22-96ea-9436254bd943" providerId="ADAL" clId="{97E50836-BE2C-4970-97FF-60B240716D27}" dt="2025-10-05T10:53:34.302" v="434" actId="47"/>
        <pc:sldMkLst>
          <pc:docMk/>
          <pc:sldMk cId="2843383725" sldId="2147374010"/>
        </pc:sldMkLst>
      </pc:sldChg>
      <pc:sldChg chg="addSp delSp modSp mod modShow chgLayout modNotesTx">
        <pc:chgData name="Teemu Alaluusua" userId="524651f4-fac4-4c22-96ea-9436254bd943" providerId="ADAL" clId="{97E50836-BE2C-4970-97FF-60B240716D27}" dt="2025-10-06T06:59:23.759" v="5543" actId="207"/>
        <pc:sldMkLst>
          <pc:docMk/>
          <pc:sldMk cId="1681539476" sldId="2147374011"/>
        </pc:sldMkLst>
        <pc:spChg chg="add del mod">
          <ac:chgData name="Teemu Alaluusua" userId="524651f4-fac4-4c22-96ea-9436254bd943" providerId="ADAL" clId="{97E50836-BE2C-4970-97FF-60B240716D27}" dt="2025-10-05T17:14:51.804" v="2990" actId="478"/>
          <ac:spMkLst>
            <pc:docMk/>
            <pc:sldMk cId="1681539476" sldId="2147374011"/>
            <ac:spMk id="2" creationId="{F8E22902-AF8B-311D-EBCF-56775513A64B}"/>
          </ac:spMkLst>
        </pc:spChg>
        <pc:spChg chg="add del mod">
          <ac:chgData name="Teemu Alaluusua" userId="524651f4-fac4-4c22-96ea-9436254bd943" providerId="ADAL" clId="{97E50836-BE2C-4970-97FF-60B240716D27}" dt="2025-10-05T17:20:31.223" v="3033" actId="6264"/>
          <ac:spMkLst>
            <pc:docMk/>
            <pc:sldMk cId="1681539476" sldId="2147374011"/>
            <ac:spMk id="3" creationId="{B111C819-E1AA-6F05-A61A-1D76D686C5F3}"/>
          </ac:spMkLst>
        </pc:spChg>
        <pc:spChg chg="add del mod ord">
          <ac:chgData name="Teemu Alaluusua" userId="524651f4-fac4-4c22-96ea-9436254bd943" providerId="ADAL" clId="{97E50836-BE2C-4970-97FF-60B240716D27}" dt="2025-10-05T17:20:31.223" v="3033" actId="6264"/>
          <ac:spMkLst>
            <pc:docMk/>
            <pc:sldMk cId="1681539476" sldId="2147374011"/>
            <ac:spMk id="5" creationId="{73525FB1-04B2-93F9-7AAD-971505F89EF8}"/>
          </ac:spMkLst>
        </pc:spChg>
        <pc:spChg chg="mod ord">
          <ac:chgData name="Teemu Alaluusua" userId="524651f4-fac4-4c22-96ea-9436254bd943" providerId="ADAL" clId="{97E50836-BE2C-4970-97FF-60B240716D27}" dt="2025-10-05T17:27:49.504" v="3072"/>
          <ac:spMkLst>
            <pc:docMk/>
            <pc:sldMk cId="1681539476" sldId="2147374011"/>
            <ac:spMk id="6" creationId="{43B9B85E-26B4-3681-E9CD-4E4BB6AE7BAA}"/>
          </ac:spMkLst>
        </pc:spChg>
        <pc:spChg chg="mod">
          <ac:chgData name="Teemu Alaluusua" userId="524651f4-fac4-4c22-96ea-9436254bd943" providerId="ADAL" clId="{97E50836-BE2C-4970-97FF-60B240716D27}" dt="2025-10-05T17:35:54.305" v="3182" actId="1036"/>
          <ac:spMkLst>
            <pc:docMk/>
            <pc:sldMk cId="1681539476" sldId="2147374011"/>
            <ac:spMk id="8" creationId="{77C08959-8484-B9BB-2C49-69209232DBA4}"/>
          </ac:spMkLst>
        </pc:spChg>
        <pc:spChg chg="mod">
          <ac:chgData name="Teemu Alaluusua" userId="524651f4-fac4-4c22-96ea-9436254bd943" providerId="ADAL" clId="{97E50836-BE2C-4970-97FF-60B240716D27}" dt="2025-10-05T17:35:54.305" v="3182" actId="1036"/>
          <ac:spMkLst>
            <pc:docMk/>
            <pc:sldMk cId="1681539476" sldId="2147374011"/>
            <ac:spMk id="9" creationId="{66F2122A-BF49-D155-A622-E889B66D10BC}"/>
          </ac:spMkLst>
        </pc:spChg>
        <pc:spChg chg="add mod">
          <ac:chgData name="Teemu Alaluusua" userId="524651f4-fac4-4c22-96ea-9436254bd943" providerId="ADAL" clId="{97E50836-BE2C-4970-97FF-60B240716D27}" dt="2025-10-05T17:35:54.305" v="3182" actId="1036"/>
          <ac:spMkLst>
            <pc:docMk/>
            <pc:sldMk cId="1681539476" sldId="2147374011"/>
            <ac:spMk id="11" creationId="{0A272925-195A-047C-E661-73DA359EFA66}"/>
          </ac:spMkLst>
        </pc:spChg>
        <pc:spChg chg="mod">
          <ac:chgData name="Teemu Alaluusua" userId="524651f4-fac4-4c22-96ea-9436254bd943" providerId="ADAL" clId="{97E50836-BE2C-4970-97FF-60B240716D27}" dt="2025-10-05T17:09:00.909" v="2973" actId="20577"/>
          <ac:spMkLst>
            <pc:docMk/>
            <pc:sldMk cId="1681539476" sldId="2147374011"/>
            <ac:spMk id="19" creationId="{AC5FA13A-0221-1510-7CF0-E41C86170627}"/>
          </ac:spMkLst>
        </pc:spChg>
        <pc:spChg chg="mod">
          <ac:chgData name="Teemu Alaluusua" userId="524651f4-fac4-4c22-96ea-9436254bd943" providerId="ADAL" clId="{97E50836-BE2C-4970-97FF-60B240716D27}" dt="2025-10-05T17:01:21.672" v="2834" actId="14100"/>
          <ac:spMkLst>
            <pc:docMk/>
            <pc:sldMk cId="1681539476" sldId="2147374011"/>
            <ac:spMk id="28" creationId="{6134A93B-8928-4E64-9C1E-896BFC0D6043}"/>
          </ac:spMkLst>
        </pc:spChg>
        <pc:spChg chg="mod">
          <ac:chgData name="Teemu Alaluusua" userId="524651f4-fac4-4c22-96ea-9436254bd943" providerId="ADAL" clId="{97E50836-BE2C-4970-97FF-60B240716D27}" dt="2025-10-05T17:01:27.448" v="2843" actId="1036"/>
          <ac:spMkLst>
            <pc:docMk/>
            <pc:sldMk cId="1681539476" sldId="2147374011"/>
            <ac:spMk id="29" creationId="{7E463F30-615F-F324-343B-DBCB7C0B2A85}"/>
          </ac:spMkLst>
        </pc:spChg>
        <pc:spChg chg="mod">
          <ac:chgData name="Teemu Alaluusua" userId="524651f4-fac4-4c22-96ea-9436254bd943" providerId="ADAL" clId="{97E50836-BE2C-4970-97FF-60B240716D27}" dt="2025-10-05T17:01:27.448" v="2843" actId="1036"/>
          <ac:spMkLst>
            <pc:docMk/>
            <pc:sldMk cId="1681539476" sldId="2147374011"/>
            <ac:spMk id="30" creationId="{B778FA63-17C2-132F-687B-6B9317A253BF}"/>
          </ac:spMkLst>
        </pc:spChg>
        <pc:spChg chg="add mod">
          <ac:chgData name="Teemu Alaluusua" userId="524651f4-fac4-4c22-96ea-9436254bd943" providerId="ADAL" clId="{97E50836-BE2C-4970-97FF-60B240716D27}" dt="2025-10-05T17:37:19.044" v="3218" actId="1076"/>
          <ac:spMkLst>
            <pc:docMk/>
            <pc:sldMk cId="1681539476" sldId="2147374011"/>
            <ac:spMk id="34" creationId="{3B683A3A-4A10-1412-169D-A81ECCA942EF}"/>
          </ac:spMkLst>
        </pc:spChg>
        <pc:spChg chg="del mod">
          <ac:chgData name="Teemu Alaluusua" userId="524651f4-fac4-4c22-96ea-9436254bd943" providerId="ADAL" clId="{97E50836-BE2C-4970-97FF-60B240716D27}" dt="2025-10-05T17:07:12.138" v="2873" actId="478"/>
          <ac:spMkLst>
            <pc:docMk/>
            <pc:sldMk cId="1681539476" sldId="2147374011"/>
            <ac:spMk id="35" creationId="{42EFADB0-0D80-92CB-A0FE-6626596C60A4}"/>
          </ac:spMkLst>
        </pc:spChg>
        <pc:spChg chg="mod">
          <ac:chgData name="Teemu Alaluusua" userId="524651f4-fac4-4c22-96ea-9436254bd943" providerId="ADAL" clId="{97E50836-BE2C-4970-97FF-60B240716D27}" dt="2025-10-05T17:06:55.451" v="2855" actId="3064"/>
          <ac:spMkLst>
            <pc:docMk/>
            <pc:sldMk cId="1681539476" sldId="2147374011"/>
            <ac:spMk id="37" creationId="{00808F97-ED15-C44F-387C-1FEBCEC710E6}"/>
          </ac:spMkLst>
        </pc:spChg>
        <pc:spChg chg="add del mod">
          <ac:chgData name="Teemu Alaluusua" userId="524651f4-fac4-4c22-96ea-9436254bd943" providerId="ADAL" clId="{97E50836-BE2C-4970-97FF-60B240716D27}" dt="2025-10-05T17:37:44.784" v="3221" actId="478"/>
          <ac:spMkLst>
            <pc:docMk/>
            <pc:sldMk cId="1681539476" sldId="2147374011"/>
            <ac:spMk id="39" creationId="{2B0630ED-3926-49AF-6689-E0F09AA02D1E}"/>
          </ac:spMkLst>
        </pc:spChg>
        <pc:spChg chg="add mod">
          <ac:chgData name="Teemu Alaluusua" userId="524651f4-fac4-4c22-96ea-9436254bd943" providerId="ADAL" clId="{97E50836-BE2C-4970-97FF-60B240716D27}" dt="2025-10-06T06:59:23.759" v="5543" actId="207"/>
          <ac:spMkLst>
            <pc:docMk/>
            <pc:sldMk cId="1681539476" sldId="2147374011"/>
            <ac:spMk id="43" creationId="{9B80626B-05C8-9068-F1ED-4C03A278A0C2}"/>
          </ac:spMkLst>
        </pc:spChg>
        <pc:spChg chg="mod">
          <ac:chgData name="Teemu Alaluusua" userId="524651f4-fac4-4c22-96ea-9436254bd943" providerId="ADAL" clId="{97E50836-BE2C-4970-97FF-60B240716D27}" dt="2025-10-05T17:35:54.305" v="3182" actId="1036"/>
          <ac:spMkLst>
            <pc:docMk/>
            <pc:sldMk cId="1681539476" sldId="2147374011"/>
            <ac:spMk id="55" creationId="{02C6C8D0-1660-36F8-D2A2-2D0A3C0B7173}"/>
          </ac:spMkLst>
        </pc:spChg>
        <pc:spChg chg="mod">
          <ac:chgData name="Teemu Alaluusua" userId="524651f4-fac4-4c22-96ea-9436254bd943" providerId="ADAL" clId="{97E50836-BE2C-4970-97FF-60B240716D27}" dt="2025-10-05T17:36:45.945" v="3209" actId="21"/>
          <ac:spMkLst>
            <pc:docMk/>
            <pc:sldMk cId="1681539476" sldId="2147374011"/>
            <ac:spMk id="57" creationId="{7B0704B8-F41F-CE45-5AB4-DCE09F155689}"/>
          </ac:spMkLst>
        </pc:spChg>
        <pc:spChg chg="mod">
          <ac:chgData name="Teemu Alaluusua" userId="524651f4-fac4-4c22-96ea-9436254bd943" providerId="ADAL" clId="{97E50836-BE2C-4970-97FF-60B240716D27}" dt="2025-10-05T17:36:48.630" v="3210" actId="21"/>
          <ac:spMkLst>
            <pc:docMk/>
            <pc:sldMk cId="1681539476" sldId="2147374011"/>
            <ac:spMk id="66" creationId="{E5F13C77-194B-0B93-41F2-13D18772666D}"/>
          </ac:spMkLst>
        </pc:spChg>
        <pc:spChg chg="mod">
          <ac:chgData name="Teemu Alaluusua" userId="524651f4-fac4-4c22-96ea-9436254bd943" providerId="ADAL" clId="{97E50836-BE2C-4970-97FF-60B240716D27}" dt="2025-10-05T17:36:37.857" v="3208" actId="1076"/>
          <ac:spMkLst>
            <pc:docMk/>
            <pc:sldMk cId="1681539476" sldId="2147374011"/>
            <ac:spMk id="71" creationId="{27B383D4-8C04-FEE9-E713-34305DBAF683}"/>
          </ac:spMkLst>
        </pc:spChg>
        <pc:spChg chg="mod">
          <ac:chgData name="Teemu Alaluusua" userId="524651f4-fac4-4c22-96ea-9436254bd943" providerId="ADAL" clId="{97E50836-BE2C-4970-97FF-60B240716D27}" dt="2025-10-05T17:36:37.857" v="3208" actId="1076"/>
          <ac:spMkLst>
            <pc:docMk/>
            <pc:sldMk cId="1681539476" sldId="2147374011"/>
            <ac:spMk id="72" creationId="{81575C3F-C117-A72D-0AB9-B258B5587A61}"/>
          </ac:spMkLst>
        </pc:spChg>
        <pc:spChg chg="mod">
          <ac:chgData name="Teemu Alaluusua" userId="524651f4-fac4-4c22-96ea-9436254bd943" providerId="ADAL" clId="{97E50836-BE2C-4970-97FF-60B240716D27}" dt="2025-10-05T17:36:37.857" v="3208" actId="1076"/>
          <ac:spMkLst>
            <pc:docMk/>
            <pc:sldMk cId="1681539476" sldId="2147374011"/>
            <ac:spMk id="73" creationId="{3F0E1CCA-8024-109D-1CCF-5381676A413B}"/>
          </ac:spMkLst>
        </pc:spChg>
        <pc:grpChg chg="mod">
          <ac:chgData name="Teemu Alaluusua" userId="524651f4-fac4-4c22-96ea-9436254bd943" providerId="ADAL" clId="{97E50836-BE2C-4970-97FF-60B240716D27}" dt="2025-10-05T17:36:00.126" v="3204" actId="1036"/>
          <ac:grpSpMkLst>
            <pc:docMk/>
            <pc:sldMk cId="1681539476" sldId="2147374011"/>
            <ac:grpSpMk id="36" creationId="{63F710C3-164E-71A8-BA9C-BEC46052CB19}"/>
          </ac:grpSpMkLst>
        </pc:grpChg>
        <pc:grpChg chg="mod">
          <ac:chgData name="Teemu Alaluusua" userId="524651f4-fac4-4c22-96ea-9436254bd943" providerId="ADAL" clId="{97E50836-BE2C-4970-97FF-60B240716D27}" dt="2025-10-05T17:15:11.263" v="3012" actId="1036"/>
          <ac:grpSpMkLst>
            <pc:docMk/>
            <pc:sldMk cId="1681539476" sldId="2147374011"/>
            <ac:grpSpMk id="40" creationId="{778BA73C-3153-FB89-74AA-9BD7F366FCE0}"/>
          </ac:grpSpMkLst>
        </pc:grpChg>
        <pc:grpChg chg="del">
          <ac:chgData name="Teemu Alaluusua" userId="524651f4-fac4-4c22-96ea-9436254bd943" providerId="ADAL" clId="{97E50836-BE2C-4970-97FF-60B240716D27}" dt="2025-10-05T17:05:12.182" v="2845" actId="478"/>
          <ac:grpSpMkLst>
            <pc:docMk/>
            <pc:sldMk cId="1681539476" sldId="2147374011"/>
            <ac:grpSpMk id="46" creationId="{983C40AA-F109-6E49-14CB-05259F531A74}"/>
          </ac:grpSpMkLst>
        </pc:grpChg>
        <pc:grpChg chg="mod">
          <ac:chgData name="Teemu Alaluusua" userId="524651f4-fac4-4c22-96ea-9436254bd943" providerId="ADAL" clId="{97E50836-BE2C-4970-97FF-60B240716D27}" dt="2025-10-05T17:36:56.046" v="3211" actId="1076"/>
          <ac:grpSpMkLst>
            <pc:docMk/>
            <pc:sldMk cId="1681539476" sldId="2147374011"/>
            <ac:grpSpMk id="56" creationId="{19AD8A19-3C73-8146-B07E-A54EECEA3F45}"/>
          </ac:grpSpMkLst>
        </pc:grpChg>
        <pc:grpChg chg="mod">
          <ac:chgData name="Teemu Alaluusua" userId="524651f4-fac4-4c22-96ea-9436254bd943" providerId="ADAL" clId="{97E50836-BE2C-4970-97FF-60B240716D27}" dt="2025-10-05T17:36:56.046" v="3211" actId="1076"/>
          <ac:grpSpMkLst>
            <pc:docMk/>
            <pc:sldMk cId="1681539476" sldId="2147374011"/>
            <ac:grpSpMk id="65" creationId="{C0215CC0-D20A-28A9-8547-BA25676A84A0}"/>
          </ac:grpSpMkLst>
        </pc:grpChg>
      </pc:sldChg>
      <pc:sldChg chg="addSp delSp modSp mod modAnim modNotesTx">
        <pc:chgData name="Teemu Alaluusua" userId="524651f4-fac4-4c22-96ea-9436254bd943" providerId="ADAL" clId="{97E50836-BE2C-4970-97FF-60B240716D27}" dt="2025-10-06T09:23:31.881" v="5863" actId="20577"/>
        <pc:sldMkLst>
          <pc:docMk/>
          <pc:sldMk cId="1796838661" sldId="2147374012"/>
        </pc:sldMkLst>
        <pc:spChg chg="del">
          <ac:chgData name="Teemu Alaluusua" userId="524651f4-fac4-4c22-96ea-9436254bd943" providerId="ADAL" clId="{97E50836-BE2C-4970-97FF-60B240716D27}" dt="2025-10-06T06:57:38.150" v="5513" actId="478"/>
          <ac:spMkLst>
            <pc:docMk/>
            <pc:sldMk cId="1796838661" sldId="2147374012"/>
            <ac:spMk id="6" creationId="{43F20BD8-E283-D3D2-89D9-9AF0CB3CC8D1}"/>
          </ac:spMkLst>
        </pc:spChg>
        <pc:spChg chg="add del mod">
          <ac:chgData name="Teemu Alaluusua" userId="524651f4-fac4-4c22-96ea-9436254bd943" providerId="ADAL" clId="{97E50836-BE2C-4970-97FF-60B240716D27}" dt="2025-10-06T06:57:53.478" v="5516" actId="478"/>
          <ac:spMkLst>
            <pc:docMk/>
            <pc:sldMk cId="1796838661" sldId="2147374012"/>
            <ac:spMk id="20" creationId="{A286B4EF-6CAB-B995-97A6-BAFFC0102FC1}"/>
          </ac:spMkLst>
        </pc:spChg>
        <pc:spChg chg="add del mod">
          <ac:chgData name="Teemu Alaluusua" userId="524651f4-fac4-4c22-96ea-9436254bd943" providerId="ADAL" clId="{97E50836-BE2C-4970-97FF-60B240716D27}" dt="2025-10-06T06:58:03.734" v="5518" actId="478"/>
          <ac:spMkLst>
            <pc:docMk/>
            <pc:sldMk cId="1796838661" sldId="2147374012"/>
            <ac:spMk id="21" creationId="{43B9246C-B90E-38C2-D8EF-806222ADD0A3}"/>
          </ac:spMkLst>
        </pc:spChg>
        <pc:spChg chg="add mod">
          <ac:chgData name="Teemu Alaluusua" userId="524651f4-fac4-4c22-96ea-9436254bd943" providerId="ADAL" clId="{97E50836-BE2C-4970-97FF-60B240716D27}" dt="2025-10-06T06:58:09.192" v="5520" actId="207"/>
          <ac:spMkLst>
            <pc:docMk/>
            <pc:sldMk cId="1796838661" sldId="2147374012"/>
            <ac:spMk id="22" creationId="{A1C1C5F8-A483-E10C-8BB9-2EE531A0FD37}"/>
          </ac:spMkLst>
        </pc:spChg>
        <pc:spChg chg="mod">
          <ac:chgData name="Teemu Alaluusua" userId="524651f4-fac4-4c22-96ea-9436254bd943" providerId="ADAL" clId="{97E50836-BE2C-4970-97FF-60B240716D27}" dt="2025-10-06T09:09:05.364" v="5801" actId="20577"/>
          <ac:spMkLst>
            <pc:docMk/>
            <pc:sldMk cId="1796838661" sldId="2147374012"/>
            <ac:spMk id="132" creationId="{4FD0FB63-C2FE-B938-4340-5B2958B624C4}"/>
          </ac:spMkLst>
        </pc:spChg>
        <pc:spChg chg="mod">
          <ac:chgData name="Teemu Alaluusua" userId="524651f4-fac4-4c22-96ea-9436254bd943" providerId="ADAL" clId="{97E50836-BE2C-4970-97FF-60B240716D27}" dt="2025-10-06T09:09:02.836" v="5799" actId="20577"/>
          <ac:spMkLst>
            <pc:docMk/>
            <pc:sldMk cId="1796838661" sldId="2147374012"/>
            <ac:spMk id="133" creationId="{8F471A1E-1677-F053-4C82-23790088FDC0}"/>
          </ac:spMkLst>
        </pc:spChg>
        <pc:spChg chg="mod">
          <ac:chgData name="Teemu Alaluusua" userId="524651f4-fac4-4c22-96ea-9436254bd943" providerId="ADAL" clId="{97E50836-BE2C-4970-97FF-60B240716D27}" dt="2025-10-06T09:09:07.654" v="5803" actId="20577"/>
          <ac:spMkLst>
            <pc:docMk/>
            <pc:sldMk cId="1796838661" sldId="2147374012"/>
            <ac:spMk id="134" creationId="{3D996EDC-CBFB-19CA-CF90-6DEC8CB81948}"/>
          </ac:spMkLst>
        </pc:spChg>
        <pc:spChg chg="mod">
          <ac:chgData name="Teemu Alaluusua" userId="524651f4-fac4-4c22-96ea-9436254bd943" providerId="ADAL" clId="{97E50836-BE2C-4970-97FF-60B240716D27}" dt="2025-10-06T09:09:10.019" v="5805" actId="20577"/>
          <ac:spMkLst>
            <pc:docMk/>
            <pc:sldMk cId="1796838661" sldId="2147374012"/>
            <ac:spMk id="135" creationId="{7F57A3CE-834D-0758-2141-A024EB523E1F}"/>
          </ac:spMkLst>
        </pc:spChg>
        <pc:spChg chg="mod">
          <ac:chgData name="Teemu Alaluusua" userId="524651f4-fac4-4c22-96ea-9436254bd943" providerId="ADAL" clId="{97E50836-BE2C-4970-97FF-60B240716D27}" dt="2025-10-05T10:56:23.291" v="454"/>
          <ac:spMkLst>
            <pc:docMk/>
            <pc:sldMk cId="1796838661" sldId="2147374012"/>
            <ac:spMk id="136" creationId="{0FDFDC02-4225-BA9F-2C87-10EDA820A14A}"/>
          </ac:spMkLst>
        </pc:spChg>
      </pc:sldChg>
      <pc:sldChg chg="addSp modSp del">
        <pc:chgData name="Teemu Alaluusua" userId="524651f4-fac4-4c22-96ea-9436254bd943" providerId="ADAL" clId="{97E50836-BE2C-4970-97FF-60B240716D27}" dt="2025-10-05T11:05:26.622" v="511" actId="2696"/>
        <pc:sldMkLst>
          <pc:docMk/>
          <pc:sldMk cId="2800153217" sldId="2147374014"/>
        </pc:sldMkLst>
        <pc:spChg chg="add mod">
          <ac:chgData name="Teemu Alaluusua" userId="524651f4-fac4-4c22-96ea-9436254bd943" providerId="ADAL" clId="{97E50836-BE2C-4970-97FF-60B240716D27}" dt="2025-10-05T10:34:50.300" v="342"/>
          <ac:spMkLst>
            <pc:docMk/>
            <pc:sldMk cId="2800153217" sldId="2147374014"/>
            <ac:spMk id="55" creationId="{0009F164-ED6D-C08C-00C2-0B7650C11091}"/>
          </ac:spMkLst>
        </pc:spChg>
      </pc:sldChg>
      <pc:sldChg chg="addSp delSp modSp mod delAnim modAnim">
        <pc:chgData name="Teemu Alaluusua" userId="524651f4-fac4-4c22-96ea-9436254bd943" providerId="ADAL" clId="{97E50836-BE2C-4970-97FF-60B240716D27}" dt="2025-10-06T08:58:24.875" v="5667" actId="20577"/>
        <pc:sldMkLst>
          <pc:docMk/>
          <pc:sldMk cId="204735489" sldId="2147374015"/>
        </pc:sldMkLst>
        <pc:spChg chg="add mod">
          <ac:chgData name="Teemu Alaluusua" userId="524651f4-fac4-4c22-96ea-9436254bd943" providerId="ADAL" clId="{97E50836-BE2C-4970-97FF-60B240716D27}" dt="2025-10-05T13:13:36.943" v="2203" actId="1076"/>
          <ac:spMkLst>
            <pc:docMk/>
            <pc:sldMk cId="204735489" sldId="2147374015"/>
            <ac:spMk id="4" creationId="{888D47E7-03C4-DD43-F9B8-F199B2C8BD62}"/>
          </ac:spMkLst>
        </pc:spChg>
        <pc:spChg chg="mod">
          <ac:chgData name="Teemu Alaluusua" userId="524651f4-fac4-4c22-96ea-9436254bd943" providerId="ADAL" clId="{97E50836-BE2C-4970-97FF-60B240716D27}" dt="2025-10-05T13:23:26.467" v="2294" actId="14100"/>
          <ac:spMkLst>
            <pc:docMk/>
            <pc:sldMk cId="204735489" sldId="2147374015"/>
            <ac:spMk id="5" creationId="{7B81B49C-D383-653E-483C-B33926AFC0C4}"/>
          </ac:spMkLst>
        </pc:spChg>
        <pc:spChg chg="add mod">
          <ac:chgData name="Teemu Alaluusua" userId="524651f4-fac4-4c22-96ea-9436254bd943" providerId="ADAL" clId="{97E50836-BE2C-4970-97FF-60B240716D27}" dt="2025-10-05T13:13:39.058" v="2204" actId="1076"/>
          <ac:spMkLst>
            <pc:docMk/>
            <pc:sldMk cId="204735489" sldId="2147374015"/>
            <ac:spMk id="6" creationId="{1C513097-E6C4-DF7E-44EE-BDF08BFD68B8}"/>
          </ac:spMkLst>
        </pc:spChg>
        <pc:spChg chg="add mod">
          <ac:chgData name="Teemu Alaluusua" userId="524651f4-fac4-4c22-96ea-9436254bd943" providerId="ADAL" clId="{97E50836-BE2C-4970-97FF-60B240716D27}" dt="2025-10-05T13:13:43.055" v="2206" actId="1076"/>
          <ac:spMkLst>
            <pc:docMk/>
            <pc:sldMk cId="204735489" sldId="2147374015"/>
            <ac:spMk id="8" creationId="{7C7A71B3-E9C1-600A-1766-9C5112D1B4D2}"/>
          </ac:spMkLst>
        </pc:spChg>
        <pc:spChg chg="add del mod">
          <ac:chgData name="Teemu Alaluusua" userId="524651f4-fac4-4c22-96ea-9436254bd943" providerId="ADAL" clId="{97E50836-BE2C-4970-97FF-60B240716D27}" dt="2025-10-05T12:05:48.359" v="1047" actId="478"/>
          <ac:spMkLst>
            <pc:docMk/>
            <pc:sldMk cId="204735489" sldId="2147374015"/>
            <ac:spMk id="9" creationId="{3C9F2CD5-3BF8-5E45-D405-071F95DAC1DA}"/>
          </ac:spMkLst>
        </pc:spChg>
        <pc:spChg chg="add">
          <ac:chgData name="Teemu Alaluusua" userId="524651f4-fac4-4c22-96ea-9436254bd943" providerId="ADAL" clId="{97E50836-BE2C-4970-97FF-60B240716D27}" dt="2025-10-05T13:07:39.695" v="2059"/>
          <ac:spMkLst>
            <pc:docMk/>
            <pc:sldMk cId="204735489" sldId="2147374015"/>
            <ac:spMk id="10" creationId="{447B61AA-F31A-E85F-1689-E50421B6E249}"/>
          </ac:spMkLst>
        </pc:spChg>
        <pc:spChg chg="add del mod">
          <ac:chgData name="Teemu Alaluusua" userId="524651f4-fac4-4c22-96ea-9436254bd943" providerId="ADAL" clId="{97E50836-BE2C-4970-97FF-60B240716D27}" dt="2025-10-05T13:14:40.042" v="2214" actId="478"/>
          <ac:spMkLst>
            <pc:docMk/>
            <pc:sldMk cId="204735489" sldId="2147374015"/>
            <ac:spMk id="11" creationId="{7F205CA3-F47D-641B-38C1-F44B2379BC36}"/>
          </ac:spMkLst>
        </pc:spChg>
        <pc:spChg chg="add mod">
          <ac:chgData name="Teemu Alaluusua" userId="524651f4-fac4-4c22-96ea-9436254bd943" providerId="ADAL" clId="{97E50836-BE2C-4970-97FF-60B240716D27}" dt="2025-10-06T06:59:27.662" v="5544" actId="207"/>
          <ac:spMkLst>
            <pc:docMk/>
            <pc:sldMk cId="204735489" sldId="2147374015"/>
            <ac:spMk id="12" creationId="{87C0CD20-2E20-9780-E6D8-58DDE5F16A48}"/>
          </ac:spMkLst>
        </pc:spChg>
        <pc:spChg chg="mod">
          <ac:chgData name="Teemu Alaluusua" userId="524651f4-fac4-4c22-96ea-9436254bd943" providerId="ADAL" clId="{97E50836-BE2C-4970-97FF-60B240716D27}" dt="2025-10-06T08:58:24.875" v="5667" actId="20577"/>
          <ac:spMkLst>
            <pc:docMk/>
            <pc:sldMk cId="204735489" sldId="2147374015"/>
            <ac:spMk id="13" creationId="{B3D19E89-C908-244E-C3A0-7C70B45BAF9E}"/>
          </ac:spMkLst>
        </pc:spChg>
        <pc:picChg chg="add del mod">
          <ac:chgData name="Teemu Alaluusua" userId="524651f4-fac4-4c22-96ea-9436254bd943" providerId="ADAL" clId="{97E50836-BE2C-4970-97FF-60B240716D27}" dt="2025-10-05T13:13:20.988" v="2197" actId="478"/>
          <ac:picMkLst>
            <pc:docMk/>
            <pc:sldMk cId="204735489" sldId="2147374015"/>
            <ac:picMk id="2" creationId="{B50AF288-46EF-183E-3F48-0CE7869B8364}"/>
          </ac:picMkLst>
        </pc:picChg>
        <pc:picChg chg="add mod">
          <ac:chgData name="Teemu Alaluusua" userId="524651f4-fac4-4c22-96ea-9436254bd943" providerId="ADAL" clId="{97E50836-BE2C-4970-97FF-60B240716D27}" dt="2025-10-05T13:13:26.482" v="2199" actId="1076"/>
          <ac:picMkLst>
            <pc:docMk/>
            <pc:sldMk cId="204735489" sldId="2147374015"/>
            <ac:picMk id="3" creationId="{333A2445-CDC1-8FF7-FE31-60FCB25347A1}"/>
          </ac:picMkLst>
        </pc:picChg>
        <pc:picChg chg="add del mod">
          <ac:chgData name="Teemu Alaluusua" userId="524651f4-fac4-4c22-96ea-9436254bd943" providerId="ADAL" clId="{97E50836-BE2C-4970-97FF-60B240716D27}" dt="2025-10-05T12:04:14.953" v="1041" actId="478"/>
          <ac:picMkLst>
            <pc:docMk/>
            <pc:sldMk cId="204735489" sldId="2147374015"/>
            <ac:picMk id="7" creationId="{E283AB11-FB60-E80D-D874-CBD4823F83B1}"/>
          </ac:picMkLst>
        </pc:picChg>
      </pc:sldChg>
      <pc:sldChg chg="addSp delSp modSp mod modNotesTx">
        <pc:chgData name="Teemu Alaluusua" userId="524651f4-fac4-4c22-96ea-9436254bd943" providerId="ADAL" clId="{97E50836-BE2C-4970-97FF-60B240716D27}" dt="2025-10-06T06:58:53.699" v="5535" actId="207"/>
        <pc:sldMkLst>
          <pc:docMk/>
          <pc:sldMk cId="268777461" sldId="2147374016"/>
        </pc:sldMkLst>
        <pc:spChg chg="add del mod">
          <ac:chgData name="Teemu Alaluusua" userId="524651f4-fac4-4c22-96ea-9436254bd943" providerId="ADAL" clId="{97E50836-BE2C-4970-97FF-60B240716D27}" dt="2025-10-05T10:21:17.210" v="152" actId="478"/>
          <ac:spMkLst>
            <pc:docMk/>
            <pc:sldMk cId="268777461" sldId="2147374016"/>
            <ac:spMk id="3" creationId="{DC4A4A74-A536-9AFF-E46B-2EAE57D809C0}"/>
          </ac:spMkLst>
        </pc:spChg>
        <pc:spChg chg="add del mod">
          <ac:chgData name="Teemu Alaluusua" userId="524651f4-fac4-4c22-96ea-9436254bd943" providerId="ADAL" clId="{97E50836-BE2C-4970-97FF-60B240716D27}" dt="2025-10-05T10:21:18.844" v="153" actId="478"/>
          <ac:spMkLst>
            <pc:docMk/>
            <pc:sldMk cId="268777461" sldId="2147374016"/>
            <ac:spMk id="5" creationId="{FCB28F0F-34E3-8A0F-5927-4319B7994E43}"/>
          </ac:spMkLst>
        </pc:spChg>
        <pc:spChg chg="add mod">
          <ac:chgData name="Teemu Alaluusua" userId="524651f4-fac4-4c22-96ea-9436254bd943" providerId="ADAL" clId="{97E50836-BE2C-4970-97FF-60B240716D27}" dt="2025-10-05T10:32:16.677" v="287" actId="1037"/>
          <ac:spMkLst>
            <pc:docMk/>
            <pc:sldMk cId="268777461" sldId="2147374016"/>
            <ac:spMk id="6" creationId="{0039CD73-C4E5-98B2-F592-65E4EE3C26BC}"/>
          </ac:spMkLst>
        </pc:spChg>
        <pc:spChg chg="del mod">
          <ac:chgData name="Teemu Alaluusua" userId="524651f4-fac4-4c22-96ea-9436254bd943" providerId="ADAL" clId="{97E50836-BE2C-4970-97FF-60B240716D27}" dt="2025-10-05T10:21:11.587" v="150" actId="478"/>
          <ac:spMkLst>
            <pc:docMk/>
            <pc:sldMk cId="268777461" sldId="2147374016"/>
            <ac:spMk id="7" creationId="{31BAF457-0B04-5925-7E41-E37B4FE1AA67}"/>
          </ac:spMkLst>
        </pc:spChg>
        <pc:spChg chg="add del mod">
          <ac:chgData name="Teemu Alaluusua" userId="524651f4-fac4-4c22-96ea-9436254bd943" providerId="ADAL" clId="{97E50836-BE2C-4970-97FF-60B240716D27}" dt="2025-10-05T13:27:22.591" v="2406" actId="20577"/>
          <ac:spMkLst>
            <pc:docMk/>
            <pc:sldMk cId="268777461" sldId="2147374016"/>
            <ac:spMk id="9" creationId="{707CB8A9-66AA-C8BD-1422-1A2377560C47}"/>
          </ac:spMkLst>
        </pc:spChg>
        <pc:spChg chg="add">
          <ac:chgData name="Teemu Alaluusua" userId="524651f4-fac4-4c22-96ea-9436254bd943" providerId="ADAL" clId="{97E50836-BE2C-4970-97FF-60B240716D27}" dt="2025-10-05T12:35:15.479" v="1693"/>
          <ac:spMkLst>
            <pc:docMk/>
            <pc:sldMk cId="268777461" sldId="2147374016"/>
            <ac:spMk id="11" creationId="{4E03E195-3EEE-6DB2-6D29-AD71EDD9B6A9}"/>
          </ac:spMkLst>
        </pc:spChg>
        <pc:spChg chg="add">
          <ac:chgData name="Teemu Alaluusua" userId="524651f4-fac4-4c22-96ea-9436254bd943" providerId="ADAL" clId="{97E50836-BE2C-4970-97FF-60B240716D27}" dt="2025-10-05T12:35:19.868" v="1697"/>
          <ac:spMkLst>
            <pc:docMk/>
            <pc:sldMk cId="268777461" sldId="2147374016"/>
            <ac:spMk id="12" creationId="{08525B41-57FD-DDFF-4C19-43A40C9E16D0}"/>
          </ac:spMkLst>
        </pc:spChg>
        <pc:spChg chg="add mod">
          <ac:chgData name="Teemu Alaluusua" userId="524651f4-fac4-4c22-96ea-9436254bd943" providerId="ADAL" clId="{97E50836-BE2C-4970-97FF-60B240716D27}" dt="2025-10-05T18:00:10.447" v="3228" actId="20577"/>
          <ac:spMkLst>
            <pc:docMk/>
            <pc:sldMk cId="268777461" sldId="2147374016"/>
            <ac:spMk id="13" creationId="{DEC974AB-D5B0-117F-B8B6-AEAF38CECBA3}"/>
          </ac:spMkLst>
        </pc:spChg>
        <pc:spChg chg="add mod">
          <ac:chgData name="Teemu Alaluusua" userId="524651f4-fac4-4c22-96ea-9436254bd943" providerId="ADAL" clId="{97E50836-BE2C-4970-97FF-60B240716D27}" dt="2025-10-05T18:00:15.282" v="3230" actId="20577"/>
          <ac:spMkLst>
            <pc:docMk/>
            <pc:sldMk cId="268777461" sldId="2147374016"/>
            <ac:spMk id="14" creationId="{D8AF6C68-EBBB-61B4-2E0A-2E5BC28E3F47}"/>
          </ac:spMkLst>
        </pc:spChg>
        <pc:spChg chg="add mod">
          <ac:chgData name="Teemu Alaluusua" userId="524651f4-fac4-4c22-96ea-9436254bd943" providerId="ADAL" clId="{97E50836-BE2C-4970-97FF-60B240716D27}" dt="2025-10-06T06:58:53.699" v="5535" actId="207"/>
          <ac:spMkLst>
            <pc:docMk/>
            <pc:sldMk cId="268777461" sldId="2147374016"/>
            <ac:spMk id="15" creationId="{ACFDAF14-1DD6-5B7A-FA92-416B984C8867}"/>
          </ac:spMkLst>
        </pc:spChg>
        <pc:spChg chg="mod">
          <ac:chgData name="Teemu Alaluusua" userId="524651f4-fac4-4c22-96ea-9436254bd943" providerId="ADAL" clId="{97E50836-BE2C-4970-97FF-60B240716D27}" dt="2025-10-05T10:31:15.158" v="273" actId="1076"/>
          <ac:spMkLst>
            <pc:docMk/>
            <pc:sldMk cId="268777461" sldId="2147374016"/>
            <ac:spMk id="50" creationId="{47E4D2D4-0FF6-6F8F-0C1A-195F69C0435A}"/>
          </ac:spMkLst>
        </pc:spChg>
        <pc:spChg chg="mod">
          <ac:chgData name="Teemu Alaluusua" userId="524651f4-fac4-4c22-96ea-9436254bd943" providerId="ADAL" clId="{97E50836-BE2C-4970-97FF-60B240716D27}" dt="2025-10-05T10:32:08.423" v="284" actId="1038"/>
          <ac:spMkLst>
            <pc:docMk/>
            <pc:sldMk cId="268777461" sldId="2147374016"/>
            <ac:spMk id="51" creationId="{D39FFED5-EF5D-0479-0BCD-E13C1826900D}"/>
          </ac:spMkLst>
        </pc:spChg>
        <pc:spChg chg="mod">
          <ac:chgData name="Teemu Alaluusua" userId="524651f4-fac4-4c22-96ea-9436254bd943" providerId="ADAL" clId="{97E50836-BE2C-4970-97FF-60B240716D27}" dt="2025-10-05T10:32:12.529" v="286" actId="1038"/>
          <ac:spMkLst>
            <pc:docMk/>
            <pc:sldMk cId="268777461" sldId="2147374016"/>
            <ac:spMk id="52" creationId="{682D6017-138B-D7AE-C22A-B47273FC4A75}"/>
          </ac:spMkLst>
        </pc:spChg>
        <pc:spChg chg="mod">
          <ac:chgData name="Teemu Alaluusua" userId="524651f4-fac4-4c22-96ea-9436254bd943" providerId="ADAL" clId="{97E50836-BE2C-4970-97FF-60B240716D27}" dt="2025-10-05T10:32:18.716" v="288" actId="1038"/>
          <ac:spMkLst>
            <pc:docMk/>
            <pc:sldMk cId="268777461" sldId="2147374016"/>
            <ac:spMk id="53" creationId="{C973B7A3-AB2A-A2A9-1122-EE22D8CF5F36}"/>
          </ac:spMkLst>
        </pc:spChg>
        <pc:spChg chg="del mod">
          <ac:chgData name="Teemu Alaluusua" userId="524651f4-fac4-4c22-96ea-9436254bd943" providerId="ADAL" clId="{97E50836-BE2C-4970-97FF-60B240716D27}" dt="2025-10-05T10:32:22.746" v="289" actId="478"/>
          <ac:spMkLst>
            <pc:docMk/>
            <pc:sldMk cId="268777461" sldId="2147374016"/>
            <ac:spMk id="54" creationId="{F1AB9CB6-11FA-A83C-E56F-22EB9B6B0D38}"/>
          </ac:spMkLst>
        </pc:spChg>
        <pc:spChg chg="del">
          <ac:chgData name="Teemu Alaluusua" userId="524651f4-fac4-4c22-96ea-9436254bd943" providerId="ADAL" clId="{97E50836-BE2C-4970-97FF-60B240716D27}" dt="2025-10-05T10:34:48.929" v="341" actId="21"/>
          <ac:spMkLst>
            <pc:docMk/>
            <pc:sldMk cId="268777461" sldId="2147374016"/>
            <ac:spMk id="55" creationId="{0009F164-ED6D-C08C-00C2-0B7650C11091}"/>
          </ac:spMkLst>
        </pc:spChg>
        <pc:spChg chg="mod">
          <ac:chgData name="Teemu Alaluusua" userId="524651f4-fac4-4c22-96ea-9436254bd943" providerId="ADAL" clId="{97E50836-BE2C-4970-97FF-60B240716D27}" dt="2025-10-05T11:57:46.971" v="992" actId="164"/>
          <ac:spMkLst>
            <pc:docMk/>
            <pc:sldMk cId="268777461" sldId="2147374016"/>
            <ac:spMk id="58" creationId="{E91BED64-692A-9E10-D0BE-8C3A75683CCA}"/>
          </ac:spMkLst>
        </pc:spChg>
        <pc:spChg chg="add del mod">
          <ac:chgData name="Teemu Alaluusua" userId="524651f4-fac4-4c22-96ea-9436254bd943" providerId="ADAL" clId="{97E50836-BE2C-4970-97FF-60B240716D27}" dt="2025-10-05T17:28:57.072" v="3117" actId="478"/>
          <ac:spMkLst>
            <pc:docMk/>
            <pc:sldMk cId="268777461" sldId="2147374016"/>
            <ac:spMk id="59" creationId="{C187373D-6CD4-AC86-2A6F-593F89190CA3}"/>
          </ac:spMkLst>
        </pc:spChg>
        <pc:spChg chg="mod">
          <ac:chgData name="Teemu Alaluusua" userId="524651f4-fac4-4c22-96ea-9436254bd943" providerId="ADAL" clId="{97E50836-BE2C-4970-97FF-60B240716D27}" dt="2025-10-05T11:57:26.676" v="991" actId="20577"/>
          <ac:spMkLst>
            <pc:docMk/>
            <pc:sldMk cId="268777461" sldId="2147374016"/>
            <ac:spMk id="60" creationId="{196CA5CE-10F6-58AE-4908-6069245567CF}"/>
          </ac:spMkLst>
        </pc:spChg>
        <pc:spChg chg="mod">
          <ac:chgData name="Teemu Alaluusua" userId="524651f4-fac4-4c22-96ea-9436254bd943" providerId="ADAL" clId="{97E50836-BE2C-4970-97FF-60B240716D27}" dt="2025-10-05T11:57:46.971" v="992" actId="164"/>
          <ac:spMkLst>
            <pc:docMk/>
            <pc:sldMk cId="268777461" sldId="2147374016"/>
            <ac:spMk id="63" creationId="{D8BF81C7-36CC-3512-1E31-F4627D956B79}"/>
          </ac:spMkLst>
        </pc:spChg>
        <pc:grpChg chg="add mod">
          <ac:chgData name="Teemu Alaluusua" userId="524651f4-fac4-4c22-96ea-9436254bd943" providerId="ADAL" clId="{97E50836-BE2C-4970-97FF-60B240716D27}" dt="2025-10-05T18:00:37.900" v="3287" actId="1036"/>
          <ac:grpSpMkLst>
            <pc:docMk/>
            <pc:sldMk cId="268777461" sldId="2147374016"/>
            <ac:grpSpMk id="10" creationId="{0F74B22A-E022-22C3-0650-EE65FB47384A}"/>
          </ac:grpSpMkLst>
        </pc:grpChg>
        <pc:picChg chg="mod">
          <ac:chgData name="Teemu Alaluusua" userId="524651f4-fac4-4c22-96ea-9436254bd943" providerId="ADAL" clId="{97E50836-BE2C-4970-97FF-60B240716D27}" dt="2025-10-05T11:57:46.971" v="992" actId="164"/>
          <ac:picMkLst>
            <pc:docMk/>
            <pc:sldMk cId="268777461" sldId="2147374016"/>
            <ac:picMk id="46" creationId="{EECD3A04-E71A-A880-5A7C-453978CB09A2}"/>
          </ac:picMkLst>
        </pc:picChg>
        <pc:picChg chg="mod">
          <ac:chgData name="Teemu Alaluusua" userId="524651f4-fac4-4c22-96ea-9436254bd943" providerId="ADAL" clId="{97E50836-BE2C-4970-97FF-60B240716D27}" dt="2025-10-05T18:00:27.838" v="3253" actId="1036"/>
          <ac:picMkLst>
            <pc:docMk/>
            <pc:sldMk cId="268777461" sldId="2147374016"/>
            <ac:picMk id="48" creationId="{FFE88280-02DE-5F14-C6B4-AD0F77701AAE}"/>
          </ac:picMkLst>
        </pc:picChg>
        <pc:picChg chg="mod">
          <ac:chgData name="Teemu Alaluusua" userId="524651f4-fac4-4c22-96ea-9436254bd943" providerId="ADAL" clId="{97E50836-BE2C-4970-97FF-60B240716D27}" dt="2025-10-05T11:57:46.971" v="992" actId="164"/>
          <ac:picMkLst>
            <pc:docMk/>
            <pc:sldMk cId="268777461" sldId="2147374016"/>
            <ac:picMk id="49" creationId="{3B61DFF9-22C4-98CD-8AF9-327E5645E28E}"/>
          </ac:picMkLst>
        </pc:picChg>
        <pc:picChg chg="mod">
          <ac:chgData name="Teemu Alaluusua" userId="524651f4-fac4-4c22-96ea-9436254bd943" providerId="ADAL" clId="{97E50836-BE2C-4970-97FF-60B240716D27}" dt="2025-10-05T11:57:46.971" v="992" actId="164"/>
          <ac:picMkLst>
            <pc:docMk/>
            <pc:sldMk cId="268777461" sldId="2147374016"/>
            <ac:picMk id="62" creationId="{620BBE34-D361-170D-D520-803DB29BFC85}"/>
          </ac:picMkLst>
        </pc:picChg>
      </pc:sldChg>
      <pc:sldChg chg="addSp delSp modSp mod modNotesTx">
        <pc:chgData name="Teemu Alaluusua" userId="524651f4-fac4-4c22-96ea-9436254bd943" providerId="ADAL" clId="{97E50836-BE2C-4970-97FF-60B240716D27}" dt="2025-10-06T09:01:59.095" v="5725" actId="164"/>
        <pc:sldMkLst>
          <pc:docMk/>
          <pc:sldMk cId="3104397673" sldId="2147374017"/>
        </pc:sldMkLst>
        <pc:spChg chg="mod">
          <ac:chgData name="Teemu Alaluusua" userId="524651f4-fac4-4c22-96ea-9436254bd943" providerId="ADAL" clId="{97E50836-BE2C-4970-97FF-60B240716D27}" dt="2025-10-06T08:59:09.712" v="5668" actId="6549"/>
          <ac:spMkLst>
            <pc:docMk/>
            <pc:sldMk cId="3104397673" sldId="2147374017"/>
            <ac:spMk id="13" creationId="{3E9FA04E-31CB-FD43-567C-EAAD71710649}"/>
          </ac:spMkLst>
        </pc:spChg>
        <pc:spChg chg="mod">
          <ac:chgData name="Teemu Alaluusua" userId="524651f4-fac4-4c22-96ea-9436254bd943" providerId="ADAL" clId="{97E50836-BE2C-4970-97FF-60B240716D27}" dt="2025-10-06T09:01:52.157" v="5724" actId="165"/>
          <ac:spMkLst>
            <pc:docMk/>
            <pc:sldMk cId="3104397673" sldId="2147374017"/>
            <ac:spMk id="183" creationId="{C0CEA7FD-74AB-9539-E928-AB0236EEDB43}"/>
          </ac:spMkLst>
        </pc:spChg>
        <pc:spChg chg="mod">
          <ac:chgData name="Teemu Alaluusua" userId="524651f4-fac4-4c22-96ea-9436254bd943" providerId="ADAL" clId="{97E50836-BE2C-4970-97FF-60B240716D27}" dt="2025-10-06T09:01:52.157" v="5724" actId="165"/>
          <ac:spMkLst>
            <pc:docMk/>
            <pc:sldMk cId="3104397673" sldId="2147374017"/>
            <ac:spMk id="184" creationId="{A69A67AE-F143-E14D-6BEA-FA319D5BAAA5}"/>
          </ac:spMkLst>
        </pc:spChg>
        <pc:spChg chg="mod">
          <ac:chgData name="Teemu Alaluusua" userId="524651f4-fac4-4c22-96ea-9436254bd943" providerId="ADAL" clId="{97E50836-BE2C-4970-97FF-60B240716D27}" dt="2025-10-06T09:01:52.157" v="5724" actId="165"/>
          <ac:spMkLst>
            <pc:docMk/>
            <pc:sldMk cId="3104397673" sldId="2147374017"/>
            <ac:spMk id="185" creationId="{FCB0FECA-8B1A-78A8-97B7-75D5044DB2AB}"/>
          </ac:spMkLst>
        </pc:spChg>
        <pc:spChg chg="mod">
          <ac:chgData name="Teemu Alaluusua" userId="524651f4-fac4-4c22-96ea-9436254bd943" providerId="ADAL" clId="{97E50836-BE2C-4970-97FF-60B240716D27}" dt="2025-10-06T09:01:08.207" v="5692" actId="1076"/>
          <ac:spMkLst>
            <pc:docMk/>
            <pc:sldMk cId="3104397673" sldId="2147374017"/>
            <ac:spMk id="193" creationId="{86BA49B4-6EFD-236C-7A3F-39AF4675AE2D}"/>
          </ac:spMkLst>
        </pc:spChg>
        <pc:spChg chg="mod">
          <ac:chgData name="Teemu Alaluusua" userId="524651f4-fac4-4c22-96ea-9436254bd943" providerId="ADAL" clId="{97E50836-BE2C-4970-97FF-60B240716D27}" dt="2025-10-06T09:01:52.157" v="5724" actId="165"/>
          <ac:spMkLst>
            <pc:docMk/>
            <pc:sldMk cId="3104397673" sldId="2147374017"/>
            <ac:spMk id="198" creationId="{FE28B9D9-EDC6-305F-DAA4-90A653AF32F2}"/>
          </ac:spMkLst>
        </pc:spChg>
        <pc:spChg chg="mod">
          <ac:chgData name="Teemu Alaluusua" userId="524651f4-fac4-4c22-96ea-9436254bd943" providerId="ADAL" clId="{97E50836-BE2C-4970-97FF-60B240716D27}" dt="2025-10-06T09:01:52.157" v="5724" actId="165"/>
          <ac:spMkLst>
            <pc:docMk/>
            <pc:sldMk cId="3104397673" sldId="2147374017"/>
            <ac:spMk id="208" creationId="{49F60697-958C-CF29-25EE-E4067A8B534D}"/>
          </ac:spMkLst>
        </pc:spChg>
        <pc:spChg chg="mod">
          <ac:chgData name="Teemu Alaluusua" userId="524651f4-fac4-4c22-96ea-9436254bd943" providerId="ADAL" clId="{97E50836-BE2C-4970-97FF-60B240716D27}" dt="2025-10-06T09:01:52.157" v="5724" actId="165"/>
          <ac:spMkLst>
            <pc:docMk/>
            <pc:sldMk cId="3104397673" sldId="2147374017"/>
            <ac:spMk id="222" creationId="{B13CE9BA-2412-B32D-3B0A-BF3785A934E2}"/>
          </ac:spMkLst>
        </pc:spChg>
        <pc:spChg chg="mod">
          <ac:chgData name="Teemu Alaluusua" userId="524651f4-fac4-4c22-96ea-9436254bd943" providerId="ADAL" clId="{97E50836-BE2C-4970-97FF-60B240716D27}" dt="2025-10-06T09:01:52.157" v="5724" actId="165"/>
          <ac:spMkLst>
            <pc:docMk/>
            <pc:sldMk cId="3104397673" sldId="2147374017"/>
            <ac:spMk id="223" creationId="{80B2D39C-02D9-57A2-8DDF-6617F80FF93D}"/>
          </ac:spMkLst>
        </pc:spChg>
        <pc:spChg chg="mod">
          <ac:chgData name="Teemu Alaluusua" userId="524651f4-fac4-4c22-96ea-9436254bd943" providerId="ADAL" clId="{97E50836-BE2C-4970-97FF-60B240716D27}" dt="2025-10-06T09:01:52.157" v="5724" actId="165"/>
          <ac:spMkLst>
            <pc:docMk/>
            <pc:sldMk cId="3104397673" sldId="2147374017"/>
            <ac:spMk id="236" creationId="{51651CDF-C004-D645-840A-8CFB7F1530A8}"/>
          </ac:spMkLst>
        </pc:spChg>
        <pc:spChg chg="mod">
          <ac:chgData name="Teemu Alaluusua" userId="524651f4-fac4-4c22-96ea-9436254bd943" providerId="ADAL" clId="{97E50836-BE2C-4970-97FF-60B240716D27}" dt="2025-10-06T09:01:52.157" v="5724" actId="165"/>
          <ac:spMkLst>
            <pc:docMk/>
            <pc:sldMk cId="3104397673" sldId="2147374017"/>
            <ac:spMk id="279" creationId="{EC160C80-B417-88B7-6907-F8F1AB2B4D7C}"/>
          </ac:spMkLst>
        </pc:spChg>
        <pc:spChg chg="mod topLvl">
          <ac:chgData name="Teemu Alaluusua" userId="524651f4-fac4-4c22-96ea-9436254bd943" providerId="ADAL" clId="{97E50836-BE2C-4970-97FF-60B240716D27}" dt="2025-10-06T09:01:59.095" v="5725" actId="164"/>
          <ac:spMkLst>
            <pc:docMk/>
            <pc:sldMk cId="3104397673" sldId="2147374017"/>
            <ac:spMk id="281" creationId="{08AEDC4D-5388-D7D4-1D3B-7F4E1DFA3805}"/>
          </ac:spMkLst>
        </pc:spChg>
        <pc:spChg chg="mod">
          <ac:chgData name="Teemu Alaluusua" userId="524651f4-fac4-4c22-96ea-9436254bd943" providerId="ADAL" clId="{97E50836-BE2C-4970-97FF-60B240716D27}" dt="2025-10-06T09:01:59.095" v="5725" actId="164"/>
          <ac:spMkLst>
            <pc:docMk/>
            <pc:sldMk cId="3104397673" sldId="2147374017"/>
            <ac:spMk id="297" creationId="{03EE561D-3103-381F-F703-5ACCF5A3435B}"/>
          </ac:spMkLst>
        </pc:spChg>
        <pc:spChg chg="add mod">
          <ac:chgData name="Teemu Alaluusua" userId="524651f4-fac4-4c22-96ea-9436254bd943" providerId="ADAL" clId="{97E50836-BE2C-4970-97FF-60B240716D27}" dt="2025-10-06T06:59:33.375" v="5545" actId="207"/>
          <ac:spMkLst>
            <pc:docMk/>
            <pc:sldMk cId="3104397673" sldId="2147374017"/>
            <ac:spMk id="317" creationId="{BE36EEFE-2CBF-0AE7-3A0A-666716F3BE00}"/>
          </ac:spMkLst>
        </pc:spChg>
        <pc:grpChg chg="mod">
          <ac:chgData name="Teemu Alaluusua" userId="524651f4-fac4-4c22-96ea-9436254bd943" providerId="ADAL" clId="{97E50836-BE2C-4970-97FF-60B240716D27}" dt="2025-10-06T09:01:59.095" v="5725" actId="164"/>
          <ac:grpSpMkLst>
            <pc:docMk/>
            <pc:sldMk cId="3104397673" sldId="2147374017"/>
            <ac:grpSpMk id="296" creationId="{F987BA63-2975-375A-DF12-3E10A87A2CDF}"/>
          </ac:grpSpMkLst>
        </pc:grpChg>
        <pc:grpChg chg="add mod">
          <ac:chgData name="Teemu Alaluusua" userId="524651f4-fac4-4c22-96ea-9436254bd943" providerId="ADAL" clId="{97E50836-BE2C-4970-97FF-60B240716D27}" dt="2025-10-06T09:01:59.095" v="5725" actId="164"/>
          <ac:grpSpMkLst>
            <pc:docMk/>
            <pc:sldMk cId="3104397673" sldId="2147374017"/>
            <ac:grpSpMk id="318" creationId="{4D7D2690-C2E6-D31F-9B54-8DF22C248055}"/>
          </ac:grpSpMkLst>
        </pc:grpChg>
        <pc:picChg chg="mod">
          <ac:chgData name="Teemu Alaluusua" userId="524651f4-fac4-4c22-96ea-9436254bd943" providerId="ADAL" clId="{97E50836-BE2C-4970-97FF-60B240716D27}" dt="2025-10-06T09:00:50.026" v="5680" actId="1076"/>
          <ac:picMkLst>
            <pc:docMk/>
            <pc:sldMk cId="3104397673" sldId="2147374017"/>
            <ac:picMk id="190" creationId="{259E2507-B42C-120D-1A64-4C33C8FA1A86}"/>
          </ac:picMkLst>
        </pc:picChg>
        <pc:picChg chg="mod">
          <ac:chgData name="Teemu Alaluusua" userId="524651f4-fac4-4c22-96ea-9436254bd943" providerId="ADAL" clId="{97E50836-BE2C-4970-97FF-60B240716D27}" dt="2025-10-06T09:00:50.026" v="5680" actId="1076"/>
          <ac:picMkLst>
            <pc:docMk/>
            <pc:sldMk cId="3104397673" sldId="2147374017"/>
            <ac:picMk id="200" creationId="{09A43216-7533-EDFB-0F47-07ABED13F5F9}"/>
          </ac:picMkLst>
        </pc:picChg>
      </pc:sldChg>
      <pc:sldChg chg="addSp modSp mod modNotesTx">
        <pc:chgData name="Teemu Alaluusua" userId="524651f4-fac4-4c22-96ea-9436254bd943" providerId="ADAL" clId="{97E50836-BE2C-4970-97FF-60B240716D27}" dt="2025-10-06T09:35:15.384" v="5882" actId="6549"/>
        <pc:sldMkLst>
          <pc:docMk/>
          <pc:sldMk cId="1243565753" sldId="2147374018"/>
        </pc:sldMkLst>
        <pc:spChg chg="add mod">
          <ac:chgData name="Teemu Alaluusua" userId="524651f4-fac4-4c22-96ea-9436254bd943" providerId="ADAL" clId="{97E50836-BE2C-4970-97FF-60B240716D27}" dt="2025-10-06T06:59:47.972" v="5547" actId="207"/>
          <ac:spMkLst>
            <pc:docMk/>
            <pc:sldMk cId="1243565753" sldId="2147374018"/>
            <ac:spMk id="2" creationId="{B49B2EE5-1F65-05CD-5D32-EE2E8BEC6E21}"/>
          </ac:spMkLst>
        </pc:spChg>
        <pc:spChg chg="mod">
          <ac:chgData name="Teemu Alaluusua" userId="524651f4-fac4-4c22-96ea-9436254bd943" providerId="ADAL" clId="{97E50836-BE2C-4970-97FF-60B240716D27}" dt="2025-10-06T09:07:34.398" v="5785" actId="20577"/>
          <ac:spMkLst>
            <pc:docMk/>
            <pc:sldMk cId="1243565753" sldId="2147374018"/>
            <ac:spMk id="39" creationId="{6E41039E-8EAA-B44C-2B76-E6C205C0EF76}"/>
          </ac:spMkLst>
        </pc:spChg>
        <pc:spChg chg="mod">
          <ac:chgData name="Teemu Alaluusua" userId="524651f4-fac4-4c22-96ea-9436254bd943" providerId="ADAL" clId="{97E50836-BE2C-4970-97FF-60B240716D27}" dt="2025-10-06T09:04:10.320" v="5762" actId="14100"/>
          <ac:spMkLst>
            <pc:docMk/>
            <pc:sldMk cId="1243565753" sldId="2147374018"/>
            <ac:spMk id="117" creationId="{9C656FFF-6F9C-8A78-78C2-94919DDA0B25}"/>
          </ac:spMkLst>
        </pc:spChg>
        <pc:spChg chg="mod">
          <ac:chgData name="Teemu Alaluusua" userId="524651f4-fac4-4c22-96ea-9436254bd943" providerId="ADAL" clId="{97E50836-BE2C-4970-97FF-60B240716D27}" dt="2025-10-06T09:03:05.221" v="5726" actId="20577"/>
          <ac:spMkLst>
            <pc:docMk/>
            <pc:sldMk cId="1243565753" sldId="2147374018"/>
            <ac:spMk id="121" creationId="{9D1AE0AA-010D-3942-EBE9-7C2E8101A208}"/>
          </ac:spMkLst>
        </pc:spChg>
        <pc:spChg chg="mod">
          <ac:chgData name="Teemu Alaluusua" userId="524651f4-fac4-4c22-96ea-9436254bd943" providerId="ADAL" clId="{97E50836-BE2C-4970-97FF-60B240716D27}" dt="2025-10-06T09:06:15.770" v="5783" actId="5793"/>
          <ac:spMkLst>
            <pc:docMk/>
            <pc:sldMk cId="1243565753" sldId="2147374018"/>
            <ac:spMk id="249" creationId="{08F7DE51-850A-9695-EEE3-D7DE46102124}"/>
          </ac:spMkLst>
        </pc:spChg>
        <pc:spChg chg="mod">
          <ac:chgData name="Teemu Alaluusua" userId="524651f4-fac4-4c22-96ea-9436254bd943" providerId="ADAL" clId="{97E50836-BE2C-4970-97FF-60B240716D27}" dt="2025-10-06T09:05:44.995" v="5781" actId="5793"/>
          <ac:spMkLst>
            <pc:docMk/>
            <pc:sldMk cId="1243565753" sldId="2147374018"/>
            <ac:spMk id="377" creationId="{CD4195A1-5D80-1BA4-63A8-903D1D34774A}"/>
          </ac:spMkLst>
        </pc:spChg>
        <pc:spChg chg="mod">
          <ac:chgData name="Teemu Alaluusua" userId="524651f4-fac4-4c22-96ea-9436254bd943" providerId="ADAL" clId="{97E50836-BE2C-4970-97FF-60B240716D27}" dt="2025-10-06T09:04:18.243" v="5769" actId="1038"/>
          <ac:spMkLst>
            <pc:docMk/>
            <pc:sldMk cId="1243565753" sldId="2147374018"/>
            <ac:spMk id="532" creationId="{682D8927-534C-693D-1699-A6A9AF701B95}"/>
          </ac:spMkLst>
        </pc:spChg>
        <pc:spChg chg="mod">
          <ac:chgData name="Teemu Alaluusua" userId="524651f4-fac4-4c22-96ea-9436254bd943" providerId="ADAL" clId="{97E50836-BE2C-4970-97FF-60B240716D27}" dt="2025-10-06T09:04:18.243" v="5769" actId="1038"/>
          <ac:spMkLst>
            <pc:docMk/>
            <pc:sldMk cId="1243565753" sldId="2147374018"/>
            <ac:spMk id="533" creationId="{F7688CA8-B2F4-1220-83F6-4CB965B3C429}"/>
          </ac:spMkLst>
        </pc:spChg>
        <pc:spChg chg="mod">
          <ac:chgData name="Teemu Alaluusua" userId="524651f4-fac4-4c22-96ea-9436254bd943" providerId="ADAL" clId="{97E50836-BE2C-4970-97FF-60B240716D27}" dt="2025-10-06T06:50:19.757" v="5480" actId="20577"/>
          <ac:spMkLst>
            <pc:docMk/>
            <pc:sldMk cId="1243565753" sldId="2147374018"/>
            <ac:spMk id="672" creationId="{320CFB90-54E9-E772-B9B9-FF787543BC35}"/>
          </ac:spMkLst>
        </pc:spChg>
      </pc:sldChg>
      <pc:sldChg chg="addSp delSp modSp mod">
        <pc:chgData name="Teemu Alaluusua" userId="524651f4-fac4-4c22-96ea-9436254bd943" providerId="ADAL" clId="{97E50836-BE2C-4970-97FF-60B240716D27}" dt="2025-10-06T06:58:32.466" v="5530" actId="207"/>
        <pc:sldMkLst>
          <pc:docMk/>
          <pc:sldMk cId="2104303199" sldId="2147374019"/>
        </pc:sldMkLst>
        <pc:spChg chg="del">
          <ac:chgData name="Teemu Alaluusua" userId="524651f4-fac4-4c22-96ea-9436254bd943" providerId="ADAL" clId="{97E50836-BE2C-4970-97FF-60B240716D27}" dt="2025-10-06T06:58:22.116" v="5525" actId="478"/>
          <ac:spMkLst>
            <pc:docMk/>
            <pc:sldMk cId="2104303199" sldId="2147374019"/>
            <ac:spMk id="3" creationId="{175AA246-AE85-E110-62F8-DA97BF0F134C}"/>
          </ac:spMkLst>
        </pc:spChg>
        <pc:spChg chg="del mod">
          <ac:chgData name="Teemu Alaluusua" userId="524651f4-fac4-4c22-96ea-9436254bd943" providerId="ADAL" clId="{97E50836-BE2C-4970-97FF-60B240716D27}" dt="2025-10-06T06:58:28.139" v="5527" actId="478"/>
          <ac:spMkLst>
            <pc:docMk/>
            <pc:sldMk cId="2104303199" sldId="2147374019"/>
            <ac:spMk id="4" creationId="{66D0FF38-25E2-764F-22B4-6E1F66D6F0A3}"/>
          </ac:spMkLst>
        </pc:spChg>
        <pc:spChg chg="add mod">
          <ac:chgData name="Teemu Alaluusua" userId="524651f4-fac4-4c22-96ea-9436254bd943" providerId="ADAL" clId="{97E50836-BE2C-4970-97FF-60B240716D27}" dt="2025-10-06T06:58:28.455" v="5528"/>
          <ac:spMkLst>
            <pc:docMk/>
            <pc:sldMk cId="2104303199" sldId="2147374019"/>
            <ac:spMk id="5" creationId="{B2D54075-7F83-F059-3E5C-4AB8BE3400F9}"/>
          </ac:spMkLst>
        </pc:spChg>
        <pc:spChg chg="add mod">
          <ac:chgData name="Teemu Alaluusua" userId="524651f4-fac4-4c22-96ea-9436254bd943" providerId="ADAL" clId="{97E50836-BE2C-4970-97FF-60B240716D27}" dt="2025-10-06T06:58:32.466" v="5530" actId="207"/>
          <ac:spMkLst>
            <pc:docMk/>
            <pc:sldMk cId="2104303199" sldId="2147374019"/>
            <ac:spMk id="6" creationId="{4906658F-A3BC-2EC9-67F5-91CC36FEFD69}"/>
          </ac:spMkLst>
        </pc:spChg>
        <pc:spChg chg="mod">
          <ac:chgData name="Teemu Alaluusua" userId="524651f4-fac4-4c22-96ea-9436254bd943" providerId="ADAL" clId="{97E50836-BE2C-4970-97FF-60B240716D27}" dt="2025-10-05T10:56:01.612" v="451" actId="14100"/>
          <ac:spMkLst>
            <pc:docMk/>
            <pc:sldMk cId="2104303199" sldId="2147374019"/>
            <ac:spMk id="248" creationId="{78CCF287-8D27-BC83-388E-83D617BFFF64}"/>
          </ac:spMkLst>
        </pc:spChg>
      </pc:sldChg>
      <pc:sldChg chg="addSp delSp modSp add mod ord modNotesTx">
        <pc:chgData name="Teemu Alaluusua" userId="524651f4-fac4-4c22-96ea-9436254bd943" providerId="ADAL" clId="{97E50836-BE2C-4970-97FF-60B240716D27}" dt="2025-10-06T09:10:16.773" v="5809" actId="20577"/>
        <pc:sldMkLst>
          <pc:docMk/>
          <pc:sldMk cId="3486054657" sldId="2147374020"/>
        </pc:sldMkLst>
        <pc:spChg chg="add mod">
          <ac:chgData name="Teemu Alaluusua" userId="524651f4-fac4-4c22-96ea-9436254bd943" providerId="ADAL" clId="{97E50836-BE2C-4970-97FF-60B240716D27}" dt="2025-10-06T07:49:26.707" v="5599"/>
          <ac:spMkLst>
            <pc:docMk/>
            <pc:sldMk cId="3486054657" sldId="2147374020"/>
            <ac:spMk id="4" creationId="{5E8CF125-6277-51A2-35F1-535E9A9A4DB1}"/>
          </ac:spMkLst>
        </pc:spChg>
        <pc:spChg chg="add mod">
          <ac:chgData name="Teemu Alaluusua" userId="524651f4-fac4-4c22-96ea-9436254bd943" providerId="ADAL" clId="{97E50836-BE2C-4970-97FF-60B240716D27}" dt="2025-10-06T07:49:26.707" v="5599"/>
          <ac:spMkLst>
            <pc:docMk/>
            <pc:sldMk cId="3486054657" sldId="2147374020"/>
            <ac:spMk id="5" creationId="{9D599F9E-F56D-6B4E-56E5-93F4CC1AB32B}"/>
          </ac:spMkLst>
        </pc:spChg>
        <pc:spChg chg="add mod">
          <ac:chgData name="Teemu Alaluusua" userId="524651f4-fac4-4c22-96ea-9436254bd943" providerId="ADAL" clId="{97E50836-BE2C-4970-97FF-60B240716D27}" dt="2025-10-06T07:49:26.707" v="5599"/>
          <ac:spMkLst>
            <pc:docMk/>
            <pc:sldMk cId="3486054657" sldId="2147374020"/>
            <ac:spMk id="7" creationId="{C948355C-4E61-51D5-801F-DD6C899DFB39}"/>
          </ac:spMkLst>
        </pc:spChg>
        <pc:spChg chg="add mod">
          <ac:chgData name="Teemu Alaluusua" userId="524651f4-fac4-4c22-96ea-9436254bd943" providerId="ADAL" clId="{97E50836-BE2C-4970-97FF-60B240716D27}" dt="2025-10-06T07:49:26.707" v="5599"/>
          <ac:spMkLst>
            <pc:docMk/>
            <pc:sldMk cId="3486054657" sldId="2147374020"/>
            <ac:spMk id="8" creationId="{A97C23D1-1F2C-5352-A21B-B910CC2FC478}"/>
          </ac:spMkLst>
        </pc:spChg>
        <pc:spChg chg="del mod">
          <ac:chgData name="Teemu Alaluusua" userId="524651f4-fac4-4c22-96ea-9436254bd943" providerId="ADAL" clId="{97E50836-BE2C-4970-97FF-60B240716D27}" dt="2025-10-05T10:50:59.864" v="398"/>
          <ac:spMkLst>
            <pc:docMk/>
            <pc:sldMk cId="3486054657" sldId="2147374020"/>
            <ac:spMk id="9" creationId="{9084790C-ED7E-5163-E688-D3392EF2BD37}"/>
          </ac:spMkLst>
        </pc:spChg>
        <pc:spChg chg="add mod">
          <ac:chgData name="Teemu Alaluusua" userId="524651f4-fac4-4c22-96ea-9436254bd943" providerId="ADAL" clId="{97E50836-BE2C-4970-97FF-60B240716D27}" dt="2025-10-06T07:49:26.707" v="5599"/>
          <ac:spMkLst>
            <pc:docMk/>
            <pc:sldMk cId="3486054657" sldId="2147374020"/>
            <ac:spMk id="10" creationId="{DFC30BC1-8305-8C5A-8B80-41319A0D71D8}"/>
          </ac:spMkLst>
        </pc:spChg>
        <pc:spChg chg="add mod">
          <ac:chgData name="Teemu Alaluusua" userId="524651f4-fac4-4c22-96ea-9436254bd943" providerId="ADAL" clId="{97E50836-BE2C-4970-97FF-60B240716D27}" dt="2025-10-06T07:49:29.942" v="5601" actId="1076"/>
          <ac:spMkLst>
            <pc:docMk/>
            <pc:sldMk cId="3486054657" sldId="2147374020"/>
            <ac:spMk id="11" creationId="{677D2EFB-0D79-6431-AB7B-28A397A0F347}"/>
          </ac:spMkLst>
        </pc:spChg>
        <pc:spChg chg="mod">
          <ac:chgData name="Teemu Alaluusua" userId="524651f4-fac4-4c22-96ea-9436254bd943" providerId="ADAL" clId="{97E50836-BE2C-4970-97FF-60B240716D27}" dt="2025-10-06T07:49:26.707" v="5599"/>
          <ac:spMkLst>
            <pc:docMk/>
            <pc:sldMk cId="3486054657" sldId="2147374020"/>
            <ac:spMk id="12" creationId="{E1E35BE7-B308-ADEF-6980-8BA306596995}"/>
          </ac:spMkLst>
        </pc:spChg>
        <pc:spChg chg="add mod">
          <ac:chgData name="Teemu Alaluusua" userId="524651f4-fac4-4c22-96ea-9436254bd943" providerId="ADAL" clId="{97E50836-BE2C-4970-97FF-60B240716D27}" dt="2025-10-06T07:49:26.707" v="5599"/>
          <ac:spMkLst>
            <pc:docMk/>
            <pc:sldMk cId="3486054657" sldId="2147374020"/>
            <ac:spMk id="13" creationId="{4FBC0CA5-C2CF-2C25-C569-7632D8EFD30F}"/>
          </ac:spMkLst>
        </pc:spChg>
        <pc:spChg chg="add mod">
          <ac:chgData name="Teemu Alaluusua" userId="524651f4-fac4-4c22-96ea-9436254bd943" providerId="ADAL" clId="{97E50836-BE2C-4970-97FF-60B240716D27}" dt="2025-10-06T07:49:26.707" v="5599"/>
          <ac:spMkLst>
            <pc:docMk/>
            <pc:sldMk cId="3486054657" sldId="2147374020"/>
            <ac:spMk id="14" creationId="{0EFBBB63-6514-D0C2-BC77-FEC3BE63FBDC}"/>
          </ac:spMkLst>
        </pc:spChg>
        <pc:spChg chg="add mod">
          <ac:chgData name="Teemu Alaluusua" userId="524651f4-fac4-4c22-96ea-9436254bd943" providerId="ADAL" clId="{97E50836-BE2C-4970-97FF-60B240716D27}" dt="2025-10-06T07:49:26.707" v="5599"/>
          <ac:spMkLst>
            <pc:docMk/>
            <pc:sldMk cId="3486054657" sldId="2147374020"/>
            <ac:spMk id="15" creationId="{39509D82-A411-5960-63DF-2CA8BB4A5AEB}"/>
          </ac:spMkLst>
        </pc:spChg>
        <pc:spChg chg="add del mod">
          <ac:chgData name="Teemu Alaluusua" userId="524651f4-fac4-4c22-96ea-9436254bd943" providerId="ADAL" clId="{97E50836-BE2C-4970-97FF-60B240716D27}" dt="2025-10-05T11:52:15.901" v="830" actId="478"/>
          <ac:spMkLst>
            <pc:docMk/>
            <pc:sldMk cId="3486054657" sldId="2147374020"/>
            <ac:spMk id="16" creationId="{7DC7F3DE-4370-5CF6-E22A-5702D2EB0286}"/>
          </ac:spMkLst>
        </pc:spChg>
        <pc:spChg chg="add mod">
          <ac:chgData name="Teemu Alaluusua" userId="524651f4-fac4-4c22-96ea-9436254bd943" providerId="ADAL" clId="{97E50836-BE2C-4970-97FF-60B240716D27}" dt="2025-10-06T07:49:06.717" v="5597" actId="20577"/>
          <ac:spMkLst>
            <pc:docMk/>
            <pc:sldMk cId="3486054657" sldId="2147374020"/>
            <ac:spMk id="19" creationId="{05AF5661-D349-58FB-4E2E-27AA38414679}"/>
          </ac:spMkLst>
        </pc:spChg>
        <pc:spChg chg="add mod">
          <ac:chgData name="Teemu Alaluusua" userId="524651f4-fac4-4c22-96ea-9436254bd943" providerId="ADAL" clId="{97E50836-BE2C-4970-97FF-60B240716D27}" dt="2025-10-06T06:58:57.596" v="5536" actId="207"/>
          <ac:spMkLst>
            <pc:docMk/>
            <pc:sldMk cId="3486054657" sldId="2147374020"/>
            <ac:spMk id="20" creationId="{223603A7-CA85-FD9C-0EAA-5246A38F9BFC}"/>
          </ac:spMkLst>
        </pc:spChg>
        <pc:spChg chg="mod">
          <ac:chgData name="Teemu Alaluusua" userId="524651f4-fac4-4c22-96ea-9436254bd943" providerId="ADAL" clId="{97E50836-BE2C-4970-97FF-60B240716D27}" dt="2025-10-05T10:47:46.446" v="363" actId="207"/>
          <ac:spMkLst>
            <pc:docMk/>
            <pc:sldMk cId="3486054657" sldId="2147374020"/>
            <ac:spMk id="50" creationId="{1D0AC243-C709-74F3-20D5-058C05BB89C3}"/>
          </ac:spMkLst>
        </pc:spChg>
        <pc:spChg chg="mod">
          <ac:chgData name="Teemu Alaluusua" userId="524651f4-fac4-4c22-96ea-9436254bd943" providerId="ADAL" clId="{97E50836-BE2C-4970-97FF-60B240716D27}" dt="2025-10-05T10:47:43.024" v="362" actId="207"/>
          <ac:spMkLst>
            <pc:docMk/>
            <pc:sldMk cId="3486054657" sldId="2147374020"/>
            <ac:spMk id="51" creationId="{DD6DC78A-FE38-87C5-983E-444DC3EBCD9B}"/>
          </ac:spMkLst>
        </pc:spChg>
        <pc:spChg chg="del">
          <ac:chgData name="Teemu Alaluusua" userId="524651f4-fac4-4c22-96ea-9436254bd943" providerId="ADAL" clId="{97E50836-BE2C-4970-97FF-60B240716D27}" dt="2025-10-05T10:49:07.111" v="387" actId="478"/>
          <ac:spMkLst>
            <pc:docMk/>
            <pc:sldMk cId="3486054657" sldId="2147374020"/>
            <ac:spMk id="58" creationId="{75068666-1CDE-1D08-B429-6D084E938CB5}"/>
          </ac:spMkLst>
        </pc:spChg>
        <pc:spChg chg="del">
          <ac:chgData name="Teemu Alaluusua" userId="524651f4-fac4-4c22-96ea-9436254bd943" providerId="ADAL" clId="{97E50836-BE2C-4970-97FF-60B240716D27}" dt="2025-10-05T10:49:01.760" v="385" actId="478"/>
          <ac:spMkLst>
            <pc:docMk/>
            <pc:sldMk cId="3486054657" sldId="2147374020"/>
            <ac:spMk id="59" creationId="{BCC9D5A6-AE06-9749-3F94-11C2DC311334}"/>
          </ac:spMkLst>
        </pc:spChg>
        <pc:spChg chg="mod">
          <ac:chgData name="Teemu Alaluusua" userId="524651f4-fac4-4c22-96ea-9436254bd943" providerId="ADAL" clId="{97E50836-BE2C-4970-97FF-60B240716D27}" dt="2025-10-06T09:10:16.773" v="5809" actId="20577"/>
          <ac:spMkLst>
            <pc:docMk/>
            <pc:sldMk cId="3486054657" sldId="2147374020"/>
            <ac:spMk id="60" creationId="{435AB3E2-73C7-DF58-CAA3-8E6C77ACC5A5}"/>
          </ac:spMkLst>
        </pc:spChg>
        <pc:spChg chg="del">
          <ac:chgData name="Teemu Alaluusua" userId="524651f4-fac4-4c22-96ea-9436254bd943" providerId="ADAL" clId="{97E50836-BE2C-4970-97FF-60B240716D27}" dt="2025-10-05T10:49:07.111" v="387" actId="478"/>
          <ac:spMkLst>
            <pc:docMk/>
            <pc:sldMk cId="3486054657" sldId="2147374020"/>
            <ac:spMk id="63" creationId="{DFC95D16-17ED-9516-0B13-90A3CB752827}"/>
          </ac:spMkLst>
        </pc:spChg>
        <pc:grpChg chg="add mod">
          <ac:chgData name="Teemu Alaluusua" userId="524651f4-fac4-4c22-96ea-9436254bd943" providerId="ADAL" clId="{97E50836-BE2C-4970-97FF-60B240716D27}" dt="2025-10-05T11:50:47.062" v="819" actId="1076"/>
          <ac:grpSpMkLst>
            <pc:docMk/>
            <pc:sldMk cId="3486054657" sldId="2147374020"/>
            <ac:grpSpMk id="17" creationId="{F200D14D-C2FF-7B71-6290-5F5C664FA091}"/>
          </ac:grpSpMkLst>
        </pc:grpChg>
        <pc:grpChg chg="mod">
          <ac:chgData name="Teemu Alaluusua" userId="524651f4-fac4-4c22-96ea-9436254bd943" providerId="ADAL" clId="{97E50836-BE2C-4970-97FF-60B240716D27}" dt="2025-10-05T11:52:04.833" v="828" actId="1076"/>
          <ac:grpSpMkLst>
            <pc:docMk/>
            <pc:sldMk cId="3486054657" sldId="2147374020"/>
            <ac:grpSpMk id="18" creationId="{0FF56F5C-82EB-168C-D9FA-0E2133419F3C}"/>
          </ac:grpSpMkLst>
        </pc:grpChg>
        <pc:picChg chg="add mod">
          <ac:chgData name="Teemu Alaluusua" userId="524651f4-fac4-4c22-96ea-9436254bd943" providerId="ADAL" clId="{97E50836-BE2C-4970-97FF-60B240716D27}" dt="2025-10-05T11:50:36.481" v="817" actId="164"/>
          <ac:picMkLst>
            <pc:docMk/>
            <pc:sldMk cId="3486054657" sldId="2147374020"/>
            <ac:picMk id="3" creationId="{D4CFFC67-C1EA-C41A-A184-55DEE572DFA2}"/>
          </ac:picMkLst>
        </pc:picChg>
        <pc:picChg chg="del">
          <ac:chgData name="Teemu Alaluusua" userId="524651f4-fac4-4c22-96ea-9436254bd943" providerId="ADAL" clId="{97E50836-BE2C-4970-97FF-60B240716D27}" dt="2025-10-05T10:49:07.111" v="387" actId="478"/>
          <ac:picMkLst>
            <pc:docMk/>
            <pc:sldMk cId="3486054657" sldId="2147374020"/>
            <ac:picMk id="46" creationId="{0EEF4638-2072-26DA-684C-770F82BBB6A3}"/>
          </ac:picMkLst>
        </pc:picChg>
        <pc:picChg chg="mod ord">
          <ac:chgData name="Teemu Alaluusua" userId="524651f4-fac4-4c22-96ea-9436254bd943" providerId="ADAL" clId="{97E50836-BE2C-4970-97FF-60B240716D27}" dt="2025-10-05T11:50:36.481" v="817" actId="164"/>
          <ac:picMkLst>
            <pc:docMk/>
            <pc:sldMk cId="3486054657" sldId="2147374020"/>
            <ac:picMk id="48" creationId="{2AE47E5D-493F-2F8D-3C72-34E71E9C3E6C}"/>
          </ac:picMkLst>
        </pc:picChg>
        <pc:picChg chg="del">
          <ac:chgData name="Teemu Alaluusua" userId="524651f4-fac4-4c22-96ea-9436254bd943" providerId="ADAL" clId="{97E50836-BE2C-4970-97FF-60B240716D27}" dt="2025-10-05T10:49:07.111" v="387" actId="478"/>
          <ac:picMkLst>
            <pc:docMk/>
            <pc:sldMk cId="3486054657" sldId="2147374020"/>
            <ac:picMk id="49" creationId="{1D1B101D-9BEE-4710-CA45-9B7FA30E750D}"/>
          </ac:picMkLst>
        </pc:picChg>
        <pc:picChg chg="del">
          <ac:chgData name="Teemu Alaluusua" userId="524651f4-fac4-4c22-96ea-9436254bd943" providerId="ADAL" clId="{97E50836-BE2C-4970-97FF-60B240716D27}" dt="2025-10-05T10:49:07.111" v="387" actId="478"/>
          <ac:picMkLst>
            <pc:docMk/>
            <pc:sldMk cId="3486054657" sldId="2147374020"/>
            <ac:picMk id="62" creationId="{06F6CE6D-1DB4-3EC4-4E4D-98711AE21143}"/>
          </ac:picMkLst>
        </pc:picChg>
      </pc:sldChg>
      <pc:sldChg chg="addSp delSp modSp add mod ord modNotesTx">
        <pc:chgData name="Teemu Alaluusua" userId="524651f4-fac4-4c22-96ea-9436254bd943" providerId="ADAL" clId="{97E50836-BE2C-4970-97FF-60B240716D27}" dt="2025-10-06T09:35:24.170" v="5884" actId="6549"/>
        <pc:sldMkLst>
          <pc:docMk/>
          <pc:sldMk cId="3634119595" sldId="2147374021"/>
        </pc:sldMkLst>
        <pc:spChg chg="add del mod">
          <ac:chgData name="Teemu Alaluusua" userId="524651f4-fac4-4c22-96ea-9436254bd943" providerId="ADAL" clId="{97E50836-BE2C-4970-97FF-60B240716D27}" dt="2025-10-05T11:03:33.988" v="508"/>
          <ac:spMkLst>
            <pc:docMk/>
            <pc:sldMk cId="3634119595" sldId="2147374021"/>
            <ac:spMk id="7" creationId="{BA09D1CB-21C5-E822-7B76-35E66A316FE2}"/>
          </ac:spMkLst>
        </pc:spChg>
        <pc:spChg chg="add mod">
          <ac:chgData name="Teemu Alaluusua" userId="524651f4-fac4-4c22-96ea-9436254bd943" providerId="ADAL" clId="{97E50836-BE2C-4970-97FF-60B240716D27}" dt="2025-10-06T06:52:45.951" v="5493"/>
          <ac:spMkLst>
            <pc:docMk/>
            <pc:sldMk cId="3634119595" sldId="2147374021"/>
            <ac:spMk id="8" creationId="{6C7EF76B-F43D-AF1E-16DB-6A4DFFC4FBF5}"/>
          </ac:spMkLst>
        </pc:spChg>
        <pc:spChg chg="add mod">
          <ac:chgData name="Teemu Alaluusua" userId="524651f4-fac4-4c22-96ea-9436254bd943" providerId="ADAL" clId="{97E50836-BE2C-4970-97FF-60B240716D27}" dt="2025-10-06T06:59:37.284" v="5546" actId="207"/>
          <ac:spMkLst>
            <pc:docMk/>
            <pc:sldMk cId="3634119595" sldId="2147374021"/>
            <ac:spMk id="10" creationId="{529D8623-2C97-6355-BFF9-FAA66B5FB37A}"/>
          </ac:spMkLst>
        </pc:spChg>
        <pc:spChg chg="mod">
          <ac:chgData name="Teemu Alaluusua" userId="524651f4-fac4-4c22-96ea-9436254bd943" providerId="ADAL" clId="{97E50836-BE2C-4970-97FF-60B240716D27}" dt="2025-10-05T10:51:19.790" v="403" actId="207"/>
          <ac:spMkLst>
            <pc:docMk/>
            <pc:sldMk cId="3634119595" sldId="2147374021"/>
            <ac:spMk id="51" creationId="{2A5A50E2-2F0C-CB40-68AD-BC1045B4CCD5}"/>
          </ac:spMkLst>
        </pc:spChg>
        <pc:spChg chg="mod">
          <ac:chgData name="Teemu Alaluusua" userId="524651f4-fac4-4c22-96ea-9436254bd943" providerId="ADAL" clId="{97E50836-BE2C-4970-97FF-60B240716D27}" dt="2025-10-05T10:51:16.534" v="402" actId="207"/>
          <ac:spMkLst>
            <pc:docMk/>
            <pc:sldMk cId="3634119595" sldId="2147374021"/>
            <ac:spMk id="52" creationId="{8FCEAEC7-4511-D883-B6E2-341547C95B58}"/>
          </ac:spMkLst>
        </pc:spChg>
        <pc:spChg chg="mod">
          <ac:chgData name="Teemu Alaluusua" userId="524651f4-fac4-4c22-96ea-9436254bd943" providerId="ADAL" clId="{97E50836-BE2C-4970-97FF-60B240716D27}" dt="2025-10-06T06:50:27.347" v="5481" actId="20577"/>
          <ac:spMkLst>
            <pc:docMk/>
            <pc:sldMk cId="3634119595" sldId="2147374021"/>
            <ac:spMk id="60" creationId="{3D235097-D870-717E-3A89-2E3061A433CE}"/>
          </ac:spMkLst>
        </pc:spChg>
        <pc:grpChg chg="add del mod">
          <ac:chgData name="Teemu Alaluusua" userId="524651f4-fac4-4c22-96ea-9436254bd943" providerId="ADAL" clId="{97E50836-BE2C-4970-97FF-60B240716D27}" dt="2025-10-06T09:19:55.719" v="5813" actId="478"/>
          <ac:grpSpMkLst>
            <pc:docMk/>
            <pc:sldMk cId="3634119595" sldId="2147374021"/>
            <ac:grpSpMk id="9" creationId="{16A46D62-731A-4413-22CA-64A597AD4714}"/>
          </ac:grpSpMkLst>
        </pc:grpChg>
        <pc:picChg chg="del">
          <ac:chgData name="Teemu Alaluusua" userId="524651f4-fac4-4c22-96ea-9436254bd943" providerId="ADAL" clId="{97E50836-BE2C-4970-97FF-60B240716D27}" dt="2025-10-05T10:51:49.536" v="405" actId="478"/>
          <ac:picMkLst>
            <pc:docMk/>
            <pc:sldMk cId="3634119595" sldId="2147374021"/>
            <ac:picMk id="3" creationId="{48C01A19-FA21-717E-FFAD-A2B61C84C45F}"/>
          </ac:picMkLst>
        </pc:picChg>
        <pc:picChg chg="add del mod topLvl">
          <ac:chgData name="Teemu Alaluusua" userId="524651f4-fac4-4c22-96ea-9436254bd943" providerId="ADAL" clId="{97E50836-BE2C-4970-97FF-60B240716D27}" dt="2025-10-06T09:19:55.719" v="5813" actId="478"/>
          <ac:picMkLst>
            <pc:docMk/>
            <pc:sldMk cId="3634119595" sldId="2147374021"/>
            <ac:picMk id="4" creationId="{E954FED6-02A8-C84F-8350-B0FD50AD06B2}"/>
          </ac:picMkLst>
        </pc:picChg>
        <pc:picChg chg="add mod">
          <ac:chgData name="Teemu Alaluusua" userId="524651f4-fac4-4c22-96ea-9436254bd943" providerId="ADAL" clId="{97E50836-BE2C-4970-97FF-60B240716D27}" dt="2025-10-06T09:20:06.006" v="5818" actId="931"/>
          <ac:picMkLst>
            <pc:docMk/>
            <pc:sldMk cId="3634119595" sldId="2147374021"/>
            <ac:picMk id="12" creationId="{D4E9F635-0B43-BD08-7C0F-E2310C73727D}"/>
          </ac:picMkLst>
        </pc:picChg>
        <pc:picChg chg="add mod">
          <ac:chgData name="Teemu Alaluusua" userId="524651f4-fac4-4c22-96ea-9436254bd943" providerId="ADAL" clId="{97E50836-BE2C-4970-97FF-60B240716D27}" dt="2025-10-06T09:20:30.999" v="5824" actId="1076"/>
          <ac:picMkLst>
            <pc:docMk/>
            <pc:sldMk cId="3634119595" sldId="2147374021"/>
            <ac:picMk id="14" creationId="{48A33B39-6090-23E2-AD24-BE0769A95D80}"/>
          </ac:picMkLst>
        </pc:picChg>
        <pc:picChg chg="mod ord topLvl">
          <ac:chgData name="Teemu Alaluusua" userId="524651f4-fac4-4c22-96ea-9436254bd943" providerId="ADAL" clId="{97E50836-BE2C-4970-97FF-60B240716D27}" dt="2025-10-06T09:20:34.056" v="5825" actId="166"/>
          <ac:picMkLst>
            <pc:docMk/>
            <pc:sldMk cId="3634119595" sldId="2147374021"/>
            <ac:picMk id="48" creationId="{AB9D07B9-0682-F8EB-8A6E-A06C98DFE3A4}"/>
          </ac:picMkLst>
        </pc:picChg>
      </pc:sldChg>
      <pc:sldChg chg="addSp delSp modSp add del mod addAnim delAnim">
        <pc:chgData name="Teemu Alaluusua" userId="524651f4-fac4-4c22-96ea-9436254bd943" providerId="ADAL" clId="{97E50836-BE2C-4970-97FF-60B240716D27}" dt="2025-10-05T12:39:55.580" v="1764" actId="2696"/>
        <pc:sldMkLst>
          <pc:docMk/>
          <pc:sldMk cId="2350521370" sldId="2147374125"/>
        </pc:sldMkLst>
        <pc:picChg chg="add del mod">
          <ac:chgData name="Teemu Alaluusua" userId="524651f4-fac4-4c22-96ea-9436254bd943" providerId="ADAL" clId="{97E50836-BE2C-4970-97FF-60B240716D27}" dt="2025-10-05T12:00:42.291" v="1039" actId="21"/>
          <ac:picMkLst>
            <pc:docMk/>
            <pc:sldMk cId="2350521370" sldId="2147374125"/>
            <ac:picMk id="7" creationId="{E283AB11-FB60-E80D-D874-CBD4823F83B1}"/>
          </ac:picMkLst>
        </pc:picChg>
      </pc:sldChg>
      <pc:sldChg chg="add del setBg">
        <pc:chgData name="Teemu Alaluusua" userId="524651f4-fac4-4c22-96ea-9436254bd943" providerId="ADAL" clId="{97E50836-BE2C-4970-97FF-60B240716D27}" dt="2025-10-05T12:00:39.068" v="1037"/>
        <pc:sldMkLst>
          <pc:docMk/>
          <pc:sldMk cId="1355595538" sldId="2147374126"/>
        </pc:sldMkLst>
      </pc:sldChg>
      <pc:sldChg chg="addSp delSp modSp add del mod modNotesTx">
        <pc:chgData name="Teemu Alaluusua" userId="524651f4-fac4-4c22-96ea-9436254bd943" providerId="ADAL" clId="{97E50836-BE2C-4970-97FF-60B240716D27}" dt="2025-10-05T12:39:14.357" v="1743" actId="2696"/>
        <pc:sldMkLst>
          <pc:docMk/>
          <pc:sldMk cId="1387688615" sldId="2147374126"/>
        </pc:sldMkLst>
        <pc:spChg chg="del">
          <ac:chgData name="Teemu Alaluusua" userId="524651f4-fac4-4c22-96ea-9436254bd943" providerId="ADAL" clId="{97E50836-BE2C-4970-97FF-60B240716D27}" dt="2025-10-05T12:16:13.287" v="1239" actId="478"/>
          <ac:spMkLst>
            <pc:docMk/>
            <pc:sldMk cId="1387688615" sldId="2147374126"/>
            <ac:spMk id="6" creationId="{D4822302-846B-D39E-51D0-69FF93050CB3}"/>
          </ac:spMkLst>
        </pc:spChg>
        <pc:spChg chg="mod">
          <ac:chgData name="Teemu Alaluusua" userId="524651f4-fac4-4c22-96ea-9436254bd943" providerId="ADAL" clId="{97E50836-BE2C-4970-97FF-60B240716D27}" dt="2025-10-05T12:23:41.816" v="1504" actId="207"/>
          <ac:spMkLst>
            <pc:docMk/>
            <pc:sldMk cId="1387688615" sldId="2147374126"/>
            <ac:spMk id="8" creationId="{9B79B21E-0406-BC10-54E5-D9B74F6CAE4F}"/>
          </ac:spMkLst>
        </pc:spChg>
        <pc:spChg chg="del">
          <ac:chgData name="Teemu Alaluusua" userId="524651f4-fac4-4c22-96ea-9436254bd943" providerId="ADAL" clId="{97E50836-BE2C-4970-97FF-60B240716D27}" dt="2025-10-05T12:16:13.287" v="1239" actId="478"/>
          <ac:spMkLst>
            <pc:docMk/>
            <pc:sldMk cId="1387688615" sldId="2147374126"/>
            <ac:spMk id="9" creationId="{3C37476C-AEE0-0B84-3C75-5D35557132DF}"/>
          </ac:spMkLst>
        </pc:spChg>
        <pc:spChg chg="mod">
          <ac:chgData name="Teemu Alaluusua" userId="524651f4-fac4-4c22-96ea-9436254bd943" providerId="ADAL" clId="{97E50836-BE2C-4970-97FF-60B240716D27}" dt="2025-10-05T12:25:27.929" v="1560" actId="1037"/>
          <ac:spMkLst>
            <pc:docMk/>
            <pc:sldMk cId="1387688615" sldId="2147374126"/>
            <ac:spMk id="11" creationId="{FD6E6402-D7E0-9BCE-2212-35D645305B48}"/>
          </ac:spMkLst>
        </pc:spChg>
        <pc:spChg chg="mod">
          <ac:chgData name="Teemu Alaluusua" userId="524651f4-fac4-4c22-96ea-9436254bd943" providerId="ADAL" clId="{97E50836-BE2C-4970-97FF-60B240716D27}" dt="2025-10-05T12:25:32.779" v="1580" actId="1038"/>
          <ac:spMkLst>
            <pc:docMk/>
            <pc:sldMk cId="1387688615" sldId="2147374126"/>
            <ac:spMk id="12" creationId="{5E01DC78-9CAC-AEB3-B138-FE814C796372}"/>
          </ac:spMkLst>
        </pc:spChg>
        <pc:spChg chg="mod">
          <ac:chgData name="Teemu Alaluusua" userId="524651f4-fac4-4c22-96ea-9436254bd943" providerId="ADAL" clId="{97E50836-BE2C-4970-97FF-60B240716D27}" dt="2025-10-05T12:25:34.066" v="1586" actId="1038"/>
          <ac:spMkLst>
            <pc:docMk/>
            <pc:sldMk cId="1387688615" sldId="2147374126"/>
            <ac:spMk id="13" creationId="{636DAEB4-70B0-E5D0-9C8C-AA4B70D9384D}"/>
          </ac:spMkLst>
        </pc:spChg>
        <pc:spChg chg="add mod">
          <ac:chgData name="Teemu Alaluusua" userId="524651f4-fac4-4c22-96ea-9436254bd943" providerId="ADAL" clId="{97E50836-BE2C-4970-97FF-60B240716D27}" dt="2025-10-05T12:23:49.152" v="1506" actId="207"/>
          <ac:spMkLst>
            <pc:docMk/>
            <pc:sldMk cId="1387688615" sldId="2147374126"/>
            <ac:spMk id="14" creationId="{B8EC5727-D2F2-43B2-D782-3F337C10DAEE}"/>
          </ac:spMkLst>
        </pc:spChg>
        <pc:spChg chg="del">
          <ac:chgData name="Teemu Alaluusua" userId="524651f4-fac4-4c22-96ea-9436254bd943" providerId="ADAL" clId="{97E50836-BE2C-4970-97FF-60B240716D27}" dt="2025-10-05T12:16:13.287" v="1239" actId="478"/>
          <ac:spMkLst>
            <pc:docMk/>
            <pc:sldMk cId="1387688615" sldId="2147374126"/>
            <ac:spMk id="50" creationId="{3DE03ABE-60A0-B068-DC10-FACA211BCA65}"/>
          </ac:spMkLst>
        </pc:spChg>
        <pc:spChg chg="del">
          <ac:chgData name="Teemu Alaluusua" userId="524651f4-fac4-4c22-96ea-9436254bd943" providerId="ADAL" clId="{97E50836-BE2C-4970-97FF-60B240716D27}" dt="2025-10-05T12:16:13.287" v="1239" actId="478"/>
          <ac:spMkLst>
            <pc:docMk/>
            <pc:sldMk cId="1387688615" sldId="2147374126"/>
            <ac:spMk id="51" creationId="{CEDAC9B8-E6F1-920C-4A75-601E78651F00}"/>
          </ac:spMkLst>
        </pc:spChg>
        <pc:spChg chg="del">
          <ac:chgData name="Teemu Alaluusua" userId="524651f4-fac4-4c22-96ea-9436254bd943" providerId="ADAL" clId="{97E50836-BE2C-4970-97FF-60B240716D27}" dt="2025-10-05T12:16:13.287" v="1239" actId="478"/>
          <ac:spMkLst>
            <pc:docMk/>
            <pc:sldMk cId="1387688615" sldId="2147374126"/>
            <ac:spMk id="52" creationId="{9191341E-CBF7-0E9A-A68C-9DA0439856AF}"/>
          </ac:spMkLst>
        </pc:spChg>
        <pc:spChg chg="del">
          <ac:chgData name="Teemu Alaluusua" userId="524651f4-fac4-4c22-96ea-9436254bd943" providerId="ADAL" clId="{97E50836-BE2C-4970-97FF-60B240716D27}" dt="2025-10-05T12:16:13.287" v="1239" actId="478"/>
          <ac:spMkLst>
            <pc:docMk/>
            <pc:sldMk cId="1387688615" sldId="2147374126"/>
            <ac:spMk id="53" creationId="{50A18853-65DD-CCC0-A5DC-31405D32F369}"/>
          </ac:spMkLst>
        </pc:spChg>
        <pc:spChg chg="del">
          <ac:chgData name="Teemu Alaluusua" userId="524651f4-fac4-4c22-96ea-9436254bd943" providerId="ADAL" clId="{97E50836-BE2C-4970-97FF-60B240716D27}" dt="2025-10-05T12:16:13.287" v="1239" actId="478"/>
          <ac:spMkLst>
            <pc:docMk/>
            <pc:sldMk cId="1387688615" sldId="2147374126"/>
            <ac:spMk id="59" creationId="{B22B581E-D475-B048-4553-CDA9BE8D8188}"/>
          </ac:spMkLst>
        </pc:spChg>
        <pc:spChg chg="mod">
          <ac:chgData name="Teemu Alaluusua" userId="524651f4-fac4-4c22-96ea-9436254bd943" providerId="ADAL" clId="{97E50836-BE2C-4970-97FF-60B240716D27}" dt="2025-10-05T12:16:10.282" v="1238" actId="6549"/>
          <ac:spMkLst>
            <pc:docMk/>
            <pc:sldMk cId="1387688615" sldId="2147374126"/>
            <ac:spMk id="60" creationId="{12911E1C-F7F8-8542-DB7B-18FA00FC2A9F}"/>
          </ac:spMkLst>
        </pc:spChg>
        <pc:grpChg chg="mod">
          <ac:chgData name="Teemu Alaluusua" userId="524651f4-fac4-4c22-96ea-9436254bd943" providerId="ADAL" clId="{97E50836-BE2C-4970-97FF-60B240716D27}" dt="2025-10-05T12:23:32.439" v="1502" actId="1076"/>
          <ac:grpSpMkLst>
            <pc:docMk/>
            <pc:sldMk cId="1387688615" sldId="2147374126"/>
            <ac:grpSpMk id="7" creationId="{0B7470DC-D942-E57F-2762-93121851919B}"/>
          </ac:grpSpMkLst>
        </pc:grpChg>
        <pc:grpChg chg="del">
          <ac:chgData name="Teemu Alaluusua" userId="524651f4-fac4-4c22-96ea-9436254bd943" providerId="ADAL" clId="{97E50836-BE2C-4970-97FF-60B240716D27}" dt="2025-10-05T12:16:14.338" v="1240" actId="478"/>
          <ac:grpSpMkLst>
            <pc:docMk/>
            <pc:sldMk cId="1387688615" sldId="2147374126"/>
            <ac:grpSpMk id="10" creationId="{C2827512-6375-7D4B-3E95-EB12CD6861EA}"/>
          </ac:grpSpMkLst>
        </pc:grpChg>
        <pc:graphicFrameChg chg="add del mod">
          <ac:chgData name="Teemu Alaluusua" userId="524651f4-fac4-4c22-96ea-9436254bd943" providerId="ADAL" clId="{97E50836-BE2C-4970-97FF-60B240716D27}" dt="2025-10-05T12:18:27.064" v="1248" actId="18245"/>
          <ac:graphicFrameMkLst>
            <pc:docMk/>
            <pc:sldMk cId="1387688615" sldId="2147374126"/>
            <ac:graphicFrameMk id="5" creationId="{761DB020-E59C-E36A-1543-082DD74DA738}"/>
          </ac:graphicFrameMkLst>
        </pc:graphicFrameChg>
      </pc:sldChg>
      <pc:sldChg chg="add del">
        <pc:chgData name="Teemu Alaluusua" userId="524651f4-fac4-4c22-96ea-9436254bd943" providerId="ADAL" clId="{97E50836-BE2C-4970-97FF-60B240716D27}" dt="2025-10-05T10:24:52.978" v="197" actId="2696"/>
        <pc:sldMkLst>
          <pc:docMk/>
          <pc:sldMk cId="3544719002" sldId="2147471364"/>
        </pc:sldMkLst>
      </pc:sldChg>
      <pc:sldMasterChg chg="delSldLayout">
        <pc:chgData name="Teemu Alaluusua" userId="524651f4-fac4-4c22-96ea-9436254bd943" providerId="ADAL" clId="{97E50836-BE2C-4970-97FF-60B240716D27}" dt="2025-10-05T12:39:55.580" v="1764" actId="2696"/>
        <pc:sldMasterMkLst>
          <pc:docMk/>
          <pc:sldMasterMk cId="1136585848" sldId="2147483827"/>
        </pc:sldMasterMkLst>
        <pc:sldLayoutChg chg="del">
          <pc:chgData name="Teemu Alaluusua" userId="524651f4-fac4-4c22-96ea-9436254bd943" providerId="ADAL" clId="{97E50836-BE2C-4970-97FF-60B240716D27}" dt="2025-10-05T12:39:55.580" v="1764" actId="2696"/>
          <pc:sldLayoutMkLst>
            <pc:docMk/>
            <pc:sldMasterMk cId="1136585848" sldId="2147483827"/>
            <pc:sldLayoutMk cId="3031386887" sldId="214748385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85680F-322D-32B9-EA7B-336C71CE0F9C}"/>
              </a:ext>
            </a:extLst>
          </p:cNvPr>
          <p:cNvSpPr>
            <a:spLocks noGrp="1"/>
          </p:cNvSpPr>
          <p:nvPr>
            <p:ph type="hdr" sz="quarter"/>
          </p:nvPr>
        </p:nvSpPr>
        <p:spPr>
          <a:xfrm>
            <a:off x="0" y="2"/>
            <a:ext cx="12765668" cy="2106600"/>
          </a:xfrm>
          <a:prstGeom prst="rect">
            <a:avLst/>
          </a:prstGeom>
        </p:spPr>
        <p:txBody>
          <a:bodyPr vert="horz" lIns="393165" tIns="196582" rIns="393165" bIns="196582" rtlCol="0"/>
          <a:lstStyle>
            <a:lvl1pPr algn="l">
              <a:defRPr sz="5200"/>
            </a:lvl1pPr>
          </a:lstStyle>
          <a:p>
            <a:endParaRPr lang="en-GB" sz="3400">
              <a:latin typeface="Avenir Next LT Pro" panose="020B0504020202020204" pitchFamily="34" charset="0"/>
            </a:endParaRPr>
          </a:p>
        </p:txBody>
      </p:sp>
      <p:sp>
        <p:nvSpPr>
          <p:cNvPr id="3" name="Date Placeholder 2">
            <a:extLst>
              <a:ext uri="{FF2B5EF4-FFF2-40B4-BE49-F238E27FC236}">
                <a16:creationId xmlns:a16="http://schemas.microsoft.com/office/drawing/2014/main" id="{08051F5C-844F-17C2-0206-E89566278805}"/>
              </a:ext>
            </a:extLst>
          </p:cNvPr>
          <p:cNvSpPr>
            <a:spLocks noGrp="1"/>
          </p:cNvSpPr>
          <p:nvPr>
            <p:ph type="dt" sz="quarter" idx="1"/>
          </p:nvPr>
        </p:nvSpPr>
        <p:spPr>
          <a:xfrm>
            <a:off x="16686753" y="2"/>
            <a:ext cx="12765668" cy="2106600"/>
          </a:xfrm>
          <a:prstGeom prst="rect">
            <a:avLst/>
          </a:prstGeom>
        </p:spPr>
        <p:txBody>
          <a:bodyPr vert="horz" lIns="393165" tIns="196582" rIns="393165" bIns="196582" rtlCol="0"/>
          <a:lstStyle>
            <a:lvl1pPr algn="r">
              <a:defRPr sz="5200"/>
            </a:lvl1pPr>
          </a:lstStyle>
          <a:p>
            <a:fld id="{E5134352-EA82-434B-BAA3-FB840E7796F3}" type="datetimeFigureOut">
              <a:rPr lang="en-GB" sz="3400">
                <a:latin typeface="Avenir Next LT Pro" panose="020B0504020202020204" pitchFamily="34" charset="0"/>
              </a:rPr>
              <a:t>06/10/2025</a:t>
            </a:fld>
            <a:endParaRPr lang="en-GB" sz="3400">
              <a:latin typeface="Avenir Next LT Pro" panose="020B0504020202020204" pitchFamily="34" charset="0"/>
            </a:endParaRPr>
          </a:p>
        </p:txBody>
      </p:sp>
      <p:sp>
        <p:nvSpPr>
          <p:cNvPr id="4" name="Footer Placeholder 3">
            <a:extLst>
              <a:ext uri="{FF2B5EF4-FFF2-40B4-BE49-F238E27FC236}">
                <a16:creationId xmlns:a16="http://schemas.microsoft.com/office/drawing/2014/main" id="{F1563A57-9F7F-F92C-1867-5B8421312485}"/>
              </a:ext>
            </a:extLst>
          </p:cNvPr>
          <p:cNvSpPr>
            <a:spLocks noGrp="1"/>
          </p:cNvSpPr>
          <p:nvPr>
            <p:ph type="ftr" sz="quarter" idx="2"/>
          </p:nvPr>
        </p:nvSpPr>
        <p:spPr>
          <a:xfrm>
            <a:off x="0" y="39879604"/>
            <a:ext cx="12765668" cy="2106596"/>
          </a:xfrm>
          <a:prstGeom prst="rect">
            <a:avLst/>
          </a:prstGeom>
        </p:spPr>
        <p:txBody>
          <a:bodyPr vert="horz" lIns="393165" tIns="196582" rIns="393165" bIns="196582" rtlCol="0" anchor="b"/>
          <a:lstStyle>
            <a:lvl1pPr algn="l">
              <a:defRPr sz="5200"/>
            </a:lvl1pPr>
          </a:lstStyle>
          <a:p>
            <a:endParaRPr lang="en-GB" sz="340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750AC9B8-4E26-1621-02C2-93BEBCB9BA52}"/>
              </a:ext>
            </a:extLst>
          </p:cNvPr>
          <p:cNvSpPr>
            <a:spLocks noGrp="1"/>
          </p:cNvSpPr>
          <p:nvPr>
            <p:ph type="sldNum" sz="quarter" idx="3"/>
          </p:nvPr>
        </p:nvSpPr>
        <p:spPr>
          <a:xfrm>
            <a:off x="16686753" y="39879604"/>
            <a:ext cx="12765668" cy="2106596"/>
          </a:xfrm>
          <a:prstGeom prst="rect">
            <a:avLst/>
          </a:prstGeom>
        </p:spPr>
        <p:txBody>
          <a:bodyPr vert="horz" lIns="393165" tIns="196582" rIns="393165" bIns="196582" rtlCol="0" anchor="b"/>
          <a:lstStyle>
            <a:lvl1pPr algn="r">
              <a:defRPr sz="5200"/>
            </a:lvl1pPr>
          </a:lstStyle>
          <a:p>
            <a:fld id="{7C73EB7B-071D-46FD-AA0B-F4538FB33426}" type="slidenum">
              <a:rPr lang="en-GB" sz="3400">
                <a:latin typeface="Avenir Next LT Pro" panose="020B0504020202020204" pitchFamily="34" charset="0"/>
              </a:rPr>
              <a:t>‹#›</a:t>
            </a:fld>
            <a:endParaRPr lang="en-GB" sz="3400">
              <a:latin typeface="Avenir Next LT Pro" panose="020B0504020202020204" pitchFamily="34" charset="0"/>
            </a:endParaRPr>
          </a:p>
        </p:txBody>
      </p:sp>
    </p:spTree>
    <p:extLst>
      <p:ext uri="{BB962C8B-B14F-4D97-AF65-F5344CB8AC3E}">
        <p14:creationId xmlns:p14="http://schemas.microsoft.com/office/powerpoint/2010/main" val="359820884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13224" userDrawn="1">
          <p15:clr>
            <a:srgbClr val="F26B43"/>
          </p15:clr>
        </p15:guide>
        <p15:guide id="2" pos="928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12765668" cy="2106600"/>
          </a:xfrm>
          <a:prstGeom prst="rect">
            <a:avLst/>
          </a:prstGeom>
        </p:spPr>
        <p:txBody>
          <a:bodyPr vert="horz" lIns="393165" tIns="196582" rIns="393165" bIns="196582" rtlCol="0"/>
          <a:lstStyle>
            <a:lvl1pPr algn="l">
              <a:defRPr sz="3400">
                <a:latin typeface="Avenir Next LT Pro" panose="020B0504020202020204" pitchFamily="34" charset="0"/>
              </a:defRPr>
            </a:lvl1pPr>
          </a:lstStyle>
          <a:p>
            <a:endParaRPr lang="en-GB"/>
          </a:p>
        </p:txBody>
      </p:sp>
      <p:sp>
        <p:nvSpPr>
          <p:cNvPr id="3" name="Date Placeholder 2"/>
          <p:cNvSpPr>
            <a:spLocks noGrp="1"/>
          </p:cNvSpPr>
          <p:nvPr>
            <p:ph type="dt" idx="1"/>
          </p:nvPr>
        </p:nvSpPr>
        <p:spPr>
          <a:xfrm>
            <a:off x="16686753" y="2"/>
            <a:ext cx="12765668" cy="2106600"/>
          </a:xfrm>
          <a:prstGeom prst="rect">
            <a:avLst/>
          </a:prstGeom>
        </p:spPr>
        <p:txBody>
          <a:bodyPr vert="horz" lIns="393165" tIns="196582" rIns="393165" bIns="196582" rtlCol="0"/>
          <a:lstStyle>
            <a:lvl1pPr algn="r">
              <a:defRPr sz="3400">
                <a:latin typeface="Avenir Next LT Pro" panose="020B0504020202020204" pitchFamily="34" charset="0"/>
              </a:defRPr>
            </a:lvl1pPr>
          </a:lstStyle>
          <a:p>
            <a:fld id="{63914948-143E-4CBE-8B0B-1819DD6323A2}" type="datetimeFigureOut">
              <a:rPr lang="en-GB" smtClean="0"/>
              <a:pPr/>
              <a:t>06/10/2025</a:t>
            </a:fld>
            <a:endParaRPr lang="en-GB"/>
          </a:p>
        </p:txBody>
      </p:sp>
      <p:sp>
        <p:nvSpPr>
          <p:cNvPr id="4" name="Slide Image Placeholder 3"/>
          <p:cNvSpPr>
            <a:spLocks noGrp="1" noRot="1" noChangeAspect="1"/>
          </p:cNvSpPr>
          <p:nvPr>
            <p:ph type="sldImg" idx="2"/>
          </p:nvPr>
        </p:nvSpPr>
        <p:spPr>
          <a:xfrm>
            <a:off x="2130425" y="5245100"/>
            <a:ext cx="25198388" cy="14174788"/>
          </a:xfrm>
          <a:prstGeom prst="rect">
            <a:avLst/>
          </a:prstGeom>
          <a:noFill/>
          <a:ln w="12700">
            <a:solidFill>
              <a:prstClr val="black"/>
            </a:solidFill>
          </a:ln>
        </p:spPr>
        <p:txBody>
          <a:bodyPr vert="horz" lIns="393165" tIns="196582" rIns="393165" bIns="196582" rtlCol="0" anchor="ctr"/>
          <a:lstStyle/>
          <a:p>
            <a:endParaRPr lang="en-GB"/>
          </a:p>
        </p:txBody>
      </p:sp>
      <p:sp>
        <p:nvSpPr>
          <p:cNvPr id="5" name="Notes Placeholder 4"/>
          <p:cNvSpPr>
            <a:spLocks noGrp="1"/>
          </p:cNvSpPr>
          <p:nvPr>
            <p:ph type="body" sz="quarter" idx="3"/>
          </p:nvPr>
        </p:nvSpPr>
        <p:spPr>
          <a:xfrm>
            <a:off x="2945927" y="20205859"/>
            <a:ext cx="23567389" cy="16532067"/>
          </a:xfrm>
          <a:prstGeom prst="rect">
            <a:avLst/>
          </a:prstGeom>
        </p:spPr>
        <p:txBody>
          <a:bodyPr vert="horz" lIns="393165" tIns="196582" rIns="393165" bIns="1965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39879604"/>
            <a:ext cx="12765668" cy="2106596"/>
          </a:xfrm>
          <a:prstGeom prst="rect">
            <a:avLst/>
          </a:prstGeom>
        </p:spPr>
        <p:txBody>
          <a:bodyPr vert="horz" lIns="393165" tIns="196582" rIns="393165" bIns="196582" rtlCol="0" anchor="b"/>
          <a:lstStyle>
            <a:lvl1pPr algn="l">
              <a:defRPr sz="3400">
                <a:latin typeface="Avenir Next LT Pro" panose="020B0504020202020204" pitchFamily="34" charset="0"/>
              </a:defRPr>
            </a:lvl1pPr>
          </a:lstStyle>
          <a:p>
            <a:endParaRPr lang="en-GB"/>
          </a:p>
        </p:txBody>
      </p:sp>
      <p:sp>
        <p:nvSpPr>
          <p:cNvPr id="7" name="Slide Number Placeholder 6"/>
          <p:cNvSpPr>
            <a:spLocks noGrp="1"/>
          </p:cNvSpPr>
          <p:nvPr>
            <p:ph type="sldNum" sz="quarter" idx="5"/>
          </p:nvPr>
        </p:nvSpPr>
        <p:spPr>
          <a:xfrm>
            <a:off x="16686753" y="39879604"/>
            <a:ext cx="12765668" cy="2106596"/>
          </a:xfrm>
          <a:prstGeom prst="rect">
            <a:avLst/>
          </a:prstGeom>
        </p:spPr>
        <p:txBody>
          <a:bodyPr vert="horz" lIns="393165" tIns="196582" rIns="393165" bIns="196582" rtlCol="0" anchor="b"/>
          <a:lstStyle>
            <a:lvl1pPr algn="r">
              <a:defRPr sz="3400">
                <a:latin typeface="Avenir Next LT Pro" panose="020B0504020202020204" pitchFamily="34" charset="0"/>
              </a:defRPr>
            </a:lvl1pPr>
          </a:lstStyle>
          <a:p>
            <a:fld id="{5F300275-FB4C-4A5F-ABB8-2E75868E247B}" type="slidenum">
              <a:rPr lang="en-GB" smtClean="0"/>
              <a:pPr/>
              <a:t>‹#›</a:t>
            </a:fld>
            <a:endParaRPr lang="en-GB"/>
          </a:p>
        </p:txBody>
      </p:sp>
    </p:spTree>
    <p:extLst>
      <p:ext uri="{BB962C8B-B14F-4D97-AF65-F5344CB8AC3E}">
        <p14:creationId xmlns:p14="http://schemas.microsoft.com/office/powerpoint/2010/main" val="2933275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venir Next LT Pro" panose="020B0504020202020204" pitchFamily="34" charset="0"/>
        <a:ea typeface="+mn-ea"/>
        <a:cs typeface="+mn-cs"/>
      </a:defRPr>
    </a:lvl1pPr>
    <a:lvl2pPr marL="457200" algn="l" defTabSz="914400" rtl="0" eaLnBrk="1" latinLnBrk="0" hangingPunct="1">
      <a:defRPr sz="1200" kern="1200">
        <a:solidFill>
          <a:schemeClr val="tx1"/>
        </a:solidFill>
        <a:latin typeface="Avenir Next LT Pro" panose="020B0504020202020204" pitchFamily="34" charset="0"/>
        <a:ea typeface="+mn-ea"/>
        <a:cs typeface="+mn-cs"/>
      </a:defRPr>
    </a:lvl2pPr>
    <a:lvl3pPr marL="914400" algn="l" defTabSz="914400" rtl="0" eaLnBrk="1" latinLnBrk="0" hangingPunct="1">
      <a:defRPr sz="1200" kern="1200">
        <a:solidFill>
          <a:schemeClr val="tx1"/>
        </a:solidFill>
        <a:latin typeface="Avenir Next LT Pro" panose="020B0504020202020204" pitchFamily="34" charset="0"/>
        <a:ea typeface="+mn-ea"/>
        <a:cs typeface="+mn-cs"/>
      </a:defRPr>
    </a:lvl3pPr>
    <a:lvl4pPr marL="1371600" algn="l" defTabSz="914400" rtl="0" eaLnBrk="1" latinLnBrk="0" hangingPunct="1">
      <a:defRPr sz="1200" kern="1200">
        <a:solidFill>
          <a:schemeClr val="tx1"/>
        </a:solidFill>
        <a:latin typeface="Avenir Next LT Pro" panose="020B0504020202020204" pitchFamily="34" charset="0"/>
        <a:ea typeface="+mn-ea"/>
        <a:cs typeface="+mn-cs"/>
      </a:defRPr>
    </a:lvl4pPr>
    <a:lvl5pPr marL="1828800" algn="l" defTabSz="914400" rtl="0" eaLnBrk="1" latinLnBrk="0" hangingPunct="1">
      <a:defRPr sz="1200" kern="1200">
        <a:solidFill>
          <a:schemeClr val="tx1"/>
        </a:solidFill>
        <a:latin typeface="Avenir Next LT Pro"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224" userDrawn="1">
          <p15:clr>
            <a:srgbClr val="F26B43"/>
          </p15:clr>
        </p15:guide>
        <p15:guide id="2" pos="92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Avenir Next LT Pro"/>
                <a:ea typeface="+mn-ea"/>
                <a:cs typeface="+mn-cs"/>
              </a:rPr>
              <a:t>The development work in Finland is carried out in supply chain work groups, which are divided according to the production strategies.</a:t>
            </a:r>
          </a:p>
          <a:p>
            <a:endParaRPr kumimoji="0" lang="en-US" sz="1200" b="0" i="0" u="none" strike="noStrike" kern="1200" cap="none" spc="0" normalizeH="0" baseline="0" noProof="0" dirty="0">
              <a:ln>
                <a:noFill/>
              </a:ln>
              <a:solidFill>
                <a:prstClr val="black"/>
              </a:solidFill>
              <a:effectLst/>
              <a:uLnTx/>
              <a:uFillTx/>
              <a:latin typeface="Avenir Next LT Pro"/>
              <a:ea typeface="+mn-ea"/>
              <a:cs typeface="+mn-cs"/>
            </a:endParaRPr>
          </a:p>
          <a:p>
            <a:r>
              <a:rPr kumimoji="0" lang="en-US" sz="1200" b="0" i="0" u="none" strike="noStrike" kern="1200" cap="none" spc="0" normalizeH="0" baseline="0" noProof="0" dirty="0">
                <a:ln>
                  <a:noFill/>
                </a:ln>
                <a:solidFill>
                  <a:prstClr val="black"/>
                </a:solidFill>
                <a:effectLst/>
                <a:uLnTx/>
                <a:uFillTx/>
                <a:latin typeface="Avenir Next LT Pro"/>
                <a:ea typeface="+mn-ea"/>
                <a:cs typeface="+mn-cs"/>
              </a:rPr>
              <a:t>In Finland, we are currently working on the precast concrete supply chain as an Engineer-To-Order reference case. </a:t>
            </a:r>
            <a:endParaRPr lang="fi-FI" dirty="0"/>
          </a:p>
        </p:txBody>
      </p:sp>
      <p:sp>
        <p:nvSpPr>
          <p:cNvPr id="4" name="Dian numeron paikkamerkki 3"/>
          <p:cNvSpPr>
            <a:spLocks noGrp="1"/>
          </p:cNvSpPr>
          <p:nvPr>
            <p:ph type="sldNum" sz="quarter" idx="5"/>
          </p:nvPr>
        </p:nvSpPr>
        <p:spPr/>
        <p:txBody>
          <a:bodyPr/>
          <a:lstStyle/>
          <a:p>
            <a:fld id="{5F300275-FB4C-4A5F-ABB8-2E75868E247B}" type="slidenum">
              <a:rPr lang="en-GB" smtClean="0"/>
              <a:pPr/>
              <a:t>5</a:t>
            </a:fld>
            <a:endParaRPr lang="en-GB"/>
          </a:p>
        </p:txBody>
      </p:sp>
    </p:spTree>
    <p:extLst>
      <p:ext uri="{BB962C8B-B14F-4D97-AF65-F5344CB8AC3E}">
        <p14:creationId xmlns:p14="http://schemas.microsoft.com/office/powerpoint/2010/main" val="411080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5F300275-FB4C-4A5F-ABB8-2E75868E247B}" type="slidenum">
              <a:rPr lang="en-GB" smtClean="0"/>
              <a:pPr/>
              <a:t>14</a:t>
            </a:fld>
            <a:endParaRPr lang="en-GB"/>
          </a:p>
        </p:txBody>
      </p:sp>
    </p:spTree>
    <p:extLst>
      <p:ext uri="{BB962C8B-B14F-4D97-AF65-F5344CB8AC3E}">
        <p14:creationId xmlns:p14="http://schemas.microsoft.com/office/powerpoint/2010/main" val="4187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sz="1800" dirty="0"/>
              <a:t>The development project was initiated through </a:t>
            </a:r>
            <a:r>
              <a:rPr lang="en-US" sz="1800" b="1" dirty="0"/>
              <a:t>preliminary studies conducted on construction sites</a:t>
            </a:r>
            <a:r>
              <a:rPr lang="en-US" sz="1800" dirty="0"/>
              <a:t>, followed by </a:t>
            </a:r>
            <a:r>
              <a:rPr lang="en-US" sz="1800" b="1" dirty="0"/>
              <a:t>a series of supply chain workshops</a:t>
            </a:r>
            <a:r>
              <a:rPr lang="en-US" sz="1800" dirty="0"/>
              <a:t> involving industry experts. The aim was to </a:t>
            </a:r>
            <a:r>
              <a:rPr lang="en-US" sz="1800" b="1" dirty="0"/>
              <a:t>map the current processes of the precast concrete element supply chain</a:t>
            </a:r>
            <a:r>
              <a:rPr lang="en-US" sz="1800" dirty="0"/>
              <a:t> — covering all stages from design to installation — and to </a:t>
            </a:r>
            <a:r>
              <a:rPr lang="en-US" sz="1800" b="1" dirty="0"/>
              <a:t>identify issues occurring in different parts of the chain</a:t>
            </a:r>
            <a:r>
              <a:rPr lang="en-US" sz="1800" dirty="0"/>
              <a:t>.</a:t>
            </a:r>
          </a:p>
          <a:p>
            <a:endParaRPr lang="en-US" sz="1800" dirty="0"/>
          </a:p>
          <a:p>
            <a:r>
              <a:rPr lang="en-US" sz="1800" dirty="0"/>
              <a:t>During these workshops, </a:t>
            </a:r>
            <a:r>
              <a:rPr lang="en-US" sz="1800" b="1" dirty="0"/>
              <a:t>each stage of the process was analyzed</a:t>
            </a:r>
            <a:r>
              <a:rPr lang="en-US" sz="1800" dirty="0"/>
              <a:t>, including the </a:t>
            </a:r>
            <a:r>
              <a:rPr lang="en-US" sz="1800" b="1" dirty="0"/>
              <a:t>stakeholders involved</a:t>
            </a:r>
            <a:r>
              <a:rPr lang="en-US" sz="1800" dirty="0"/>
              <a:t>, the </a:t>
            </a:r>
            <a:r>
              <a:rPr lang="en-US" sz="1800" b="1" dirty="0"/>
              <a:t>current methods and formats of information exchange</a:t>
            </a:r>
            <a:r>
              <a:rPr lang="en-US" sz="1800" dirty="0"/>
              <a:t>, and the </a:t>
            </a:r>
            <a:r>
              <a:rPr lang="en-US" sz="1800" b="1" dirty="0"/>
              <a:t>challenges encountered</a:t>
            </a:r>
            <a:r>
              <a:rPr lang="en-US" sz="1800" dirty="0"/>
              <a:t>.</a:t>
            </a:r>
          </a:p>
          <a:p>
            <a:endParaRPr lang="en-US" sz="1800" dirty="0"/>
          </a:p>
          <a:p>
            <a:r>
              <a:rPr lang="en-US" sz="1800" dirty="0"/>
              <a:t>The </a:t>
            </a:r>
            <a:r>
              <a:rPr lang="en-US" sz="1800" b="1" dirty="0"/>
              <a:t>key findings</a:t>
            </a:r>
            <a:r>
              <a:rPr lang="en-US" sz="1800" dirty="0"/>
              <a:t> were related to the </a:t>
            </a:r>
            <a:r>
              <a:rPr lang="en-US" sz="1800" b="1" dirty="0"/>
              <a:t>flow of information between different phases of the supply chain</a:t>
            </a:r>
            <a:r>
              <a:rPr lang="en-US" sz="1800" dirty="0"/>
              <a:t>.</a:t>
            </a:r>
          </a:p>
        </p:txBody>
      </p:sp>
      <p:sp>
        <p:nvSpPr>
          <p:cNvPr id="4" name="Dian numeron paikkamerkki 3"/>
          <p:cNvSpPr>
            <a:spLocks noGrp="1"/>
          </p:cNvSpPr>
          <p:nvPr>
            <p:ph type="sldNum" sz="quarter" idx="5"/>
          </p:nvPr>
        </p:nvSpPr>
        <p:spPr/>
        <p:txBody>
          <a:bodyPr/>
          <a:lstStyle/>
          <a:p>
            <a:fld id="{5F300275-FB4C-4A5F-ABB8-2E75868E247B}" type="slidenum">
              <a:rPr lang="en-GB" smtClean="0"/>
              <a:pPr/>
              <a:t>6</a:t>
            </a:fld>
            <a:endParaRPr lang="en-GB"/>
          </a:p>
        </p:txBody>
      </p:sp>
    </p:spTree>
    <p:extLst>
      <p:ext uri="{BB962C8B-B14F-4D97-AF65-F5344CB8AC3E}">
        <p14:creationId xmlns:p14="http://schemas.microsoft.com/office/powerpoint/2010/main" val="240769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07AEF-DD3D-3742-3566-6DDB8F4F93C6}"/>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654DF57D-02A9-49A9-232A-5D7C43BC36C7}"/>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DE52555E-FED5-8483-FF45-D0344D084162}"/>
              </a:ext>
            </a:extLst>
          </p:cNvPr>
          <p:cNvSpPr>
            <a:spLocks noGrp="1"/>
          </p:cNvSpPr>
          <p:nvPr>
            <p:ph type="body" idx="1"/>
          </p:nvPr>
        </p:nvSpPr>
        <p:spPr/>
        <p:txBody>
          <a:bodyPr/>
          <a:lstStyle/>
          <a:p>
            <a:r>
              <a:rPr lang="en-US" dirty="0"/>
              <a:t>Based on the current state analysis, we developed a </a:t>
            </a:r>
            <a:r>
              <a:rPr lang="en-US" b="1" dirty="0"/>
              <a:t>general development roadmap</a:t>
            </a:r>
            <a:r>
              <a:rPr lang="en-US" dirty="0"/>
              <a:t> that covers </a:t>
            </a:r>
            <a:r>
              <a:rPr lang="en-US" b="1" dirty="0"/>
              <a:t>all production strategies</a:t>
            </a:r>
            <a:r>
              <a:rPr lang="en-US" dirty="0"/>
              <a:t>.</a:t>
            </a:r>
          </a:p>
          <a:p>
            <a:endParaRPr lang="en-US" dirty="0"/>
          </a:p>
          <a:p>
            <a:r>
              <a:rPr lang="en-US" dirty="0"/>
              <a:t>Our findings show that </a:t>
            </a:r>
            <a:r>
              <a:rPr lang="en-US" b="1" dirty="0"/>
              <a:t>advancing digital supply chains</a:t>
            </a:r>
            <a:r>
              <a:rPr lang="en-US" dirty="0"/>
              <a:t> requires the </a:t>
            </a:r>
            <a:r>
              <a:rPr lang="en-US" b="1" dirty="0"/>
              <a:t>comprehensive development of operations, information management, and technology systems</a:t>
            </a:r>
            <a:r>
              <a:rPr lang="en-US" dirty="0"/>
              <a:t>.</a:t>
            </a:r>
          </a:p>
          <a:p>
            <a:endParaRPr lang="en-US" dirty="0"/>
          </a:p>
          <a:p>
            <a:r>
              <a:rPr lang="en-US" dirty="0"/>
              <a:t>To achieve the best results, we </a:t>
            </a:r>
            <a:r>
              <a:rPr lang="en-US" b="1" dirty="0"/>
              <a:t>collaborate with experts</a:t>
            </a:r>
            <a:r>
              <a:rPr lang="en-US" dirty="0"/>
              <a:t> from various organizations, including </a:t>
            </a:r>
            <a:r>
              <a:rPr lang="en-US" b="1" dirty="0"/>
              <a:t>academia, industry practitioners (manufacturers, contractors, designers), non-profit associations, </a:t>
            </a:r>
            <a:r>
              <a:rPr lang="en-US" dirty="0"/>
              <a:t>and public authorities such as the State Treasury, the Ministry of the Environment, and the Finnish Tax Administration, as well as IT companies.</a:t>
            </a:r>
          </a:p>
        </p:txBody>
      </p:sp>
      <p:sp>
        <p:nvSpPr>
          <p:cNvPr id="4" name="Dian numeron paikkamerkki 3">
            <a:extLst>
              <a:ext uri="{FF2B5EF4-FFF2-40B4-BE49-F238E27FC236}">
                <a16:creationId xmlns:a16="http://schemas.microsoft.com/office/drawing/2014/main" id="{7F34DDD2-685C-9080-6AED-9B337E2F49F5}"/>
              </a:ext>
            </a:extLst>
          </p:cNvPr>
          <p:cNvSpPr>
            <a:spLocks noGrp="1"/>
          </p:cNvSpPr>
          <p:nvPr>
            <p:ph type="sldNum" sz="quarter" idx="5"/>
          </p:nvPr>
        </p:nvSpPr>
        <p:spPr/>
        <p:txBody>
          <a:bodyPr/>
          <a:lstStyle/>
          <a:p>
            <a:fld id="{5F300275-FB4C-4A5F-ABB8-2E75868E247B}" type="slidenum">
              <a:rPr lang="en-GB" smtClean="0"/>
              <a:pPr/>
              <a:t>7</a:t>
            </a:fld>
            <a:endParaRPr lang="en-GB"/>
          </a:p>
        </p:txBody>
      </p:sp>
    </p:spTree>
    <p:extLst>
      <p:ext uri="{BB962C8B-B14F-4D97-AF65-F5344CB8AC3E}">
        <p14:creationId xmlns:p14="http://schemas.microsoft.com/office/powerpoint/2010/main" val="1643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About the Development Roadmap Framework for the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Digitalisation</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of Construction Supply Chains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This figure presents the action points of current construction processes that represent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Digitalisation</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1.0 — the foundation that must be addressed to enable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Digitalisation</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2.0, focusing on responsible construction and the use of modern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The roadmap covers several process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Design process</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Establishing reference data for design and ensuring export of relevant information forward along the supply chain.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Product data process</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Applying GS1 identification and data capture methods and enabling machine-readable product information 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Procurement process</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Combining product and design data to generate the manufacturing Bill of Materials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mBOM</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Order and delivery process</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Standardising</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data exchange using formats such as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Peppol</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eFTI</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and EPCIS.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By implementing these actions, we can achieve a more </a:t>
            </a:r>
            <a:r>
              <a:rPr kumimoji="0" lang="en-US" sz="1200" b="0" i="0" u="none" strike="noStrike" kern="1200" cap="none" spc="0" normalizeH="0" baseline="0" noProof="0" dirty="0" err="1">
                <a:ln>
                  <a:noFill/>
                </a:ln>
                <a:solidFill>
                  <a:prstClr val="white"/>
                </a:solidFill>
                <a:effectLst/>
                <a:uLnTx/>
                <a:uFillTx/>
                <a:latin typeface="Aptos" panose="02110004020202020204"/>
                <a:ea typeface="+mn-ea"/>
                <a:cs typeface="+mn-cs"/>
              </a:rPr>
              <a:t>digitalised</a:t>
            </a: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 and data-driven way of working in construction.</a:t>
            </a:r>
          </a:p>
        </p:txBody>
      </p:sp>
      <p:sp>
        <p:nvSpPr>
          <p:cNvPr id="4" name="Dian numeron paikkamerkki 3"/>
          <p:cNvSpPr>
            <a:spLocks noGrp="1"/>
          </p:cNvSpPr>
          <p:nvPr>
            <p:ph type="sldNum" sz="quarter" idx="5"/>
          </p:nvPr>
        </p:nvSpPr>
        <p:spPr/>
        <p:txBody>
          <a:bodyPr/>
          <a:lstStyle/>
          <a:p>
            <a:fld id="{5F300275-FB4C-4A5F-ABB8-2E75868E247B}" type="slidenum">
              <a:rPr lang="en-GB" smtClean="0"/>
              <a:pPr/>
              <a:t>8</a:t>
            </a:fld>
            <a:endParaRPr lang="en-GB"/>
          </a:p>
        </p:txBody>
      </p:sp>
    </p:spTree>
    <p:extLst>
      <p:ext uri="{BB962C8B-B14F-4D97-AF65-F5344CB8AC3E}">
        <p14:creationId xmlns:p14="http://schemas.microsoft.com/office/powerpoint/2010/main" val="264175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interoperability point of view, it is important to be aware of existing standards, implementation guidelines, legislation for design process, product data process, supply chain management, information sharing.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listed a some of those existing ones that we are considering at our development work.</a:t>
            </a:r>
            <a:endParaRPr lang="fi-FI" dirty="0"/>
          </a:p>
          <a:p>
            <a:endParaRPr lang="fi-FI" dirty="0"/>
          </a:p>
        </p:txBody>
      </p:sp>
      <p:sp>
        <p:nvSpPr>
          <p:cNvPr id="4" name="Dian numeron paikkamerkki 3"/>
          <p:cNvSpPr>
            <a:spLocks noGrp="1"/>
          </p:cNvSpPr>
          <p:nvPr>
            <p:ph type="sldNum" sz="quarter" idx="5"/>
          </p:nvPr>
        </p:nvSpPr>
        <p:spPr/>
        <p:txBody>
          <a:bodyPr/>
          <a:lstStyle/>
          <a:p>
            <a:fld id="{5F300275-FB4C-4A5F-ABB8-2E75868E247B}" type="slidenum">
              <a:rPr lang="en-GB" smtClean="0"/>
              <a:pPr/>
              <a:t>9</a:t>
            </a:fld>
            <a:endParaRPr lang="en-GB"/>
          </a:p>
        </p:txBody>
      </p:sp>
    </p:spTree>
    <p:extLst>
      <p:ext uri="{BB962C8B-B14F-4D97-AF65-F5344CB8AC3E}">
        <p14:creationId xmlns:p14="http://schemas.microsoft.com/office/powerpoint/2010/main" val="420952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1FA82-9996-7FEB-5D68-38AFDE6938BA}"/>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9E251EEC-928B-FC34-6AB8-B7E8AE4F0414}"/>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A2865A54-A7B2-099F-37DD-600DB21550BB}"/>
              </a:ext>
            </a:extLst>
          </p:cNvPr>
          <p:cNvSpPr>
            <a:spLocks noGrp="1"/>
          </p:cNvSpPr>
          <p:nvPr>
            <p:ph type="body" idx="1"/>
          </p:nvPr>
        </p:nvSpPr>
        <p:spPr/>
        <p:txBody>
          <a:bodyPr/>
          <a:lstStyle/>
          <a:p>
            <a:endParaRPr lang="fi-FI" dirty="0"/>
          </a:p>
        </p:txBody>
      </p:sp>
      <p:sp>
        <p:nvSpPr>
          <p:cNvPr id="4" name="Dian numeron paikkamerkki 3">
            <a:extLst>
              <a:ext uri="{FF2B5EF4-FFF2-40B4-BE49-F238E27FC236}">
                <a16:creationId xmlns:a16="http://schemas.microsoft.com/office/drawing/2014/main" id="{6C2EBF38-ECBB-3DE9-0D7C-0D50F3D3387B}"/>
              </a:ext>
            </a:extLst>
          </p:cNvPr>
          <p:cNvSpPr>
            <a:spLocks noGrp="1"/>
          </p:cNvSpPr>
          <p:nvPr>
            <p:ph type="sldNum" sz="quarter" idx="5"/>
          </p:nvPr>
        </p:nvSpPr>
        <p:spPr/>
        <p:txBody>
          <a:bodyPr/>
          <a:lstStyle/>
          <a:p>
            <a:fld id="{5F300275-FB4C-4A5F-ABB8-2E75868E247B}" type="slidenum">
              <a:rPr lang="en-GB" smtClean="0"/>
              <a:pPr/>
              <a:t>10</a:t>
            </a:fld>
            <a:endParaRPr lang="en-GB"/>
          </a:p>
        </p:txBody>
      </p:sp>
    </p:spTree>
    <p:extLst>
      <p:ext uri="{BB962C8B-B14F-4D97-AF65-F5344CB8AC3E}">
        <p14:creationId xmlns:p14="http://schemas.microsoft.com/office/powerpoint/2010/main" val="429056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F79D-910C-FF2F-934A-56BC40B8E23F}"/>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41C162AF-32FC-B7B4-4E81-6604BEB7EF43}"/>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71222481-4DFF-C58D-9721-B6AB68E213C9}"/>
              </a:ext>
            </a:extLst>
          </p:cNvPr>
          <p:cNvSpPr>
            <a:spLocks noGrp="1"/>
          </p:cNvSpPr>
          <p:nvPr>
            <p:ph type="body" idx="1"/>
          </p:nvPr>
        </p:nvSpPr>
        <p:spPr/>
        <p:txBody>
          <a:bodyPr/>
          <a:lstStyle/>
          <a:p>
            <a:r>
              <a:rPr lang="en-US" b="1" dirty="0" err="1"/>
              <a:t>Peppol</a:t>
            </a:r>
            <a:r>
              <a:rPr lang="en-US" dirty="0"/>
              <a:t> is an international network that enables the exchange of standardized electronic documents such as catalogues, orders, order confirmations, invoices, and logistics documents.</a:t>
            </a:r>
          </a:p>
          <a:p>
            <a:endParaRPr lang="en-US" dirty="0"/>
          </a:p>
          <a:p>
            <a:r>
              <a:rPr lang="en-US" dirty="0"/>
              <a:t>In Finland, we are developing </a:t>
            </a:r>
            <a:r>
              <a:rPr lang="en-US" b="1" dirty="0"/>
              <a:t>industry-specific </a:t>
            </a:r>
            <a:r>
              <a:rPr lang="en-US" b="1" dirty="0" err="1"/>
              <a:t>Peppol</a:t>
            </a:r>
            <a:r>
              <a:rPr lang="en-US" b="1" dirty="0"/>
              <a:t> implementation guidelines</a:t>
            </a:r>
            <a:r>
              <a:rPr lang="en-US" dirty="0"/>
              <a:t>. </a:t>
            </a:r>
          </a:p>
          <a:p>
            <a:endParaRPr lang="en-US" dirty="0"/>
          </a:p>
          <a:p>
            <a:r>
              <a:rPr lang="en-US" dirty="0"/>
              <a:t>Currently, we are working on three </a:t>
            </a:r>
            <a:r>
              <a:rPr lang="en-US" b="1" dirty="0" err="1"/>
              <a:t>Peppol</a:t>
            </a:r>
            <a:r>
              <a:rPr lang="en-US" b="1" dirty="0"/>
              <a:t> Business Interoperability Specifications (BIS)</a:t>
            </a:r>
            <a:r>
              <a:rPr lang="en-US" dirty="0"/>
              <a:t> used within the </a:t>
            </a:r>
            <a:r>
              <a:rPr lang="en-US" dirty="0" err="1"/>
              <a:t>Peppol</a:t>
            </a:r>
            <a:r>
              <a:rPr lang="en-US" dirty="0"/>
              <a:t> network:</a:t>
            </a:r>
          </a:p>
          <a:p>
            <a:r>
              <a:rPr lang="en-US" b="1" dirty="0"/>
              <a:t>BIS Catalogue with Response</a:t>
            </a:r>
            <a:endParaRPr lang="en-US" dirty="0"/>
          </a:p>
          <a:p>
            <a:r>
              <a:rPr lang="en-US" b="1" dirty="0"/>
              <a:t>BIS Ordering</a:t>
            </a:r>
            <a:endParaRPr lang="en-US" dirty="0"/>
          </a:p>
          <a:p>
            <a:r>
              <a:rPr lang="en-US" b="1" dirty="0"/>
              <a:t>BIS Advanced </a:t>
            </a:r>
            <a:r>
              <a:rPr lang="en-US" b="1" dirty="0" err="1"/>
              <a:t>Despatch</a:t>
            </a:r>
            <a:r>
              <a:rPr lang="en-US" b="1" dirty="0"/>
              <a:t> Advice with Receipt Advice</a:t>
            </a:r>
            <a:endParaRPr lang="en-US" dirty="0"/>
          </a:p>
        </p:txBody>
      </p:sp>
      <p:sp>
        <p:nvSpPr>
          <p:cNvPr id="4" name="Dian numeron paikkamerkki 3">
            <a:extLst>
              <a:ext uri="{FF2B5EF4-FFF2-40B4-BE49-F238E27FC236}">
                <a16:creationId xmlns:a16="http://schemas.microsoft.com/office/drawing/2014/main" id="{BC0A40C6-CECD-AB00-FAA2-E32EB63CE95F}"/>
              </a:ext>
            </a:extLst>
          </p:cNvPr>
          <p:cNvSpPr>
            <a:spLocks noGrp="1"/>
          </p:cNvSpPr>
          <p:nvPr>
            <p:ph type="sldNum" sz="quarter" idx="5"/>
          </p:nvPr>
        </p:nvSpPr>
        <p:spPr/>
        <p:txBody>
          <a:bodyPr/>
          <a:lstStyle/>
          <a:p>
            <a:fld id="{5F300275-FB4C-4A5F-ABB8-2E75868E247B}" type="slidenum">
              <a:rPr lang="en-GB" smtClean="0"/>
              <a:pPr/>
              <a:t>11</a:t>
            </a:fld>
            <a:endParaRPr lang="en-GB"/>
          </a:p>
        </p:txBody>
      </p:sp>
    </p:spTree>
    <p:extLst>
      <p:ext uri="{BB962C8B-B14F-4D97-AF65-F5344CB8AC3E}">
        <p14:creationId xmlns:p14="http://schemas.microsoft.com/office/powerpoint/2010/main" val="154334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506C-0DE8-F22F-A04C-F021DC984783}"/>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7670CB0B-ECCC-B842-0C47-20773DD9BFD9}"/>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45F0AE77-55F4-8031-2EBA-F5BC5843CB53}"/>
              </a:ext>
            </a:extLst>
          </p:cNvPr>
          <p:cNvSpPr>
            <a:spLocks noGrp="1"/>
          </p:cNvSpPr>
          <p:nvPr>
            <p:ph type="body" idx="1"/>
          </p:nvPr>
        </p:nvSpPr>
        <p:spPr/>
        <p:txBody>
          <a:bodyPr/>
          <a:lstStyle/>
          <a:p>
            <a:r>
              <a:rPr lang="en-US" dirty="0"/>
              <a:t>Our development work follows the </a:t>
            </a:r>
            <a:r>
              <a:rPr lang="en-US" b="1" dirty="0"/>
              <a:t>TOGAF framework</a:t>
            </a:r>
            <a:r>
              <a:rPr lang="en-US" dirty="0"/>
              <a:t> and the </a:t>
            </a:r>
            <a:r>
              <a:rPr lang="en-US" b="1" dirty="0"/>
              <a:t>national JHS-179 architecture principles</a:t>
            </a:r>
            <a:r>
              <a:rPr lang="en-US" dirty="0"/>
              <a:t> to build an </a:t>
            </a:r>
            <a:r>
              <a:rPr lang="en-US" b="1" dirty="0"/>
              <a:t>industry-level architecture</a:t>
            </a:r>
            <a:r>
              <a:rPr lang="en-US" dirty="0"/>
              <a:t> for different production strategies.</a:t>
            </a:r>
          </a:p>
          <a:p>
            <a:endParaRPr lang="en-US" dirty="0"/>
          </a:p>
          <a:p>
            <a:r>
              <a:rPr lang="en-US" dirty="0"/>
              <a:t>The </a:t>
            </a:r>
            <a:r>
              <a:rPr lang="en-US" b="1" dirty="0"/>
              <a:t>Future State Data Flow Architecture</a:t>
            </a:r>
            <a:r>
              <a:rPr lang="en-US" dirty="0"/>
              <a:t> representation brings together both </a:t>
            </a:r>
            <a:r>
              <a:rPr lang="en-US" b="1" dirty="0"/>
              <a:t>process and data perspectives</a:t>
            </a:r>
            <a:r>
              <a:rPr lang="en-US" dirty="0"/>
              <a:t>. It shows how information moves across the supply chain — the </a:t>
            </a:r>
            <a:r>
              <a:rPr lang="en-US" b="1" dirty="0"/>
              <a:t>data repositories, interfaces, and core process functions</a:t>
            </a:r>
            <a:r>
              <a:rPr lang="en-US" dirty="0"/>
              <a:t> that enable a digital way of working.</a:t>
            </a:r>
          </a:p>
          <a:p>
            <a:endParaRPr lang="en-US" dirty="0"/>
          </a:p>
          <a:p>
            <a:r>
              <a:rPr lang="en-US" dirty="0"/>
              <a:t>This </a:t>
            </a:r>
            <a:r>
              <a:rPr lang="en-US" b="1" dirty="0"/>
              <a:t>data architecture diagram</a:t>
            </a:r>
            <a:r>
              <a:rPr lang="en-US" dirty="0"/>
              <a:t> is not static — it serves as an </a:t>
            </a:r>
            <a:r>
              <a:rPr lang="en-US" b="1" dirty="0"/>
              <a:t>evolving artefact</a:t>
            </a:r>
            <a:r>
              <a:rPr lang="en-US" dirty="0"/>
              <a:t> that develops and matures throughout the project.</a:t>
            </a:r>
          </a:p>
          <a:p>
            <a:endParaRPr lang="fi-FI" dirty="0"/>
          </a:p>
        </p:txBody>
      </p:sp>
      <p:sp>
        <p:nvSpPr>
          <p:cNvPr id="4" name="Dian numeron paikkamerkki 3">
            <a:extLst>
              <a:ext uri="{FF2B5EF4-FFF2-40B4-BE49-F238E27FC236}">
                <a16:creationId xmlns:a16="http://schemas.microsoft.com/office/drawing/2014/main" id="{5EB490DA-4AC1-FB90-EC9D-52A3C9819341}"/>
              </a:ext>
            </a:extLst>
          </p:cNvPr>
          <p:cNvSpPr>
            <a:spLocks noGrp="1"/>
          </p:cNvSpPr>
          <p:nvPr>
            <p:ph type="sldNum" sz="quarter" idx="5"/>
          </p:nvPr>
        </p:nvSpPr>
        <p:spPr/>
        <p:txBody>
          <a:bodyPr/>
          <a:lstStyle/>
          <a:p>
            <a:fld id="{5F300275-FB4C-4A5F-ABB8-2E75868E247B}" type="slidenum">
              <a:rPr lang="en-GB" smtClean="0"/>
              <a:pPr/>
              <a:t>12</a:t>
            </a:fld>
            <a:endParaRPr lang="en-GB"/>
          </a:p>
        </p:txBody>
      </p:sp>
    </p:spTree>
    <p:extLst>
      <p:ext uri="{BB962C8B-B14F-4D97-AF65-F5344CB8AC3E}">
        <p14:creationId xmlns:p14="http://schemas.microsoft.com/office/powerpoint/2010/main" val="116124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1FFC8-9400-52B1-4616-08DD55AC1360}"/>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DB6A7E42-E71D-BA5F-EE9C-9237C03FE1B4}"/>
              </a:ext>
            </a:extLst>
          </p:cNvPr>
          <p:cNvSpPr>
            <a:spLocks noGrp="1" noRot="1" noChangeAspect="1"/>
          </p:cNvSpPr>
          <p:nvPr>
            <p:ph type="sldImg"/>
          </p:nvPr>
        </p:nvSpPr>
        <p:spPr/>
      </p:sp>
      <p:sp>
        <p:nvSpPr>
          <p:cNvPr id="3" name="Huomautusten paikkamerkki 2">
            <a:extLst>
              <a:ext uri="{FF2B5EF4-FFF2-40B4-BE49-F238E27FC236}">
                <a16:creationId xmlns:a16="http://schemas.microsoft.com/office/drawing/2014/main" id="{8A75D3CB-1490-65F4-7F6E-006C7DCD1897}"/>
              </a:ext>
            </a:extLst>
          </p:cNvPr>
          <p:cNvSpPr>
            <a:spLocks noGrp="1"/>
          </p:cNvSpPr>
          <p:nvPr>
            <p:ph type="body" idx="1"/>
          </p:nvPr>
        </p:nvSpPr>
        <p:spPr/>
        <p:txBody>
          <a:bodyPr/>
          <a:lstStyle/>
          <a:p>
            <a:r>
              <a:rPr lang="en-US" dirty="0"/>
              <a:t>The Future State Data Flow Architecture shown here represents the stakeholders and stages of the production chain. It includes functions and process components, as well as the information services and platforms that enable data exchange.</a:t>
            </a:r>
          </a:p>
          <a:p>
            <a:endParaRPr lang="en-US" dirty="0"/>
          </a:p>
          <a:p>
            <a:r>
              <a:rPr lang="en-US" dirty="0"/>
              <a:t>The diagram illustrates information exchange interfaces, and core process functions of a digitized supply chain, highlighting product identification.</a:t>
            </a:r>
          </a:p>
          <a:p>
            <a:endParaRPr lang="en-US" dirty="0"/>
          </a:p>
          <a:p>
            <a:r>
              <a:rPr lang="en-US" dirty="0"/>
              <a:t>Also, the exchange of design data, product information, transactional data, transport data, and event data between stakeholders.</a:t>
            </a:r>
          </a:p>
          <a:p>
            <a:endParaRPr lang="en-US" dirty="0"/>
          </a:p>
          <a:p>
            <a:r>
              <a:rPr lang="en-US" dirty="0"/>
              <a:t>Thank you, that was my presentation.</a:t>
            </a:r>
            <a:endParaRPr lang="fi-FI" dirty="0"/>
          </a:p>
        </p:txBody>
      </p:sp>
      <p:sp>
        <p:nvSpPr>
          <p:cNvPr id="4" name="Dian numeron paikkamerkki 3">
            <a:extLst>
              <a:ext uri="{FF2B5EF4-FFF2-40B4-BE49-F238E27FC236}">
                <a16:creationId xmlns:a16="http://schemas.microsoft.com/office/drawing/2014/main" id="{8B7CEBD6-0A4F-2AA9-A74A-60C6F9C55BEB}"/>
              </a:ext>
            </a:extLst>
          </p:cNvPr>
          <p:cNvSpPr>
            <a:spLocks noGrp="1"/>
          </p:cNvSpPr>
          <p:nvPr>
            <p:ph type="sldNum" sz="quarter" idx="5"/>
          </p:nvPr>
        </p:nvSpPr>
        <p:spPr/>
        <p:txBody>
          <a:bodyPr/>
          <a:lstStyle/>
          <a:p>
            <a:fld id="{5F300275-FB4C-4A5F-ABB8-2E75868E247B}" type="slidenum">
              <a:rPr lang="en-GB" smtClean="0"/>
              <a:pPr/>
              <a:t>13</a:t>
            </a:fld>
            <a:endParaRPr lang="en-GB"/>
          </a:p>
        </p:txBody>
      </p:sp>
    </p:spTree>
    <p:extLst>
      <p:ext uri="{BB962C8B-B14F-4D97-AF65-F5344CB8AC3E}">
        <p14:creationId xmlns:p14="http://schemas.microsoft.com/office/powerpoint/2010/main" val="152170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9AAC26C-640E-44FA-B298-142BF359FAC5}"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811932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1271084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Kiitos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FC92F00-D706-48A8-A25C-CC316862DE6A}"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961993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4F9CBB7-0E63-4C2C-80AC-55CE9CBC73C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1"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Tree>
    <p:extLst>
      <p:ext uri="{BB962C8B-B14F-4D97-AF65-F5344CB8AC3E}">
        <p14:creationId xmlns:p14="http://schemas.microsoft.com/office/powerpoint/2010/main" val="22904570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Pelkistetty tekstikalv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ots. perustyyl. napsautt.</a:t>
            </a:r>
          </a:p>
        </p:txBody>
      </p:sp>
      <p:sp>
        <p:nvSpPr>
          <p:cNvPr id="6" name="Tekstin paikkamerkki 2">
            <a:extLst>
              <a:ext uri="{FF2B5EF4-FFF2-40B4-BE49-F238E27FC236}">
                <a16:creationId xmlns:a16="http://schemas.microsoft.com/office/drawing/2014/main" id="{2DFDF513-3D7B-48A1-8FE5-59FF89B78953}"/>
              </a:ext>
            </a:extLst>
          </p:cNvPr>
          <p:cNvSpPr>
            <a:spLocks noGrp="1"/>
          </p:cNvSpPr>
          <p:nvPr>
            <p:ph idx="1"/>
          </p:nvPr>
        </p:nvSpPr>
        <p:spPr>
          <a:xfrm>
            <a:off x="518400" y="1077903"/>
            <a:ext cx="11205299" cy="4872048"/>
          </a:xfrm>
          <a:prstGeom prst="rect">
            <a:avLst/>
          </a:prstGeom>
        </p:spPr>
        <p:txBody>
          <a:bodyPr vert="horz" lIns="91440" tIns="45720" rIns="91440" bIns="45720" rtlCol="0">
            <a:no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Tree>
    <p:extLst>
      <p:ext uri="{BB962C8B-B14F-4D97-AF65-F5344CB8AC3E}">
        <p14:creationId xmlns:p14="http://schemas.microsoft.com/office/powerpoint/2010/main" val="348668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1D02BEA-9FBF-2E93-8C5E-E98D6A5937B9}"/>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933CE29D-6A0D-90A1-1151-08D7549EFDA2}"/>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52AA2AEB-63F4-A0B8-D2D8-AFAF7C7457A3}"/>
              </a:ext>
            </a:extLst>
          </p:cNvPr>
          <p:cNvSpPr>
            <a:spLocks noGrp="1"/>
          </p:cNvSpPr>
          <p:nvPr>
            <p:ph type="dt" sz="half" idx="10"/>
          </p:nvPr>
        </p:nvSpPr>
        <p:spPr/>
        <p:txBody>
          <a:bodyPr/>
          <a:lstStyle/>
          <a:p>
            <a:fld id="{799ECA0A-3D7D-4826-8550-73C6203AE7E3}" type="datetimeFigureOut">
              <a:rPr lang="fi-FI" smtClean="0"/>
              <a:t>6.10.2025</a:t>
            </a:fld>
            <a:endParaRPr lang="fi-FI"/>
          </a:p>
        </p:txBody>
      </p:sp>
      <p:sp>
        <p:nvSpPr>
          <p:cNvPr id="5" name="Alatunnisteen paikkamerkki 4">
            <a:extLst>
              <a:ext uri="{FF2B5EF4-FFF2-40B4-BE49-F238E27FC236}">
                <a16:creationId xmlns:a16="http://schemas.microsoft.com/office/drawing/2014/main" id="{F2EF879D-956D-7C13-B937-E3E382D7A45A}"/>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59F7CD95-3214-F026-5432-0CB08C46DC53}"/>
              </a:ext>
            </a:extLst>
          </p:cNvPr>
          <p:cNvSpPr>
            <a:spLocks noGrp="1"/>
          </p:cNvSpPr>
          <p:nvPr>
            <p:ph type="sldNum" sz="quarter" idx="12"/>
          </p:nvPr>
        </p:nvSpPr>
        <p:spPr/>
        <p:txBody>
          <a:bodyPr/>
          <a:lstStyle/>
          <a:p>
            <a:fld id="{DDC1DAA4-20FF-4F27-B7A3-11346BFE4342}" type="slidenum">
              <a:rPr lang="fi-FI" smtClean="0"/>
              <a:t>‹#›</a:t>
            </a:fld>
            <a:endParaRPr lang="fi-FI"/>
          </a:p>
        </p:txBody>
      </p:sp>
    </p:spTree>
    <p:extLst>
      <p:ext uri="{BB962C8B-B14F-4D97-AF65-F5344CB8AC3E}">
        <p14:creationId xmlns:p14="http://schemas.microsoft.com/office/powerpoint/2010/main" val="42240623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Aloitusdia_data1">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DDC58CDB-09EA-24A1-B4B3-3DC8693E83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0" t="1015" r="2012" b="1160"/>
          <a:stretch/>
        </p:blipFill>
        <p:spPr>
          <a:xfrm>
            <a:off x="0" y="0"/>
            <a:ext cx="12192000" cy="6858000"/>
          </a:xfrm>
          <a:prstGeom prst="rect">
            <a:avLst/>
          </a:prstGeom>
        </p:spPr>
      </p:pic>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bg1"/>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7" name="Picture 2">
            <a:extLst>
              <a:ext uri="{FF2B5EF4-FFF2-40B4-BE49-F238E27FC236}">
                <a16:creationId xmlns:a16="http://schemas.microsoft.com/office/drawing/2014/main" id="{317DFA80-16E9-7625-0E08-6CC34731175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9886" y="6205650"/>
            <a:ext cx="837532" cy="448895"/>
          </a:xfrm>
          <a:prstGeom prst="rect">
            <a:avLst/>
          </a:prstGeom>
        </p:spPr>
      </p:pic>
    </p:spTree>
    <p:extLst>
      <p:ext uri="{BB962C8B-B14F-4D97-AF65-F5344CB8AC3E}">
        <p14:creationId xmlns:p14="http://schemas.microsoft.com/office/powerpoint/2010/main" val="20718334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loitusdia_data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C58CDB-09EA-24A1-B4B3-3DC8693E83DA}"/>
              </a:ext>
            </a:extLst>
          </p:cNvPr>
          <p:cNvPicPr>
            <a:picLocks noChangeAspect="1"/>
          </p:cNvPicPr>
          <p:nvPr userDrawn="1"/>
        </p:nvPicPr>
        <p:blipFill>
          <a:blip r:embed="rId2">
            <a:extLst>
              <a:ext uri="{28A0092B-C50C-407E-A947-70E740481C1C}">
                <a14:useLocalDpi xmlns:a14="http://schemas.microsoft.com/office/drawing/2010/main" val="0"/>
              </a:ext>
            </a:extLst>
          </a:blip>
          <a:srcRect l="5556" r="5556"/>
          <a:stretch/>
        </p:blipFill>
        <p:spPr>
          <a:xfrm>
            <a:off x="0" y="0"/>
            <a:ext cx="12192000" cy="6858000"/>
          </a:xfrm>
          <a:prstGeom prst="rect">
            <a:avLst/>
          </a:prstGeom>
        </p:spPr>
      </p:pic>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667B6051-2860-C7A2-329E-944A0EA0EFD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13055731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loitusdia_data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C58CDB-09EA-24A1-B4B3-3DC8693E83D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t="8229" b="8229"/>
          <a:stretch/>
        </p:blipFill>
        <p:spPr>
          <a:xfrm>
            <a:off x="0" y="0"/>
            <a:ext cx="12192000" cy="6858000"/>
          </a:xfrm>
          <a:prstGeom prst="rect">
            <a:avLst/>
          </a:prstGeom>
        </p:spPr>
      </p:pic>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16583818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Aloitusdia_data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C58CDB-09EA-24A1-B4B3-3DC8693E83DA}"/>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15678"/>
          <a:stretch/>
        </p:blipFill>
        <p:spPr>
          <a:xfrm>
            <a:off x="0" y="0"/>
            <a:ext cx="12192000" cy="6858000"/>
          </a:xfrm>
          <a:prstGeom prst="rect">
            <a:avLst/>
          </a:prstGeom>
        </p:spPr>
      </p:pic>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20395471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loitusdia_robokäsi">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C58CDB-09EA-24A1-B4B3-3DC8693E83DA}"/>
              </a:ext>
            </a:extLst>
          </p:cNvPr>
          <p:cNvPicPr>
            <a:picLocks noChangeAspect="1"/>
          </p:cNvPicPr>
          <p:nvPr userDrawn="1"/>
        </p:nvPicPr>
        <p:blipFill>
          <a:blip r:embed="rId2">
            <a:extLst>
              <a:ext uri="{28A0092B-C50C-407E-A947-70E740481C1C}">
                <a14:useLocalDpi xmlns:a14="http://schemas.microsoft.com/office/drawing/2010/main" val="0"/>
              </a:ext>
            </a:extLst>
          </a:blip>
          <a:srcRect t="21823" b="21823"/>
          <a:stretch/>
        </p:blipFill>
        <p:spPr>
          <a:xfrm>
            <a:off x="0" y="0"/>
            <a:ext cx="12192000" cy="6858000"/>
          </a:xfrm>
          <a:prstGeom prst="rect">
            <a:avLst/>
          </a:prstGeom>
        </p:spPr>
      </p:pic>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39650515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loitusdia_data2">
    <p:spTree>
      <p:nvGrpSpPr>
        <p:cNvPr id="1" name=""/>
        <p:cNvGrpSpPr/>
        <p:nvPr/>
      </p:nvGrpSpPr>
      <p:grpSpPr>
        <a:xfrm>
          <a:off x="0" y="0"/>
          <a:ext cx="0" cy="0"/>
          <a:chOff x="0" y="0"/>
          <a:chExt cx="0" cy="0"/>
        </a:xfrm>
      </p:grpSpPr>
      <p:sp>
        <p:nvSpPr>
          <p:cNvPr id="4" name="Kuvan paikkamerkki 3">
            <a:extLst>
              <a:ext uri="{FF2B5EF4-FFF2-40B4-BE49-F238E27FC236}">
                <a16:creationId xmlns:a16="http://schemas.microsoft.com/office/drawing/2014/main" id="{BFE955CE-3B07-68FC-5DEB-7E1C6FCDBAB3}"/>
              </a:ext>
            </a:extLst>
          </p:cNvPr>
          <p:cNvSpPr>
            <a:spLocks noGrp="1"/>
          </p:cNvSpPr>
          <p:nvPr>
            <p:ph type="pic" sz="quarter" idx="15" hasCustomPrompt="1"/>
          </p:nvPr>
        </p:nvSpPr>
        <p:spPr>
          <a:xfrm>
            <a:off x="0" y="0"/>
            <a:ext cx="12192000" cy="6858000"/>
          </a:xfrm>
          <a:prstGeom prst="rect">
            <a:avLst/>
          </a:prstGeom>
        </p:spPr>
        <p:txBody>
          <a:bodyPr/>
          <a:lstStyle>
            <a:lvl1pPr marL="98968" indent="0">
              <a:buNone/>
              <a:defRPr/>
            </a:lvl1pPr>
          </a:lstStyle>
          <a:p>
            <a:r>
              <a:rPr lang="fi-FI"/>
              <a:t>Lisää tähän otsikkodiaan klikkaamalla kuva-alueen keskellä olevaa kuvaketta</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914" y="6194076"/>
            <a:ext cx="867078" cy="493905"/>
          </a:xfrm>
          <a:prstGeom prst="rect">
            <a:avLst/>
          </a:prstGeom>
        </p:spPr>
      </p:pic>
      <p:sp>
        <p:nvSpPr>
          <p:cNvPr id="6" name="Text Placeholder 10">
            <a:extLst>
              <a:ext uri="{FF2B5EF4-FFF2-40B4-BE49-F238E27FC236}">
                <a16:creationId xmlns:a16="http://schemas.microsoft.com/office/drawing/2014/main" id="{5816118F-CDC4-EA97-766D-B040955004BB}"/>
              </a:ext>
            </a:extLst>
          </p:cNvPr>
          <p:cNvSpPr>
            <a:spLocks noGrp="1"/>
          </p:cNvSpPr>
          <p:nvPr>
            <p:ph type="body" sz="quarter" idx="14" hasCustomPrompt="1"/>
          </p:nvPr>
        </p:nvSpPr>
        <p:spPr>
          <a:xfrm>
            <a:off x="609600" y="1280160"/>
            <a:ext cx="8829040" cy="1880729"/>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spTree>
    <p:extLst>
      <p:ext uri="{BB962C8B-B14F-4D97-AF65-F5344CB8AC3E}">
        <p14:creationId xmlns:p14="http://schemas.microsoft.com/office/powerpoint/2010/main" val="1198045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tsikko ja sisältö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4819957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loitusdia_vs">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8C39CD46-EB54-0851-5B76-82861EF6B678}"/>
              </a:ext>
            </a:extLst>
          </p:cNvPr>
          <p:cNvSpPr/>
          <p:nvPr userDrawn="1"/>
        </p:nvSpPr>
        <p:spPr>
          <a:xfrm>
            <a:off x="0" y="0"/>
            <a:ext cx="12192000"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tx2"/>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29372360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loitusdia_ts">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8C39CD46-EB54-0851-5B76-82861EF6B678}"/>
              </a:ext>
            </a:extLst>
          </p:cNvPr>
          <p:cNvSpPr/>
          <p:nvPr userDrawn="1"/>
        </p:nvSpPr>
        <p:spPr>
          <a:xfrm>
            <a:off x="0" y="0"/>
            <a:ext cx="12192000"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5" name="Text Placeholder 10">
            <a:extLst>
              <a:ext uri="{FF2B5EF4-FFF2-40B4-BE49-F238E27FC236}">
                <a16:creationId xmlns:a16="http://schemas.microsoft.com/office/drawing/2014/main" id="{04424CDB-5FC1-4780-5DB6-02CF9E334BAD}"/>
              </a:ext>
            </a:extLst>
          </p:cNvPr>
          <p:cNvSpPr>
            <a:spLocks noGrp="1"/>
          </p:cNvSpPr>
          <p:nvPr>
            <p:ph type="body" sz="quarter" idx="14" hasCustomPrompt="1"/>
          </p:nvPr>
        </p:nvSpPr>
        <p:spPr>
          <a:xfrm>
            <a:off x="609600" y="1280160"/>
            <a:ext cx="8829040" cy="2580640"/>
          </a:xfrm>
          <a:prstGeom prst="rect">
            <a:avLst/>
          </a:prstGeom>
        </p:spPr>
        <p:txBody>
          <a:bodyPr lIns="0" tIns="0" rIns="0" bIns="0"/>
          <a:lstStyle>
            <a:lvl1pPr marL="98998" indent="0" algn="l">
              <a:lnSpc>
                <a:spcPct val="100000"/>
              </a:lnSpc>
              <a:buNone/>
              <a:defRPr sz="3200" b="0">
                <a:solidFill>
                  <a:schemeClr val="bg1"/>
                </a:solidFill>
              </a:defRPr>
            </a:lvl1pPr>
            <a:lvl2pPr marL="362991" indent="0">
              <a:buNone/>
              <a:defRPr>
                <a:solidFill>
                  <a:schemeClr val="bg1"/>
                </a:solidFill>
              </a:defRPr>
            </a:lvl2pPr>
            <a:lvl3pPr marL="718182" indent="0">
              <a:buNone/>
              <a:defRPr>
                <a:solidFill>
                  <a:schemeClr val="bg1"/>
                </a:solidFill>
              </a:defRPr>
            </a:lvl3pPr>
            <a:lvl4pPr marL="1096802" indent="0">
              <a:buNone/>
              <a:defRPr>
                <a:solidFill>
                  <a:schemeClr val="bg1"/>
                </a:solidFill>
              </a:defRPr>
            </a:lvl4pPr>
            <a:lvl5pPr marL="1384795" indent="0">
              <a:buNone/>
              <a:defRPr>
                <a:solidFill>
                  <a:schemeClr val="bg1"/>
                </a:solidFill>
              </a:defRPr>
            </a:lvl5pPr>
          </a:lstStyle>
          <a:p>
            <a:pPr lvl="0"/>
            <a:r>
              <a:rPr lang="en-GB" noProof="0"/>
              <a:t>Click to edit header</a:t>
            </a:r>
          </a:p>
        </p:txBody>
      </p:sp>
      <p:pic>
        <p:nvPicPr>
          <p:cNvPr id="2" name="Kuva 1">
            <a:extLst>
              <a:ext uri="{FF2B5EF4-FFF2-40B4-BE49-F238E27FC236}">
                <a16:creationId xmlns:a16="http://schemas.microsoft.com/office/drawing/2014/main" id="{CFA0148D-C7A9-6ED2-7D9E-F666C74318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914" y="6194076"/>
            <a:ext cx="867078" cy="493905"/>
          </a:xfrm>
          <a:prstGeom prst="rect">
            <a:avLst/>
          </a:prstGeom>
        </p:spPr>
      </p:pic>
    </p:spTree>
    <p:extLst>
      <p:ext uri="{BB962C8B-B14F-4D97-AF65-F5344CB8AC3E}">
        <p14:creationId xmlns:p14="http://schemas.microsoft.com/office/powerpoint/2010/main" val="24143396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erusdi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10991923" cy="4455549"/>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28150564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erusdia_v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6E2D5-7E0C-7862-561F-0445A14800A4}"/>
              </a:ext>
            </a:extLst>
          </p:cNvPr>
          <p:cNvSpPr/>
          <p:nvPr userDrawn="1"/>
        </p:nvSpPr>
        <p:spPr>
          <a:xfrm>
            <a:off x="0" y="0"/>
            <a:ext cx="12192000"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6" name="Tekstin paikkamerkki 4">
            <a:extLst>
              <a:ext uri="{FF2B5EF4-FFF2-40B4-BE49-F238E27FC236}">
                <a16:creationId xmlns:a16="http://schemas.microsoft.com/office/drawing/2014/main" id="{CBC42ED4-4639-B419-42F7-3424264AD6BA}"/>
              </a:ext>
            </a:extLst>
          </p:cNvPr>
          <p:cNvSpPr>
            <a:spLocks noGrp="1"/>
          </p:cNvSpPr>
          <p:nvPr>
            <p:ph type="body" sz="quarter" idx="18"/>
          </p:nvPr>
        </p:nvSpPr>
        <p:spPr>
          <a:xfrm>
            <a:off x="596639" y="1493838"/>
            <a:ext cx="10991923" cy="4455549"/>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7895329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erusdia_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6E2D5-7E0C-7862-561F-0445A14800A4}"/>
              </a:ext>
            </a:extLst>
          </p:cNvPr>
          <p:cNvSpPr/>
          <p:nvPr userDrawn="1"/>
        </p:nvSpPr>
        <p:spPr>
          <a:xfrm>
            <a:off x="0" y="0"/>
            <a:ext cx="12192000"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lvl1pPr>
              <a:defRPr>
                <a:solidFill>
                  <a:schemeClr val="bg1"/>
                </a:solidFill>
              </a:defRPr>
            </a:lvl1pPr>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6" name="Tekstin paikkamerkki 4">
            <a:extLst>
              <a:ext uri="{FF2B5EF4-FFF2-40B4-BE49-F238E27FC236}">
                <a16:creationId xmlns:a16="http://schemas.microsoft.com/office/drawing/2014/main" id="{051190E1-EA88-BC23-7C49-D67075BB5F35}"/>
              </a:ext>
            </a:extLst>
          </p:cNvPr>
          <p:cNvSpPr>
            <a:spLocks noGrp="1"/>
          </p:cNvSpPr>
          <p:nvPr>
            <p:ph type="body" sz="quarter" idx="18"/>
          </p:nvPr>
        </p:nvSpPr>
        <p:spPr>
          <a:xfrm>
            <a:off x="596639" y="1493838"/>
            <a:ext cx="10991923" cy="4455549"/>
          </a:xfrm>
          <a:prstGeom prst="rect">
            <a:avLst/>
          </a:prstGeom>
        </p:spPr>
        <p:txBody>
          <a:bodyPr lIns="0"/>
          <a:lstStyle>
            <a:lvl1pPr>
              <a:defRPr sz="1800">
                <a:solidFill>
                  <a:schemeClr val="bg1"/>
                </a:solidFill>
              </a:defRPr>
            </a:lvl1pPr>
            <a:lvl2pPr>
              <a:defRPr sz="1800">
                <a:solidFill>
                  <a:schemeClr val="bg1"/>
                </a:solidFill>
              </a:defRPr>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753360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Kaksi tekstipalsta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5283461" cy="4549153"/>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
        <p:nvSpPr>
          <p:cNvPr id="4" name="Tekstin paikkamerkki 4">
            <a:extLst>
              <a:ext uri="{FF2B5EF4-FFF2-40B4-BE49-F238E27FC236}">
                <a16:creationId xmlns:a16="http://schemas.microsoft.com/office/drawing/2014/main" id="{26481F91-C500-EA16-508D-489CE279D37E}"/>
              </a:ext>
            </a:extLst>
          </p:cNvPr>
          <p:cNvSpPr>
            <a:spLocks noGrp="1"/>
          </p:cNvSpPr>
          <p:nvPr>
            <p:ph type="body" sz="quarter" idx="19"/>
          </p:nvPr>
        </p:nvSpPr>
        <p:spPr>
          <a:xfrm>
            <a:off x="6305101" y="1493837"/>
            <a:ext cx="5283461" cy="4549153"/>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378426012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aksi tekstipalstaa_vs">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39EAB37-7D1A-D0E4-4A02-878DDF6E09C4}"/>
              </a:ext>
            </a:extLst>
          </p:cNvPr>
          <p:cNvSpPr/>
          <p:nvPr userDrawn="1"/>
        </p:nvSpPr>
        <p:spPr>
          <a:xfrm>
            <a:off x="0" y="0"/>
            <a:ext cx="12192000"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7" name="Tekstin paikkamerkki 4">
            <a:extLst>
              <a:ext uri="{FF2B5EF4-FFF2-40B4-BE49-F238E27FC236}">
                <a16:creationId xmlns:a16="http://schemas.microsoft.com/office/drawing/2014/main" id="{A2152463-CAA6-D336-9D59-ABDDFF4F2CC6}"/>
              </a:ext>
            </a:extLst>
          </p:cNvPr>
          <p:cNvSpPr>
            <a:spLocks noGrp="1"/>
          </p:cNvSpPr>
          <p:nvPr>
            <p:ph type="body" sz="quarter" idx="18"/>
          </p:nvPr>
        </p:nvSpPr>
        <p:spPr>
          <a:xfrm>
            <a:off x="596639" y="1493838"/>
            <a:ext cx="5283461" cy="4455549"/>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
        <p:nvSpPr>
          <p:cNvPr id="8" name="Tekstin paikkamerkki 4">
            <a:extLst>
              <a:ext uri="{FF2B5EF4-FFF2-40B4-BE49-F238E27FC236}">
                <a16:creationId xmlns:a16="http://schemas.microsoft.com/office/drawing/2014/main" id="{9F5D6B5E-6C58-5FEA-C3EB-C85F68D8D7F5}"/>
              </a:ext>
            </a:extLst>
          </p:cNvPr>
          <p:cNvSpPr>
            <a:spLocks noGrp="1"/>
          </p:cNvSpPr>
          <p:nvPr>
            <p:ph type="body" sz="quarter" idx="19"/>
          </p:nvPr>
        </p:nvSpPr>
        <p:spPr>
          <a:xfrm>
            <a:off x="6305101" y="1493837"/>
            <a:ext cx="5283461" cy="4455549"/>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40933444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aksi tekstipalstaa_ts">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39EAB37-7D1A-D0E4-4A02-878DDF6E09C4}"/>
              </a:ext>
            </a:extLst>
          </p:cNvPr>
          <p:cNvSpPr/>
          <p:nvPr userDrawn="1"/>
        </p:nvSpPr>
        <p:spPr>
          <a:xfrm>
            <a:off x="0" y="0"/>
            <a:ext cx="12192000"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chemeClr val="bg1"/>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tIns="46800" anchor="t"/>
          <a:lstStyle>
            <a:lvl1pPr>
              <a:defRPr>
                <a:solidFill>
                  <a:schemeClr val="bg1"/>
                </a:solidFill>
              </a:defRPr>
            </a:lvl1pPr>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13466419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uva oikealla">
    <p:spTree>
      <p:nvGrpSpPr>
        <p:cNvPr id="1" name=""/>
        <p:cNvGrpSpPr/>
        <p:nvPr/>
      </p:nvGrpSpPr>
      <p:grpSpPr>
        <a:xfrm>
          <a:off x="0" y="0"/>
          <a:ext cx="0" cy="0"/>
          <a:chOff x="0" y="0"/>
          <a:chExt cx="0" cy="0"/>
        </a:xfrm>
      </p:grpSpPr>
      <p:sp>
        <p:nvSpPr>
          <p:cNvPr id="7" name="Kuvan paikkamerkki 6">
            <a:extLst>
              <a:ext uri="{FF2B5EF4-FFF2-40B4-BE49-F238E27FC236}">
                <a16:creationId xmlns:a16="http://schemas.microsoft.com/office/drawing/2014/main" id="{270C22F4-215F-679F-BF21-098EE05C41A0}"/>
              </a:ext>
            </a:extLst>
          </p:cNvPr>
          <p:cNvSpPr>
            <a:spLocks noGrp="1"/>
          </p:cNvSpPr>
          <p:nvPr>
            <p:ph type="pic" sz="quarter" idx="20"/>
          </p:nvPr>
        </p:nvSpPr>
        <p:spPr>
          <a:xfrm>
            <a:off x="6305550" y="0"/>
            <a:ext cx="5886450" cy="6042991"/>
          </a:xfrm>
          <a:prstGeom prst="rect">
            <a:avLst/>
          </a:prstGeom>
        </p:spPr>
        <p:txBody>
          <a:bodyPr/>
          <a:lstStyle>
            <a:lvl1pPr marL="98968" indent="0">
              <a:buNone/>
              <a:defRPr/>
            </a:lvl1pPr>
          </a:lstStyle>
          <a:p>
            <a:endParaRPr lang="fi-FI"/>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5283461"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5283461" cy="4549153"/>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15524778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uva oikealla_vs">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9796B85-0706-EBDE-159E-30BF48907D63}"/>
              </a:ext>
            </a:extLst>
          </p:cNvPr>
          <p:cNvSpPr/>
          <p:nvPr userDrawn="1"/>
        </p:nvSpPr>
        <p:spPr>
          <a:xfrm>
            <a:off x="0" y="0"/>
            <a:ext cx="6305550"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7" name="Kuvan paikkamerkki 6">
            <a:extLst>
              <a:ext uri="{FF2B5EF4-FFF2-40B4-BE49-F238E27FC236}">
                <a16:creationId xmlns:a16="http://schemas.microsoft.com/office/drawing/2014/main" id="{270C22F4-215F-679F-BF21-098EE05C41A0}"/>
              </a:ext>
            </a:extLst>
          </p:cNvPr>
          <p:cNvSpPr>
            <a:spLocks noGrp="1"/>
          </p:cNvSpPr>
          <p:nvPr>
            <p:ph type="pic" sz="quarter" idx="20"/>
          </p:nvPr>
        </p:nvSpPr>
        <p:spPr>
          <a:xfrm>
            <a:off x="6305550" y="0"/>
            <a:ext cx="5886450" cy="6042991"/>
          </a:xfrm>
          <a:prstGeom prst="rect">
            <a:avLst/>
          </a:prstGeom>
        </p:spPr>
        <p:txBody>
          <a:bodyPr/>
          <a:lstStyle>
            <a:lvl1pPr marL="98968" indent="0">
              <a:buNone/>
              <a:defRPr/>
            </a:lvl1pPr>
          </a:lstStyle>
          <a:p>
            <a:endParaRPr lang="fi-FI"/>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5283461"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9"/>
            <a:ext cx="5283461" cy="4297362"/>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479141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409297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Kuva oikealla_ts">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9796B85-0706-EBDE-159E-30BF48907D63}"/>
              </a:ext>
            </a:extLst>
          </p:cNvPr>
          <p:cNvSpPr/>
          <p:nvPr userDrawn="1"/>
        </p:nvSpPr>
        <p:spPr>
          <a:xfrm>
            <a:off x="0" y="0"/>
            <a:ext cx="6305550"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7" name="Kuvan paikkamerkki 6">
            <a:extLst>
              <a:ext uri="{FF2B5EF4-FFF2-40B4-BE49-F238E27FC236}">
                <a16:creationId xmlns:a16="http://schemas.microsoft.com/office/drawing/2014/main" id="{270C22F4-215F-679F-BF21-098EE05C41A0}"/>
              </a:ext>
            </a:extLst>
          </p:cNvPr>
          <p:cNvSpPr>
            <a:spLocks noGrp="1"/>
          </p:cNvSpPr>
          <p:nvPr>
            <p:ph type="pic" sz="quarter" idx="20"/>
          </p:nvPr>
        </p:nvSpPr>
        <p:spPr>
          <a:xfrm>
            <a:off x="6305550" y="0"/>
            <a:ext cx="5886450" cy="6042991"/>
          </a:xfrm>
          <a:prstGeom prst="rect">
            <a:avLst/>
          </a:prstGeom>
        </p:spPr>
        <p:txBody>
          <a:bodyPr/>
          <a:lstStyle>
            <a:lvl1pPr marL="98968" indent="0">
              <a:buNone/>
              <a:defRPr/>
            </a:lvl1pPr>
          </a:lstStyle>
          <a:p>
            <a:endParaRPr lang="fi-FI"/>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5283461" cy="624562"/>
          </a:xfrm>
        </p:spPr>
        <p:txBody>
          <a:bodyPr anchor="t"/>
          <a:lstStyle>
            <a:lvl1pPr>
              <a:defRPr>
                <a:solidFill>
                  <a:schemeClr val="bg1"/>
                </a:solidFill>
              </a:defRPr>
            </a:lvl1pPr>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5283461" cy="4455549"/>
          </a:xfrm>
          <a:prstGeom prst="rect">
            <a:avLst/>
          </a:prstGeom>
        </p:spPr>
        <p:txBody>
          <a:bodyPr lIns="0"/>
          <a:lstStyle>
            <a:lvl1pPr>
              <a:defRPr sz="1800">
                <a:solidFill>
                  <a:schemeClr val="bg1"/>
                </a:solidFill>
              </a:defRPr>
            </a:lvl1pPr>
            <a:lvl2pPr>
              <a:defRPr sz="1800">
                <a:solidFill>
                  <a:schemeClr val="bg1"/>
                </a:solidFill>
              </a:defRPr>
            </a:lvl2pPr>
          </a:lstStyle>
          <a:p>
            <a:pPr lvl="0"/>
            <a:r>
              <a:rPr lang="fi-FI"/>
              <a:t>Muokkaa tekstin perustyylejä napsauttamalla</a:t>
            </a:r>
          </a:p>
          <a:p>
            <a:pPr lvl="1"/>
            <a:r>
              <a:rPr lang="fi-FI"/>
              <a:t>toinen taso</a:t>
            </a:r>
          </a:p>
        </p:txBody>
      </p:sp>
    </p:spTree>
    <p:extLst>
      <p:ext uri="{BB962C8B-B14F-4D97-AF65-F5344CB8AC3E}">
        <p14:creationId xmlns:p14="http://schemas.microsoft.com/office/powerpoint/2010/main" val="21014765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Kuva oikeall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8229309"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8229309" cy="4549153"/>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
        <p:nvSpPr>
          <p:cNvPr id="4" name="Kuvan paikkamerkki 6">
            <a:extLst>
              <a:ext uri="{FF2B5EF4-FFF2-40B4-BE49-F238E27FC236}">
                <a16:creationId xmlns:a16="http://schemas.microsoft.com/office/drawing/2014/main" id="{50E89767-1F10-1F52-AF49-3D8B7FB0806F}"/>
              </a:ext>
            </a:extLst>
          </p:cNvPr>
          <p:cNvSpPr>
            <a:spLocks noGrp="1"/>
          </p:cNvSpPr>
          <p:nvPr>
            <p:ph type="pic" sz="quarter" idx="21"/>
          </p:nvPr>
        </p:nvSpPr>
        <p:spPr>
          <a:xfrm>
            <a:off x="9250017" y="-6626"/>
            <a:ext cx="2941983" cy="6049617"/>
          </a:xfrm>
          <a:prstGeom prst="rect">
            <a:avLst/>
          </a:prstGeom>
        </p:spPr>
        <p:txBody>
          <a:bodyPr/>
          <a:lstStyle>
            <a:lvl1pPr marL="98968" indent="0">
              <a:buNone/>
              <a:defRPr/>
            </a:lvl1pPr>
          </a:lstStyle>
          <a:p>
            <a:endParaRPr lang="fi-FI"/>
          </a:p>
        </p:txBody>
      </p:sp>
    </p:spTree>
    <p:extLst>
      <p:ext uri="{BB962C8B-B14F-4D97-AF65-F5344CB8AC3E}">
        <p14:creationId xmlns:p14="http://schemas.microsoft.com/office/powerpoint/2010/main" val="22304408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Kuva oikealla">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F8C8FD6-9FF1-4293-2509-0FA61699A2F0}"/>
              </a:ext>
            </a:extLst>
          </p:cNvPr>
          <p:cNvSpPr/>
          <p:nvPr userDrawn="1"/>
        </p:nvSpPr>
        <p:spPr>
          <a:xfrm>
            <a:off x="-1" y="0"/>
            <a:ext cx="9250017"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8229309"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8229309" cy="4549153"/>
          </a:xfrm>
          <a:prstGeom prst="rect">
            <a:avLst/>
          </a:prstGeom>
        </p:spPr>
        <p:txBody>
          <a:bodyPr lIns="0"/>
          <a:lstStyle>
            <a:lvl1pPr>
              <a:defRPr sz="1800"/>
            </a:lvl1pPr>
            <a:lvl2pPr>
              <a:defRPr sz="1800"/>
            </a:lvl2pPr>
          </a:lstStyle>
          <a:p>
            <a:pPr lvl="0"/>
            <a:r>
              <a:rPr lang="fi-FI"/>
              <a:t>Muokkaa tekstin perustyylejä napsauttamalla</a:t>
            </a:r>
          </a:p>
          <a:p>
            <a:pPr lvl="1"/>
            <a:r>
              <a:rPr lang="fi-FI"/>
              <a:t>toinen taso</a:t>
            </a:r>
          </a:p>
        </p:txBody>
      </p:sp>
      <p:sp>
        <p:nvSpPr>
          <p:cNvPr id="4" name="Kuvan paikkamerkki 6">
            <a:extLst>
              <a:ext uri="{FF2B5EF4-FFF2-40B4-BE49-F238E27FC236}">
                <a16:creationId xmlns:a16="http://schemas.microsoft.com/office/drawing/2014/main" id="{50E89767-1F10-1F52-AF49-3D8B7FB0806F}"/>
              </a:ext>
            </a:extLst>
          </p:cNvPr>
          <p:cNvSpPr>
            <a:spLocks noGrp="1"/>
          </p:cNvSpPr>
          <p:nvPr>
            <p:ph type="pic" sz="quarter" idx="21"/>
          </p:nvPr>
        </p:nvSpPr>
        <p:spPr>
          <a:xfrm>
            <a:off x="9250017" y="-6626"/>
            <a:ext cx="2941983" cy="6049617"/>
          </a:xfrm>
          <a:prstGeom prst="rect">
            <a:avLst/>
          </a:prstGeom>
        </p:spPr>
        <p:txBody>
          <a:bodyPr/>
          <a:lstStyle>
            <a:lvl1pPr marL="98968" indent="0">
              <a:buNone/>
              <a:defRPr/>
            </a:lvl1pPr>
          </a:lstStyle>
          <a:p>
            <a:endParaRPr lang="fi-FI"/>
          </a:p>
        </p:txBody>
      </p:sp>
    </p:spTree>
    <p:extLst>
      <p:ext uri="{BB962C8B-B14F-4D97-AF65-F5344CB8AC3E}">
        <p14:creationId xmlns:p14="http://schemas.microsoft.com/office/powerpoint/2010/main" val="33916031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Kuva oikealla">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F8C8FD6-9FF1-4293-2509-0FA61699A2F0}"/>
              </a:ext>
            </a:extLst>
          </p:cNvPr>
          <p:cNvSpPr/>
          <p:nvPr userDrawn="1"/>
        </p:nvSpPr>
        <p:spPr>
          <a:xfrm>
            <a:off x="-1" y="0"/>
            <a:ext cx="9250017"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8229309" cy="624562"/>
          </a:xfrm>
        </p:spPr>
        <p:txBody>
          <a:bodyPr anchor="t"/>
          <a:lstStyle>
            <a:lvl1pPr>
              <a:defRPr>
                <a:solidFill>
                  <a:schemeClr val="bg1"/>
                </a:solidFill>
              </a:defRPr>
            </a:lvl1pPr>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
        <p:nvSpPr>
          <p:cNvPr id="5" name="Tekstin paikkamerkki 4">
            <a:extLst>
              <a:ext uri="{FF2B5EF4-FFF2-40B4-BE49-F238E27FC236}">
                <a16:creationId xmlns:a16="http://schemas.microsoft.com/office/drawing/2014/main" id="{0D6E52FD-8087-7041-3491-CCED285BC239}"/>
              </a:ext>
            </a:extLst>
          </p:cNvPr>
          <p:cNvSpPr>
            <a:spLocks noGrp="1"/>
          </p:cNvSpPr>
          <p:nvPr>
            <p:ph type="body" sz="quarter" idx="18"/>
          </p:nvPr>
        </p:nvSpPr>
        <p:spPr>
          <a:xfrm>
            <a:off x="596639" y="1493838"/>
            <a:ext cx="8229309" cy="4549153"/>
          </a:xfrm>
          <a:prstGeom prst="rect">
            <a:avLst/>
          </a:prstGeom>
        </p:spPr>
        <p:txBody>
          <a:bodyPr lIns="0"/>
          <a:lstStyle>
            <a:lvl1pPr>
              <a:defRPr sz="1800">
                <a:solidFill>
                  <a:schemeClr val="bg1"/>
                </a:solidFill>
              </a:defRPr>
            </a:lvl1pPr>
            <a:lvl2pPr>
              <a:defRPr sz="1800">
                <a:solidFill>
                  <a:schemeClr val="bg1"/>
                </a:solidFill>
              </a:defRPr>
            </a:lvl2pPr>
          </a:lstStyle>
          <a:p>
            <a:pPr lvl="0"/>
            <a:r>
              <a:rPr lang="fi-FI"/>
              <a:t>Muokkaa tekstin perustyylejä napsauttamalla</a:t>
            </a:r>
          </a:p>
          <a:p>
            <a:pPr lvl="1"/>
            <a:r>
              <a:rPr lang="fi-FI"/>
              <a:t>toinen taso</a:t>
            </a:r>
          </a:p>
        </p:txBody>
      </p:sp>
      <p:sp>
        <p:nvSpPr>
          <p:cNvPr id="4" name="Kuvan paikkamerkki 6">
            <a:extLst>
              <a:ext uri="{FF2B5EF4-FFF2-40B4-BE49-F238E27FC236}">
                <a16:creationId xmlns:a16="http://schemas.microsoft.com/office/drawing/2014/main" id="{50E89767-1F10-1F52-AF49-3D8B7FB0806F}"/>
              </a:ext>
            </a:extLst>
          </p:cNvPr>
          <p:cNvSpPr>
            <a:spLocks noGrp="1"/>
          </p:cNvSpPr>
          <p:nvPr>
            <p:ph type="pic" sz="quarter" idx="21"/>
          </p:nvPr>
        </p:nvSpPr>
        <p:spPr>
          <a:xfrm>
            <a:off x="9250017" y="-6626"/>
            <a:ext cx="2941983" cy="6049617"/>
          </a:xfrm>
          <a:prstGeom prst="rect">
            <a:avLst/>
          </a:prstGeom>
        </p:spPr>
        <p:txBody>
          <a:bodyPr/>
          <a:lstStyle>
            <a:lvl1pPr marL="98968" indent="0">
              <a:buNone/>
              <a:defRPr/>
            </a:lvl1pPr>
          </a:lstStyle>
          <a:p>
            <a:endParaRPr lang="fi-FI"/>
          </a:p>
        </p:txBody>
      </p:sp>
    </p:spTree>
    <p:extLst>
      <p:ext uri="{BB962C8B-B14F-4D97-AF65-F5344CB8AC3E}">
        <p14:creationId xmlns:p14="http://schemas.microsoft.com/office/powerpoint/2010/main" val="6312481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tsikko">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D8C0113-9E22-3E84-6180-19FC9756ABE3}"/>
              </a:ext>
            </a:extLst>
          </p:cNvPr>
          <p:cNvSpPr>
            <a:spLocks noGrp="1"/>
          </p:cNvSpPr>
          <p:nvPr>
            <p:ph type="title" hasCustomPrompt="1"/>
          </p:nvPr>
        </p:nvSpPr>
        <p:spPr>
          <a:xfrm>
            <a:off x="596639" y="500743"/>
            <a:ext cx="10991923" cy="635644"/>
          </a:xfrm>
        </p:spPr>
        <p:txBody>
          <a:bodyPr anchor="t"/>
          <a:lstStyle>
            <a:lvl1pPr>
              <a:defRPr>
                <a:solidFill>
                  <a:schemeClr val="tx2"/>
                </a:solidFill>
              </a:defRPr>
            </a:lvl1pPr>
          </a:lstStyle>
          <a:p>
            <a:r>
              <a:rPr lang="en-US"/>
              <a:t>Click to Edit Title</a:t>
            </a:r>
          </a:p>
        </p:txBody>
      </p:sp>
      <p:sp>
        <p:nvSpPr>
          <p:cNvPr id="3" name="Slide Number Placeholder 3">
            <a:extLst>
              <a:ext uri="{FF2B5EF4-FFF2-40B4-BE49-F238E27FC236}">
                <a16:creationId xmlns:a16="http://schemas.microsoft.com/office/drawing/2014/main" id="{7DF633C0-0825-C9BF-8273-824A87B36657}"/>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37537472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tsikko_vs">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38D88C1-431E-1421-C05D-5BDF0B1500B7}"/>
              </a:ext>
            </a:extLst>
          </p:cNvPr>
          <p:cNvSpPr/>
          <p:nvPr userDrawn="1"/>
        </p:nvSpPr>
        <p:spPr>
          <a:xfrm>
            <a:off x="0" y="0"/>
            <a:ext cx="12192000" cy="6042991"/>
          </a:xfrm>
          <a:prstGeom prst="rect">
            <a:avLst/>
          </a:prstGeom>
          <a:solidFill>
            <a:srgbClr val="F0F5FA"/>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9" name="Title 1">
            <a:extLst>
              <a:ext uri="{FF2B5EF4-FFF2-40B4-BE49-F238E27FC236}">
                <a16:creationId xmlns:a16="http://schemas.microsoft.com/office/drawing/2014/main" id="{DD8C0113-9E22-3E84-6180-19FC9756ABE3}"/>
              </a:ext>
            </a:extLst>
          </p:cNvPr>
          <p:cNvSpPr>
            <a:spLocks noGrp="1"/>
          </p:cNvSpPr>
          <p:nvPr>
            <p:ph type="title" hasCustomPrompt="1"/>
          </p:nvPr>
        </p:nvSpPr>
        <p:spPr>
          <a:xfrm>
            <a:off x="596639" y="500743"/>
            <a:ext cx="10991923" cy="635644"/>
          </a:xfrm>
        </p:spPr>
        <p:txBody>
          <a:bodyPr anchor="t"/>
          <a:lstStyle>
            <a:lvl1pPr>
              <a:defRPr>
                <a:solidFill>
                  <a:schemeClr val="tx2"/>
                </a:solidFill>
              </a:defRPr>
            </a:lvl1pPr>
          </a:lstStyle>
          <a:p>
            <a:r>
              <a:rPr lang="en-US"/>
              <a:t>Click to Edit Title</a:t>
            </a:r>
          </a:p>
        </p:txBody>
      </p:sp>
      <p:sp>
        <p:nvSpPr>
          <p:cNvPr id="3" name="Slide Number Placeholder 3">
            <a:extLst>
              <a:ext uri="{FF2B5EF4-FFF2-40B4-BE49-F238E27FC236}">
                <a16:creationId xmlns:a16="http://schemas.microsoft.com/office/drawing/2014/main" id="{7DF633C0-0825-C9BF-8273-824A87B36657}"/>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33823741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tsikko_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9226DD-7BEE-29F7-D095-F1094DF5ED7C}"/>
              </a:ext>
            </a:extLst>
          </p:cNvPr>
          <p:cNvSpPr/>
          <p:nvPr userDrawn="1"/>
        </p:nvSpPr>
        <p:spPr>
          <a:xfrm>
            <a:off x="0" y="0"/>
            <a:ext cx="12192000" cy="6042991"/>
          </a:xfrm>
          <a:prstGeom prst="rect">
            <a:avLst/>
          </a:prstGeom>
          <a:solidFill>
            <a:schemeClr val="tx2"/>
          </a:solidFill>
          <a:ln w="25400" cap="flat" cmpd="sng" algn="ctr">
            <a:noFill/>
            <a:prstDash val="solid"/>
          </a:ln>
          <a:effectLst/>
        </p:spPr>
        <p:txBody>
          <a:bodyPr rtlCol="0" anchor="ctr"/>
          <a:lstStyle/>
          <a:p>
            <a:pPr marL="0" marR="0" indent="0" algn="ctr" defTabSz="1219170" eaLnBrk="1" fontAlgn="auto" latinLnBrk="0" hangingPunct="1">
              <a:lnSpc>
                <a:spcPct val="100000"/>
              </a:lnSpc>
              <a:spcBef>
                <a:spcPts val="0"/>
              </a:spcBef>
              <a:spcAft>
                <a:spcPts val="0"/>
              </a:spcAft>
              <a:buClrTx/>
              <a:buSzTx/>
              <a:buFontTx/>
              <a:buNone/>
              <a:tabLst/>
            </a:pPr>
            <a:endParaRPr kumimoji="0" lang="en-GB" sz="24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9" name="Title 1">
            <a:extLst>
              <a:ext uri="{FF2B5EF4-FFF2-40B4-BE49-F238E27FC236}">
                <a16:creationId xmlns:a16="http://schemas.microsoft.com/office/drawing/2014/main" id="{DD8C0113-9E22-3E84-6180-19FC9756ABE3}"/>
              </a:ext>
            </a:extLst>
          </p:cNvPr>
          <p:cNvSpPr>
            <a:spLocks noGrp="1"/>
          </p:cNvSpPr>
          <p:nvPr>
            <p:ph type="title" hasCustomPrompt="1"/>
          </p:nvPr>
        </p:nvSpPr>
        <p:spPr>
          <a:xfrm>
            <a:off x="596639" y="500743"/>
            <a:ext cx="10991923" cy="635644"/>
          </a:xfrm>
        </p:spPr>
        <p:txBody>
          <a:bodyPr anchor="t"/>
          <a:lstStyle>
            <a:lvl1pPr>
              <a:defRPr>
                <a:solidFill>
                  <a:schemeClr val="bg1"/>
                </a:solidFill>
              </a:defRPr>
            </a:lvl1pPr>
          </a:lstStyle>
          <a:p>
            <a:r>
              <a:rPr lang="en-US"/>
              <a:t>Click to Edit Title</a:t>
            </a:r>
          </a:p>
        </p:txBody>
      </p:sp>
      <p:sp>
        <p:nvSpPr>
          <p:cNvPr id="3" name="Slide Number Placeholder 3">
            <a:extLst>
              <a:ext uri="{FF2B5EF4-FFF2-40B4-BE49-F238E27FC236}">
                <a16:creationId xmlns:a16="http://schemas.microsoft.com/office/drawing/2014/main" id="{7DF633C0-0825-C9BF-8273-824A87B36657}"/>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3881334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so kuva ja otsikko">
    <p:spTree>
      <p:nvGrpSpPr>
        <p:cNvPr id="1" name=""/>
        <p:cNvGrpSpPr/>
        <p:nvPr/>
      </p:nvGrpSpPr>
      <p:grpSpPr>
        <a:xfrm>
          <a:off x="0" y="0"/>
          <a:ext cx="0" cy="0"/>
          <a:chOff x="0" y="0"/>
          <a:chExt cx="0" cy="0"/>
        </a:xfrm>
      </p:grpSpPr>
      <p:sp>
        <p:nvSpPr>
          <p:cNvPr id="7" name="Kuvan paikkamerkki 4">
            <a:extLst>
              <a:ext uri="{FF2B5EF4-FFF2-40B4-BE49-F238E27FC236}">
                <a16:creationId xmlns:a16="http://schemas.microsoft.com/office/drawing/2014/main" id="{AC56279B-CDED-B428-0FBF-758804438843}"/>
              </a:ext>
            </a:extLst>
          </p:cNvPr>
          <p:cNvSpPr>
            <a:spLocks noGrp="1"/>
          </p:cNvSpPr>
          <p:nvPr>
            <p:ph type="pic" sz="quarter" idx="18"/>
          </p:nvPr>
        </p:nvSpPr>
        <p:spPr>
          <a:xfrm>
            <a:off x="0" y="0"/>
            <a:ext cx="12192000" cy="6055056"/>
          </a:xfrm>
          <a:prstGeom prst="rect">
            <a:avLst/>
          </a:prstGeom>
        </p:spPr>
        <p:txBody>
          <a:bodyPr/>
          <a:lstStyle>
            <a:lvl1pPr marL="98968" indent="0">
              <a:buNone/>
              <a:defRPr/>
            </a:lvl1pPr>
          </a:lstStyle>
          <a:p>
            <a:endParaRPr lang="fi-FI"/>
          </a:p>
        </p:txBody>
      </p:sp>
      <p:sp>
        <p:nvSpPr>
          <p:cNvPr id="3" name="Title 1">
            <a:extLst>
              <a:ext uri="{FF2B5EF4-FFF2-40B4-BE49-F238E27FC236}">
                <a16:creationId xmlns:a16="http://schemas.microsoft.com/office/drawing/2014/main" id="{D115A011-DF59-77A2-4A32-5C513C559445}"/>
              </a:ext>
            </a:extLst>
          </p:cNvPr>
          <p:cNvSpPr>
            <a:spLocks noGrp="1"/>
          </p:cNvSpPr>
          <p:nvPr>
            <p:ph type="title" hasCustomPrompt="1"/>
          </p:nvPr>
        </p:nvSpPr>
        <p:spPr>
          <a:xfrm>
            <a:off x="596639" y="511825"/>
            <a:ext cx="10991923" cy="624562"/>
          </a:xfrm>
        </p:spPr>
        <p:txBody>
          <a:bodyPr anchor="t"/>
          <a:lstStyle/>
          <a:p>
            <a:r>
              <a:rPr lang="en-US"/>
              <a:t>Click to Edit Title</a:t>
            </a:r>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27841352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so kuva">
    <p:spTree>
      <p:nvGrpSpPr>
        <p:cNvPr id="1" name=""/>
        <p:cNvGrpSpPr/>
        <p:nvPr/>
      </p:nvGrpSpPr>
      <p:grpSpPr>
        <a:xfrm>
          <a:off x="0" y="0"/>
          <a:ext cx="0" cy="0"/>
          <a:chOff x="0" y="0"/>
          <a:chExt cx="0" cy="0"/>
        </a:xfrm>
      </p:grpSpPr>
      <p:sp>
        <p:nvSpPr>
          <p:cNvPr id="7" name="Kuvan paikkamerkki 4">
            <a:extLst>
              <a:ext uri="{FF2B5EF4-FFF2-40B4-BE49-F238E27FC236}">
                <a16:creationId xmlns:a16="http://schemas.microsoft.com/office/drawing/2014/main" id="{AC56279B-CDED-B428-0FBF-758804438843}"/>
              </a:ext>
            </a:extLst>
          </p:cNvPr>
          <p:cNvSpPr>
            <a:spLocks noGrp="1"/>
          </p:cNvSpPr>
          <p:nvPr>
            <p:ph type="pic" sz="quarter" idx="18"/>
          </p:nvPr>
        </p:nvSpPr>
        <p:spPr>
          <a:xfrm>
            <a:off x="0" y="0"/>
            <a:ext cx="12192000" cy="6055056"/>
          </a:xfrm>
          <a:prstGeom prst="rect">
            <a:avLst/>
          </a:prstGeom>
        </p:spPr>
        <p:txBody>
          <a:bodyPr/>
          <a:lstStyle>
            <a:lvl1pPr marL="98968" indent="0">
              <a:buNone/>
              <a:defRPr/>
            </a:lvl1pPr>
          </a:lstStyle>
          <a:p>
            <a:endParaRPr lang="fi-FI"/>
          </a:p>
        </p:txBody>
      </p:sp>
      <p:sp>
        <p:nvSpPr>
          <p:cNvPr id="2" name="Slide Number Placeholder 3">
            <a:extLst>
              <a:ext uri="{FF2B5EF4-FFF2-40B4-BE49-F238E27FC236}">
                <a16:creationId xmlns:a16="http://schemas.microsoft.com/office/drawing/2014/main" id="{3C14526A-661A-27ED-837C-7BAC49B474EA}"/>
              </a:ext>
            </a:extLst>
          </p:cNvPr>
          <p:cNvSpPr>
            <a:spLocks noGrp="1"/>
          </p:cNvSpPr>
          <p:nvPr>
            <p:ph type="sldNum" sz="quarter" idx="17"/>
          </p:nvPr>
        </p:nvSpPr>
        <p:spPr>
          <a:xfrm>
            <a:off x="11263314" y="6346174"/>
            <a:ext cx="330047" cy="200260"/>
          </a:xfrm>
        </p:spPr>
        <p:txBody>
          <a:body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1922133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Otsikkodia vaalealla kuvalla">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4FBA026-217A-491A-B113-47CADACB0E61}"/>
              </a:ext>
            </a:extLst>
          </p:cNvPr>
          <p:cNvSpPr>
            <a:spLocks noGrp="1"/>
          </p:cNvSpPr>
          <p:nvPr>
            <p:ph type="pic" sz="quarter" idx="10" hasCustomPrompt="1"/>
          </p:nvPr>
        </p:nvSpPr>
        <p:spPr>
          <a:xfrm>
            <a:off x="0" y="1"/>
            <a:ext cx="12192000" cy="4963243"/>
          </a:xfrm>
          <a:custGeom>
            <a:avLst/>
            <a:gdLst>
              <a:gd name="connsiteX0" fmla="*/ 0 w 12192000"/>
              <a:gd name="connsiteY0" fmla="*/ 0 h 4963243"/>
              <a:gd name="connsiteX1" fmla="*/ 12192000 w 12192000"/>
              <a:gd name="connsiteY1" fmla="*/ 0 h 4963243"/>
              <a:gd name="connsiteX2" fmla="*/ 12192000 w 12192000"/>
              <a:gd name="connsiteY2" fmla="*/ 4263931 h 4963243"/>
              <a:gd name="connsiteX3" fmla="*/ 11675944 w 12192000"/>
              <a:gd name="connsiteY3" fmla="*/ 4234458 h 4963243"/>
              <a:gd name="connsiteX4" fmla="*/ 11082371 w 12192000"/>
              <a:gd name="connsiteY4" fmla="*/ 4222625 h 4963243"/>
              <a:gd name="connsiteX5" fmla="*/ 3807479 w 12192000"/>
              <a:gd name="connsiteY5" fmla="*/ 4963243 h 4963243"/>
              <a:gd name="connsiteX6" fmla="*/ 279752 w 12192000"/>
              <a:gd name="connsiteY6" fmla="*/ 4591587 h 4963243"/>
              <a:gd name="connsiteX7" fmla="*/ 0 w 12192000"/>
              <a:gd name="connsiteY7" fmla="*/ 4536888 h 49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63243">
                <a:moveTo>
                  <a:pt x="0" y="0"/>
                </a:moveTo>
                <a:lnTo>
                  <a:pt x="12192000" y="0"/>
                </a:lnTo>
                <a:lnTo>
                  <a:pt x="12192000" y="4263931"/>
                </a:lnTo>
                <a:lnTo>
                  <a:pt x="11675944" y="4234458"/>
                </a:lnTo>
                <a:cubicBezTo>
                  <a:pt x="11481772" y="4226802"/>
                  <a:pt x="11284144" y="4222625"/>
                  <a:pt x="11082371" y="4222625"/>
                </a:cubicBezTo>
                <a:cubicBezTo>
                  <a:pt x="7865056" y="4222625"/>
                  <a:pt x="6444352" y="4963243"/>
                  <a:pt x="3807479" y="4963243"/>
                </a:cubicBezTo>
                <a:cubicBezTo>
                  <a:pt x="2843527" y="4963243"/>
                  <a:pt x="1719241" y="4865359"/>
                  <a:pt x="279752" y="4591587"/>
                </a:cubicBezTo>
                <a:lnTo>
                  <a:pt x="0" y="4536888"/>
                </a:lnTo>
                <a:close/>
              </a:path>
            </a:pathLst>
          </a:custGeom>
          <a:solidFill>
            <a:schemeClr val="bg2"/>
          </a:solidFill>
        </p:spPr>
        <p:txBody>
          <a:bodyPr wrap="square">
            <a:noAutofit/>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lvl1pPr>
          </a:lstStyle>
          <a:p>
            <a:r>
              <a:rPr lang="en-US"/>
              <a:t>Lisää </a:t>
            </a:r>
            <a:r>
              <a:rPr lang="en-US" err="1"/>
              <a:t>teksti</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hasCustomPrompt="1"/>
          </p:nvPr>
        </p:nvSpPr>
        <p:spPr>
          <a:xfrm>
            <a:off x="550863" y="3431436"/>
            <a:ext cx="5545137" cy="801449"/>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Muokkaa </a:t>
            </a:r>
            <a:r>
              <a:rPr lang="en-US" err="1"/>
              <a:t>alaotsikko</a:t>
            </a:r>
            <a:r>
              <a:rPr lang="en-US"/>
              <a:t> </a:t>
            </a:r>
            <a:r>
              <a:rPr lang="en-US" err="1"/>
              <a:t>napsauttamalla</a:t>
            </a:r>
            <a:endParaRPr lang="en-US"/>
          </a:p>
        </p:txBody>
      </p:sp>
      <p:pic>
        <p:nvPicPr>
          <p:cNvPr id="6" name="Picture 5">
            <a:extLst>
              <a:ext uri="{FF2B5EF4-FFF2-40B4-BE49-F238E27FC236}">
                <a16:creationId xmlns:a16="http://schemas.microsoft.com/office/drawing/2014/main" id="{7754332A-A807-4B0C-A52B-4077145E4C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2118400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A94252B3-EC17-3576-06D2-135934271A66}"/>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E9616082-FCF3-0B4C-CCD3-8B4500C23EE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7430807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Otsikkodia tummalla kuvalla">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F56142-DFE2-4B03-85F5-88F4BFD1C248}"/>
              </a:ext>
            </a:extLst>
          </p:cNvPr>
          <p:cNvSpPr>
            <a:spLocks noGrp="1"/>
          </p:cNvSpPr>
          <p:nvPr>
            <p:ph type="pic" sz="quarter" idx="10" hasCustomPrompt="1"/>
          </p:nvPr>
        </p:nvSpPr>
        <p:spPr>
          <a:xfrm>
            <a:off x="0" y="1"/>
            <a:ext cx="12192000" cy="4963243"/>
          </a:xfrm>
          <a:custGeom>
            <a:avLst/>
            <a:gdLst>
              <a:gd name="connsiteX0" fmla="*/ 0 w 12192000"/>
              <a:gd name="connsiteY0" fmla="*/ 0 h 4963243"/>
              <a:gd name="connsiteX1" fmla="*/ 12192000 w 12192000"/>
              <a:gd name="connsiteY1" fmla="*/ 0 h 4963243"/>
              <a:gd name="connsiteX2" fmla="*/ 12192000 w 12192000"/>
              <a:gd name="connsiteY2" fmla="*/ 4263931 h 4963243"/>
              <a:gd name="connsiteX3" fmla="*/ 11675944 w 12192000"/>
              <a:gd name="connsiteY3" fmla="*/ 4234458 h 4963243"/>
              <a:gd name="connsiteX4" fmla="*/ 11082371 w 12192000"/>
              <a:gd name="connsiteY4" fmla="*/ 4222625 h 4963243"/>
              <a:gd name="connsiteX5" fmla="*/ 3807479 w 12192000"/>
              <a:gd name="connsiteY5" fmla="*/ 4963243 h 4963243"/>
              <a:gd name="connsiteX6" fmla="*/ 279752 w 12192000"/>
              <a:gd name="connsiteY6" fmla="*/ 4591587 h 4963243"/>
              <a:gd name="connsiteX7" fmla="*/ 0 w 12192000"/>
              <a:gd name="connsiteY7" fmla="*/ 4536888 h 49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63243">
                <a:moveTo>
                  <a:pt x="0" y="0"/>
                </a:moveTo>
                <a:lnTo>
                  <a:pt x="12192000" y="0"/>
                </a:lnTo>
                <a:lnTo>
                  <a:pt x="12192000" y="4263931"/>
                </a:lnTo>
                <a:lnTo>
                  <a:pt x="11675944" y="4234458"/>
                </a:lnTo>
                <a:cubicBezTo>
                  <a:pt x="11481772" y="4226802"/>
                  <a:pt x="11284144" y="4222625"/>
                  <a:pt x="11082371" y="4222625"/>
                </a:cubicBezTo>
                <a:cubicBezTo>
                  <a:pt x="7865056" y="4222625"/>
                  <a:pt x="6444352" y="4963243"/>
                  <a:pt x="3807479" y="4963243"/>
                </a:cubicBezTo>
                <a:cubicBezTo>
                  <a:pt x="2843527" y="4963243"/>
                  <a:pt x="1719241" y="4865359"/>
                  <a:pt x="279752" y="4591587"/>
                </a:cubicBezTo>
                <a:lnTo>
                  <a:pt x="0" y="4536888"/>
                </a:lnTo>
                <a:close/>
              </a:path>
            </a:pathLst>
          </a:custGeom>
          <a:solidFill>
            <a:schemeClr val="bg2"/>
          </a:solidFill>
        </p:spPr>
        <p:txBody>
          <a:bodyPr wrap="square">
            <a:noAutofit/>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lvl1pPr>
          </a:lstStyle>
          <a:p>
            <a:r>
              <a:rPr lang="en-US"/>
              <a:t>Lisää </a:t>
            </a:r>
            <a:r>
              <a:rPr lang="en-US" err="1"/>
              <a:t>otsikko</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hasCustomPrompt="1"/>
          </p:nvPr>
        </p:nvSpPr>
        <p:spPr>
          <a:xfrm>
            <a:off x="550863" y="3431436"/>
            <a:ext cx="5545138" cy="801449"/>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Lisää </a:t>
            </a:r>
            <a:r>
              <a:rPr lang="en-US" err="1"/>
              <a:t>teksti</a:t>
            </a:r>
            <a:r>
              <a:rPr lang="en-US"/>
              <a:t> </a:t>
            </a:r>
            <a:r>
              <a:rPr lang="en-US" err="1"/>
              <a:t>napsauttamalla</a:t>
            </a:r>
            <a:endParaRPr lang="en-US"/>
          </a:p>
        </p:txBody>
      </p:sp>
      <p:pic>
        <p:nvPicPr>
          <p:cNvPr id="7" name="Picture 6">
            <a:extLst>
              <a:ext uri="{FF2B5EF4-FFF2-40B4-BE49-F238E27FC236}">
                <a16:creationId xmlns:a16="http://schemas.microsoft.com/office/drawing/2014/main" id="{9BC319C7-0E7E-4834-934B-5B3839CD11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4257288360"/>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Otsikkodia sininen">
    <p:bg>
      <p:bgPr>
        <a:solidFill>
          <a:schemeClr val="accent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A85A595-BFCF-4D17-A4F4-F76330FA139A}"/>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lvl1pPr>
          </a:lstStyle>
          <a:p>
            <a:r>
              <a:rPr lang="en-US"/>
              <a:t>Lisää </a:t>
            </a:r>
            <a:r>
              <a:rPr lang="en-US" err="1"/>
              <a:t>otsikko</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p:nvPr>
        </p:nvSpPr>
        <p:spPr>
          <a:xfrm>
            <a:off x="550863" y="3431436"/>
            <a:ext cx="5545138" cy="801449"/>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US"/>
          </a:p>
        </p:txBody>
      </p:sp>
      <p:pic>
        <p:nvPicPr>
          <p:cNvPr id="5" name="Picture 4">
            <a:extLst>
              <a:ext uri="{FF2B5EF4-FFF2-40B4-BE49-F238E27FC236}">
                <a16:creationId xmlns:a16="http://schemas.microsoft.com/office/drawing/2014/main" id="{84F2A565-9676-4612-9134-4E22F29C0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6" y="5954454"/>
            <a:ext cx="1657963" cy="612000"/>
          </a:xfrm>
          <a:prstGeom prst="rect">
            <a:avLst/>
          </a:prstGeom>
        </p:spPr>
      </p:pic>
    </p:spTree>
    <p:extLst>
      <p:ext uri="{BB962C8B-B14F-4D97-AF65-F5344CB8AC3E}">
        <p14:creationId xmlns:p14="http://schemas.microsoft.com/office/powerpoint/2010/main" val="3618438469"/>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Otsikkodia vihreä">
    <p:bg>
      <p:bgPr>
        <a:solidFill>
          <a:schemeClr val="accent4"/>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B865570-1B1C-48B7-833D-5C877BD671F7}"/>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lvl1pPr>
          </a:lstStyle>
          <a:p>
            <a:r>
              <a:rPr lang="en-US"/>
              <a:t>Lisää </a:t>
            </a:r>
            <a:r>
              <a:rPr lang="en-US" err="1"/>
              <a:t>otsikko</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p:nvPr>
        </p:nvSpPr>
        <p:spPr>
          <a:xfrm>
            <a:off x="550863" y="3431436"/>
            <a:ext cx="5545138" cy="801449"/>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US"/>
          </a:p>
        </p:txBody>
      </p:sp>
      <p:pic>
        <p:nvPicPr>
          <p:cNvPr id="6" name="Picture 5">
            <a:extLst>
              <a:ext uri="{FF2B5EF4-FFF2-40B4-BE49-F238E27FC236}">
                <a16:creationId xmlns:a16="http://schemas.microsoft.com/office/drawing/2014/main" id="{84F2A565-9676-4612-9134-4E22F29C0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6" y="5954454"/>
            <a:ext cx="1657963" cy="612000"/>
          </a:xfrm>
          <a:prstGeom prst="rect">
            <a:avLst/>
          </a:prstGeom>
        </p:spPr>
      </p:pic>
    </p:spTree>
    <p:extLst>
      <p:ext uri="{BB962C8B-B14F-4D97-AF65-F5344CB8AC3E}">
        <p14:creationId xmlns:p14="http://schemas.microsoft.com/office/powerpoint/2010/main" val="2550802023"/>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Otsikkodia punainen">
    <p:bg>
      <p:bgPr>
        <a:solidFill>
          <a:schemeClr val="accent6"/>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4880FE8-A4E0-43DE-BA91-6C48EB153101}"/>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lvl1pPr>
          </a:lstStyle>
          <a:p>
            <a:r>
              <a:rPr lang="en-US"/>
              <a:t>Lisää </a:t>
            </a:r>
            <a:r>
              <a:rPr lang="en-US" err="1"/>
              <a:t>otsikko</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p:nvPr>
        </p:nvSpPr>
        <p:spPr>
          <a:xfrm>
            <a:off x="550863" y="3431436"/>
            <a:ext cx="5545138" cy="801449"/>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US"/>
          </a:p>
        </p:txBody>
      </p:sp>
      <p:pic>
        <p:nvPicPr>
          <p:cNvPr id="8" name="Picture 7">
            <a:extLst>
              <a:ext uri="{FF2B5EF4-FFF2-40B4-BE49-F238E27FC236}">
                <a16:creationId xmlns:a16="http://schemas.microsoft.com/office/drawing/2014/main" id="{84F2A565-9676-4612-9134-4E22F29C0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6" y="5954454"/>
            <a:ext cx="1657963" cy="612000"/>
          </a:xfrm>
          <a:prstGeom prst="rect">
            <a:avLst/>
          </a:prstGeom>
        </p:spPr>
      </p:pic>
    </p:spTree>
    <p:extLst>
      <p:ext uri="{BB962C8B-B14F-4D97-AF65-F5344CB8AC3E}">
        <p14:creationId xmlns:p14="http://schemas.microsoft.com/office/powerpoint/2010/main" val="2764695030"/>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Otsikkodia keltainen">
    <p:bg>
      <p:bgPr>
        <a:solidFill>
          <a:srgbClr val="FEB80A"/>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4880FE8-A4E0-43DE-BA91-6C48EB153101}"/>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2" name="Title 1">
            <a:extLst>
              <a:ext uri="{FF2B5EF4-FFF2-40B4-BE49-F238E27FC236}">
                <a16:creationId xmlns:a16="http://schemas.microsoft.com/office/drawing/2014/main" id="{81C5C447-337E-46CA-92C9-43D964075F55}"/>
              </a:ext>
            </a:extLst>
          </p:cNvPr>
          <p:cNvSpPr>
            <a:spLocks noGrp="1"/>
          </p:cNvSpPr>
          <p:nvPr>
            <p:ph type="ctrTitle" hasCustomPrompt="1"/>
          </p:nvPr>
        </p:nvSpPr>
        <p:spPr>
          <a:xfrm>
            <a:off x="550863" y="549275"/>
            <a:ext cx="9144000" cy="1798140"/>
          </a:xfrm>
        </p:spPr>
        <p:txBody>
          <a:bodyPr anchor="t">
            <a:noAutofit/>
          </a:bodyPr>
          <a:lstStyle>
            <a:lvl1pPr algn="l">
              <a:lnSpc>
                <a:spcPct val="85000"/>
              </a:lnSpc>
              <a:defRPr sz="7000">
                <a:solidFill>
                  <a:schemeClr val="bg1"/>
                </a:solidFill>
              </a:defRPr>
            </a:lvl1pPr>
          </a:lstStyle>
          <a:p>
            <a:r>
              <a:rPr lang="en-US"/>
              <a:t>Lisää </a:t>
            </a:r>
            <a:r>
              <a:rPr lang="en-US" err="1"/>
              <a:t>otsikko</a:t>
            </a:r>
            <a:r>
              <a:rPr lang="en-US"/>
              <a:t> </a:t>
            </a:r>
            <a:r>
              <a:rPr lang="en-US" err="1"/>
              <a:t>napsauttamalla</a:t>
            </a:r>
            <a:endParaRPr lang="en-US"/>
          </a:p>
        </p:txBody>
      </p:sp>
      <p:sp>
        <p:nvSpPr>
          <p:cNvPr id="3" name="Subtitle 2">
            <a:extLst>
              <a:ext uri="{FF2B5EF4-FFF2-40B4-BE49-F238E27FC236}">
                <a16:creationId xmlns:a16="http://schemas.microsoft.com/office/drawing/2014/main" id="{45C6E0CB-20F6-4F8B-8CB7-CE06951B65D3}"/>
              </a:ext>
            </a:extLst>
          </p:cNvPr>
          <p:cNvSpPr>
            <a:spLocks noGrp="1"/>
          </p:cNvSpPr>
          <p:nvPr>
            <p:ph type="subTitle" idx="1" hasCustomPrompt="1"/>
          </p:nvPr>
        </p:nvSpPr>
        <p:spPr>
          <a:xfrm>
            <a:off x="550863" y="3431436"/>
            <a:ext cx="5545138" cy="801449"/>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Lisää </a:t>
            </a:r>
            <a:r>
              <a:rPr lang="en-US" err="1"/>
              <a:t>alaotsikko</a:t>
            </a:r>
            <a:r>
              <a:rPr lang="en-US"/>
              <a:t> </a:t>
            </a:r>
            <a:r>
              <a:rPr lang="en-US" err="1"/>
              <a:t>napsauttamalla</a:t>
            </a:r>
            <a:endParaRPr lang="en-US"/>
          </a:p>
        </p:txBody>
      </p:sp>
      <p:pic>
        <p:nvPicPr>
          <p:cNvPr id="8" name="Picture 7">
            <a:extLst>
              <a:ext uri="{FF2B5EF4-FFF2-40B4-BE49-F238E27FC236}">
                <a16:creationId xmlns:a16="http://schemas.microsoft.com/office/drawing/2014/main" id="{17A0D507-9599-4367-A5B6-2CF9B87AB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192793003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isällys">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A9AF5A-6F18-4C8F-8F25-71A674FE1F66}"/>
              </a:ext>
            </a:extLst>
          </p:cNvPr>
          <p:cNvSpPr/>
          <p:nvPr userDrawn="1"/>
        </p:nvSpPr>
        <p:spPr>
          <a:xfrm>
            <a:off x="-2400" y="5650292"/>
            <a:ext cx="12196800" cy="1207708"/>
          </a:xfrm>
          <a:custGeom>
            <a:avLst/>
            <a:gdLst>
              <a:gd name="connsiteX0" fmla="*/ 11082371 w 12196800"/>
              <a:gd name="connsiteY0" fmla="*/ 0 h 1207708"/>
              <a:gd name="connsiteX1" fmla="*/ 11675944 w 12196800"/>
              <a:gd name="connsiteY1" fmla="*/ 11833 h 1207708"/>
              <a:gd name="connsiteX2" fmla="*/ 12196800 w 12196800"/>
              <a:gd name="connsiteY2" fmla="*/ 41580 h 1207708"/>
              <a:gd name="connsiteX3" fmla="*/ 12196800 w 12196800"/>
              <a:gd name="connsiteY3" fmla="*/ 1207708 h 1207708"/>
              <a:gd name="connsiteX4" fmla="*/ 0 w 12196800"/>
              <a:gd name="connsiteY4" fmla="*/ 1207708 h 1207708"/>
              <a:gd name="connsiteX5" fmla="*/ 0 w 12196800"/>
              <a:gd name="connsiteY5" fmla="*/ 314263 h 1207708"/>
              <a:gd name="connsiteX6" fmla="*/ 279752 w 12196800"/>
              <a:gd name="connsiteY6" fmla="*/ 368962 h 1207708"/>
              <a:gd name="connsiteX7" fmla="*/ 3807479 w 12196800"/>
              <a:gd name="connsiteY7" fmla="*/ 740618 h 1207708"/>
              <a:gd name="connsiteX8" fmla="*/ 11082371 w 12196800"/>
              <a:gd name="connsiteY8" fmla="*/ 0 h 1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800" h="1207708">
                <a:moveTo>
                  <a:pt x="11082371" y="0"/>
                </a:moveTo>
                <a:cubicBezTo>
                  <a:pt x="11284144" y="0"/>
                  <a:pt x="11481772" y="4177"/>
                  <a:pt x="11675944" y="11833"/>
                </a:cubicBezTo>
                <a:lnTo>
                  <a:pt x="12196800" y="41580"/>
                </a:lnTo>
                <a:lnTo>
                  <a:pt x="12196800" y="1207708"/>
                </a:lnTo>
                <a:lnTo>
                  <a:pt x="0" y="1207708"/>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8" name="Title 7">
            <a:extLst>
              <a:ext uri="{FF2B5EF4-FFF2-40B4-BE49-F238E27FC236}">
                <a16:creationId xmlns:a16="http://schemas.microsoft.com/office/drawing/2014/main" id="{66B42D62-BC5E-427A-B17D-FE2997E2BA7D}"/>
              </a:ext>
            </a:extLst>
          </p:cNvPr>
          <p:cNvSpPr>
            <a:spLocks noGrp="1"/>
          </p:cNvSpPr>
          <p:nvPr>
            <p:ph type="title" hasCustomPrompt="1"/>
          </p:nvPr>
        </p:nvSpPr>
        <p:spPr/>
        <p:txBody>
          <a:bodyPr/>
          <a:lstStyle/>
          <a:p>
            <a:r>
              <a:rPr lang="en-US"/>
              <a:t>Lisää </a:t>
            </a:r>
            <a:r>
              <a:rPr lang="en-US" err="1"/>
              <a:t>otsikko</a:t>
            </a:r>
            <a:r>
              <a:rPr lang="en-US"/>
              <a:t> </a:t>
            </a:r>
            <a:r>
              <a:rPr lang="en-US" err="1"/>
              <a:t>napsauttamalla</a:t>
            </a:r>
            <a:endParaRPr lang="en-GB"/>
          </a:p>
        </p:txBody>
      </p:sp>
      <p:sp>
        <p:nvSpPr>
          <p:cNvPr id="17" name="Content Placeholder 16">
            <a:extLst>
              <a:ext uri="{FF2B5EF4-FFF2-40B4-BE49-F238E27FC236}">
                <a16:creationId xmlns:a16="http://schemas.microsoft.com/office/drawing/2014/main" id="{6128EEAB-3C4A-4473-9C4B-076EC26AB07B}"/>
              </a:ext>
            </a:extLst>
          </p:cNvPr>
          <p:cNvSpPr>
            <a:spLocks noGrp="1"/>
          </p:cNvSpPr>
          <p:nvPr>
            <p:ph sz="quarter" idx="13" hasCustomPrompt="1"/>
          </p:nvPr>
        </p:nvSpPr>
        <p:spPr>
          <a:xfrm>
            <a:off x="550862" y="1520824"/>
            <a:ext cx="11088001" cy="3916658"/>
          </a:xfrm>
        </p:spPr>
        <p:txBody>
          <a:bodyPr/>
          <a:lstStyle>
            <a:lvl1pPr marL="360000" indent="-360000">
              <a:spcBef>
                <a:spcPts val="600"/>
              </a:spcBef>
              <a:buClr>
                <a:srgbClr val="FEB80A"/>
              </a:buClr>
              <a:buFont typeface="+mj-lt"/>
              <a:buAutoNum type="arabicPeriod"/>
              <a:defRPr/>
            </a:lvl1pPr>
            <a:lvl2pPr marL="576000">
              <a:buClr>
                <a:schemeClr val="tx1"/>
              </a:buClr>
              <a:defRPr/>
            </a:lvl2pPr>
            <a:lvl3pPr marL="792000">
              <a:buClr>
                <a:schemeClr val="tx1"/>
              </a:buClr>
              <a:defRPr/>
            </a:lvl3pPr>
            <a:lvl4pPr marL="1008000">
              <a:buClr>
                <a:schemeClr val="tx1"/>
              </a:buClr>
              <a:defRPr/>
            </a:lvl4pPr>
            <a:lvl5pPr marL="1224000">
              <a:buClr>
                <a:schemeClr val="tx1"/>
              </a:buClr>
              <a:defRPr/>
            </a:lvl5p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18" name="Date Placeholder 17">
            <a:extLst>
              <a:ext uri="{FF2B5EF4-FFF2-40B4-BE49-F238E27FC236}">
                <a16:creationId xmlns:a16="http://schemas.microsoft.com/office/drawing/2014/main" id="{EEDE56F1-E073-4D05-B66D-C7A2C116424D}"/>
              </a:ext>
            </a:extLst>
          </p:cNvPr>
          <p:cNvSpPr>
            <a:spLocks noGrp="1"/>
          </p:cNvSpPr>
          <p:nvPr>
            <p:ph type="dt" sz="half" idx="14"/>
          </p:nvPr>
        </p:nvSpPr>
        <p:spPr/>
        <p:txBody>
          <a:bodyPr/>
          <a:lstStyle>
            <a:lvl1pPr>
              <a:defRPr>
                <a:solidFill>
                  <a:schemeClr val="bg1"/>
                </a:solidFill>
              </a:defRPr>
            </a:lvl1pPr>
          </a:lstStyle>
          <a:p>
            <a:fld id="{E474C324-4CB9-45FC-BAB7-3CAA4B6362D6}" type="datetime1">
              <a:rPr lang="fi-FI" smtClean="0"/>
              <a:t>6.10.2025</a:t>
            </a:fld>
            <a:endParaRPr lang="en-GB"/>
          </a:p>
        </p:txBody>
      </p:sp>
      <p:sp>
        <p:nvSpPr>
          <p:cNvPr id="19" name="Footer Placeholder 18">
            <a:extLst>
              <a:ext uri="{FF2B5EF4-FFF2-40B4-BE49-F238E27FC236}">
                <a16:creationId xmlns:a16="http://schemas.microsoft.com/office/drawing/2014/main" id="{3D335219-9ED7-4E74-AB0E-74EE6D9B219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20" name="Slide Number Placeholder 19">
            <a:extLst>
              <a:ext uri="{FF2B5EF4-FFF2-40B4-BE49-F238E27FC236}">
                <a16:creationId xmlns:a16="http://schemas.microsoft.com/office/drawing/2014/main" id="{1448D6D6-F6AA-4601-9157-92FBB452F30F}"/>
              </a:ext>
            </a:extLst>
          </p:cNvPr>
          <p:cNvSpPr>
            <a:spLocks noGrp="1"/>
          </p:cNvSpPr>
          <p:nvPr>
            <p:ph type="sldNum" sz="quarter" idx="16"/>
          </p:nvPr>
        </p:nvSpPr>
        <p:spPr/>
        <p:txBody>
          <a:bodyPr/>
          <a:lstStyle>
            <a:lvl1pPr>
              <a:defRPr>
                <a:solidFill>
                  <a:schemeClr val="bg1"/>
                </a:solidFill>
              </a:defRPr>
            </a:lvl1pPr>
          </a:lstStyle>
          <a:p>
            <a:fld id="{04D4DC28-9C9F-4458-8993-5E32E198FAFD}" type="slidenum">
              <a:rPr lang="en-GB" smtClean="0"/>
              <a:pPr/>
              <a:t>‹#›</a:t>
            </a:fld>
            <a:endParaRPr lang="en-GB"/>
          </a:p>
        </p:txBody>
      </p:sp>
      <p:pic>
        <p:nvPicPr>
          <p:cNvPr id="9" name="Picture 8">
            <a:extLst>
              <a:ext uri="{FF2B5EF4-FFF2-40B4-BE49-F238E27FC236}">
                <a16:creationId xmlns:a16="http://schemas.microsoft.com/office/drawing/2014/main" id="{0C456834-F322-4651-9D9F-E849FB9C32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1990063331"/>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148B-AF68-41C9-806A-5BC607CA36A0}"/>
              </a:ext>
            </a:extLst>
          </p:cNvPr>
          <p:cNvSpPr>
            <a:spLocks noGrp="1"/>
          </p:cNvSpPr>
          <p:nvPr>
            <p:ph type="title" hasCustomPrompt="1"/>
          </p:nvPr>
        </p:nvSpPr>
        <p:spPr/>
        <p:txBody>
          <a:bodyPr/>
          <a:lstStyle>
            <a:lvl1pPr>
              <a:defRPr/>
            </a:lvl1pPr>
          </a:lstStyle>
          <a:p>
            <a:r>
              <a:rPr lang="en-US"/>
              <a:t>Lisää </a:t>
            </a:r>
            <a:r>
              <a:rPr lang="en-US" err="1"/>
              <a:t>otsikko</a:t>
            </a:r>
            <a:r>
              <a:rPr lang="en-US"/>
              <a:t> </a:t>
            </a:r>
            <a:r>
              <a:rPr lang="en-US" err="1"/>
              <a:t>napsauttamalla</a:t>
            </a:r>
            <a:endParaRPr lang="en-US"/>
          </a:p>
        </p:txBody>
      </p:sp>
      <p:sp>
        <p:nvSpPr>
          <p:cNvPr id="3" name="Content Placeholder 2">
            <a:extLst>
              <a:ext uri="{FF2B5EF4-FFF2-40B4-BE49-F238E27FC236}">
                <a16:creationId xmlns:a16="http://schemas.microsoft.com/office/drawing/2014/main" id="{670FA2C3-FA68-4C2C-8598-B9F5B6DA7BF3}"/>
              </a:ext>
            </a:extLst>
          </p:cNvPr>
          <p:cNvSpPr>
            <a:spLocks noGrp="1"/>
          </p:cNvSpPr>
          <p:nvPr>
            <p:ph idx="1" hasCustomPrompt="1"/>
          </p:nvPr>
        </p:nvSpPr>
        <p:spPr>
          <a:xfrm>
            <a:off x="550862" y="1520825"/>
            <a:ext cx="11088001" cy="4680000"/>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11" name="Date Placeholder 10">
            <a:extLst>
              <a:ext uri="{FF2B5EF4-FFF2-40B4-BE49-F238E27FC236}">
                <a16:creationId xmlns:a16="http://schemas.microsoft.com/office/drawing/2014/main" id="{EA0D767F-634B-4CED-86C7-FBE7B60212AD}"/>
              </a:ext>
            </a:extLst>
          </p:cNvPr>
          <p:cNvSpPr>
            <a:spLocks noGrp="1"/>
          </p:cNvSpPr>
          <p:nvPr>
            <p:ph type="dt" sz="half" idx="10"/>
          </p:nvPr>
        </p:nvSpPr>
        <p:spPr/>
        <p:txBody>
          <a:bodyPr/>
          <a:lstStyle/>
          <a:p>
            <a:fld id="{23D23E40-5687-40FA-BCEA-F5C5AEF61A34}" type="datetime1">
              <a:rPr lang="fi-FI" smtClean="0"/>
              <a:t>6.10.2025</a:t>
            </a:fld>
            <a:endParaRPr lang="en-GB"/>
          </a:p>
        </p:txBody>
      </p:sp>
      <p:sp>
        <p:nvSpPr>
          <p:cNvPr id="12" name="Footer Placeholder 11">
            <a:extLst>
              <a:ext uri="{FF2B5EF4-FFF2-40B4-BE49-F238E27FC236}">
                <a16:creationId xmlns:a16="http://schemas.microsoft.com/office/drawing/2014/main" id="{133DDAD8-81E1-48E8-B57E-0910103BF147}"/>
              </a:ext>
            </a:extLst>
          </p:cNvPr>
          <p:cNvSpPr>
            <a:spLocks noGrp="1"/>
          </p:cNvSpPr>
          <p:nvPr>
            <p:ph type="ftr" sz="quarter" idx="11"/>
          </p:nvPr>
        </p:nvSpPr>
        <p:spPr/>
        <p:txBody>
          <a:bodyPr/>
          <a:lstStyle/>
          <a:p>
            <a:endParaRPr lang="en-GB"/>
          </a:p>
        </p:txBody>
      </p:sp>
      <p:sp>
        <p:nvSpPr>
          <p:cNvPr id="13" name="Slide Number Placeholder 12">
            <a:extLst>
              <a:ext uri="{FF2B5EF4-FFF2-40B4-BE49-F238E27FC236}">
                <a16:creationId xmlns:a16="http://schemas.microsoft.com/office/drawing/2014/main" id="{331D04BF-38A6-4742-9DAE-562E60B833F5}"/>
              </a:ext>
            </a:extLst>
          </p:cNvPr>
          <p:cNvSpPr>
            <a:spLocks noGrp="1"/>
          </p:cNvSpPr>
          <p:nvPr>
            <p:ph type="sldNum" sz="quarter" idx="12"/>
          </p:nvPr>
        </p:nvSpPr>
        <p:spPr/>
        <p:txBody>
          <a:bodyPr/>
          <a:lstStyle/>
          <a:p>
            <a:fld id="{04D4DC28-9C9F-4458-8993-5E32E198FAFD}" type="slidenum">
              <a:rPr lang="en-GB" smtClean="0"/>
              <a:pPr/>
              <a:t>‹#›</a:t>
            </a:fld>
            <a:endParaRPr lang="en-GB"/>
          </a:p>
        </p:txBody>
      </p:sp>
    </p:spTree>
    <p:extLst>
      <p:ext uri="{BB962C8B-B14F-4D97-AF65-F5344CB8AC3E}">
        <p14:creationId xmlns:p14="http://schemas.microsoft.com/office/powerpoint/2010/main" val="14232135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Kaksi sisältöpalsta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C605B-4623-4CE8-B6BB-7EBF0606BAE9}"/>
              </a:ext>
            </a:extLst>
          </p:cNvPr>
          <p:cNvSpPr>
            <a:spLocks noGrp="1"/>
          </p:cNvSpPr>
          <p:nvPr>
            <p:ph sz="half" idx="1" hasCustomPrompt="1"/>
          </p:nvPr>
        </p:nvSpPr>
        <p:spPr>
          <a:xfrm>
            <a:off x="550862" y="1520825"/>
            <a:ext cx="5328000" cy="4680000"/>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4" name="Content Placeholder 3">
            <a:extLst>
              <a:ext uri="{FF2B5EF4-FFF2-40B4-BE49-F238E27FC236}">
                <a16:creationId xmlns:a16="http://schemas.microsoft.com/office/drawing/2014/main" id="{532B4890-E83B-4CF6-A127-6B6F27F091E4}"/>
              </a:ext>
            </a:extLst>
          </p:cNvPr>
          <p:cNvSpPr>
            <a:spLocks noGrp="1"/>
          </p:cNvSpPr>
          <p:nvPr>
            <p:ph sz="half" idx="2" hasCustomPrompt="1"/>
          </p:nvPr>
        </p:nvSpPr>
        <p:spPr>
          <a:xfrm>
            <a:off x="6310862" y="1520825"/>
            <a:ext cx="5328000" cy="4680000"/>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9" name="Title 8">
            <a:extLst>
              <a:ext uri="{FF2B5EF4-FFF2-40B4-BE49-F238E27FC236}">
                <a16:creationId xmlns:a16="http://schemas.microsoft.com/office/drawing/2014/main" id="{0DE045D3-2379-41CA-A030-A856385D3D21}"/>
              </a:ext>
            </a:extLst>
          </p:cNvPr>
          <p:cNvSpPr>
            <a:spLocks noGrp="1"/>
          </p:cNvSpPr>
          <p:nvPr>
            <p:ph type="title" hasCustomPrompt="1"/>
          </p:nvPr>
        </p:nvSpPr>
        <p:spPr/>
        <p:txBody>
          <a:bodyPr/>
          <a:lstStyle/>
          <a:p>
            <a:r>
              <a:rPr lang="en-US"/>
              <a:t>Lisää </a:t>
            </a:r>
            <a:r>
              <a:rPr lang="en-US" err="1"/>
              <a:t>otsikko</a:t>
            </a:r>
            <a:r>
              <a:rPr lang="en-US"/>
              <a:t> </a:t>
            </a:r>
            <a:r>
              <a:rPr lang="en-US" err="1"/>
              <a:t>napsauttamalla</a:t>
            </a:r>
            <a:endParaRPr lang="en-GB"/>
          </a:p>
        </p:txBody>
      </p:sp>
      <p:sp>
        <p:nvSpPr>
          <p:cNvPr id="11" name="Date Placeholder 10">
            <a:extLst>
              <a:ext uri="{FF2B5EF4-FFF2-40B4-BE49-F238E27FC236}">
                <a16:creationId xmlns:a16="http://schemas.microsoft.com/office/drawing/2014/main" id="{287609E1-426A-4626-B5A1-3DE465A12A4D}"/>
              </a:ext>
            </a:extLst>
          </p:cNvPr>
          <p:cNvSpPr>
            <a:spLocks noGrp="1"/>
          </p:cNvSpPr>
          <p:nvPr>
            <p:ph type="dt" sz="half" idx="10"/>
          </p:nvPr>
        </p:nvSpPr>
        <p:spPr/>
        <p:txBody>
          <a:bodyPr/>
          <a:lstStyle/>
          <a:p>
            <a:fld id="{43ACB82F-B05C-4726-804C-2C17ACFA6B25}" type="datetime1">
              <a:rPr lang="fi-FI" smtClean="0"/>
              <a:t>6.10.2025</a:t>
            </a:fld>
            <a:endParaRPr lang="en-GB"/>
          </a:p>
        </p:txBody>
      </p:sp>
      <p:sp>
        <p:nvSpPr>
          <p:cNvPr id="12" name="Footer Placeholder 11">
            <a:extLst>
              <a:ext uri="{FF2B5EF4-FFF2-40B4-BE49-F238E27FC236}">
                <a16:creationId xmlns:a16="http://schemas.microsoft.com/office/drawing/2014/main" id="{422982B9-84C4-46F1-8896-2D54CC71BF2D}"/>
              </a:ext>
            </a:extLst>
          </p:cNvPr>
          <p:cNvSpPr>
            <a:spLocks noGrp="1"/>
          </p:cNvSpPr>
          <p:nvPr>
            <p:ph type="ftr" sz="quarter" idx="11"/>
          </p:nvPr>
        </p:nvSpPr>
        <p:spPr/>
        <p:txBody>
          <a:bodyPr/>
          <a:lstStyle/>
          <a:p>
            <a:endParaRPr lang="en-GB"/>
          </a:p>
        </p:txBody>
      </p:sp>
      <p:sp>
        <p:nvSpPr>
          <p:cNvPr id="13" name="Slide Number Placeholder 12">
            <a:extLst>
              <a:ext uri="{FF2B5EF4-FFF2-40B4-BE49-F238E27FC236}">
                <a16:creationId xmlns:a16="http://schemas.microsoft.com/office/drawing/2014/main" id="{D9B5CC2D-CAF6-41FB-BD2F-2CF4B1794618}"/>
              </a:ext>
            </a:extLst>
          </p:cNvPr>
          <p:cNvSpPr>
            <a:spLocks noGrp="1"/>
          </p:cNvSpPr>
          <p:nvPr>
            <p:ph type="sldNum" sz="quarter" idx="12"/>
          </p:nvPr>
        </p:nvSpPr>
        <p:spPr/>
        <p:txBody>
          <a:bodyPr/>
          <a:lstStyle/>
          <a:p>
            <a:fld id="{04D4DC28-9C9F-4458-8993-5E32E198FAFD}" type="slidenum">
              <a:rPr lang="en-GB" smtClean="0"/>
              <a:pPr/>
              <a:t>‹#›</a:t>
            </a:fld>
            <a:endParaRPr lang="en-GB"/>
          </a:p>
        </p:txBody>
      </p:sp>
    </p:spTree>
    <p:extLst>
      <p:ext uri="{BB962C8B-B14F-4D97-AF65-F5344CB8AC3E}">
        <p14:creationId xmlns:p14="http://schemas.microsoft.com/office/powerpoint/2010/main" val="36939253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sältö + kuva ">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C605B-4623-4CE8-B6BB-7EBF0606BAE9}"/>
              </a:ext>
            </a:extLst>
          </p:cNvPr>
          <p:cNvSpPr>
            <a:spLocks noGrp="1"/>
          </p:cNvSpPr>
          <p:nvPr>
            <p:ph sz="half" idx="1" hasCustomPrompt="1"/>
          </p:nvPr>
        </p:nvSpPr>
        <p:spPr>
          <a:xfrm>
            <a:off x="550862" y="1520825"/>
            <a:ext cx="5328000" cy="4680000"/>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9" name="Picture Placeholder 8">
            <a:extLst>
              <a:ext uri="{FF2B5EF4-FFF2-40B4-BE49-F238E27FC236}">
                <a16:creationId xmlns:a16="http://schemas.microsoft.com/office/drawing/2014/main" id="{A62D5F94-6AB3-4148-8066-0D9F67D892A9}"/>
              </a:ext>
            </a:extLst>
          </p:cNvPr>
          <p:cNvSpPr>
            <a:spLocks noGrp="1"/>
          </p:cNvSpPr>
          <p:nvPr>
            <p:ph type="pic" sz="quarter" idx="13" hasCustomPrompt="1"/>
          </p:nvPr>
        </p:nvSpPr>
        <p:spPr>
          <a:xfrm>
            <a:off x="6313139" y="549275"/>
            <a:ext cx="5328000" cy="5651500"/>
          </a:xfrm>
          <a:solidFill>
            <a:schemeClr val="bg2"/>
          </a:solidFill>
        </p:spPr>
        <p:txBody>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sp>
        <p:nvSpPr>
          <p:cNvPr id="2" name="Title 1">
            <a:extLst>
              <a:ext uri="{FF2B5EF4-FFF2-40B4-BE49-F238E27FC236}">
                <a16:creationId xmlns:a16="http://schemas.microsoft.com/office/drawing/2014/main" id="{5CBEDE9B-B5D2-4792-B8CB-7461F1F085C7}"/>
              </a:ext>
            </a:extLst>
          </p:cNvPr>
          <p:cNvSpPr>
            <a:spLocks noGrp="1"/>
          </p:cNvSpPr>
          <p:nvPr>
            <p:ph type="title" hasCustomPrompt="1"/>
          </p:nvPr>
        </p:nvSpPr>
        <p:spPr>
          <a:xfrm>
            <a:off x="550862" y="549274"/>
            <a:ext cx="5328000" cy="759600"/>
          </a:xfrm>
        </p:spPr>
        <p:txBody>
          <a:bodyPr/>
          <a:lstStyle/>
          <a:p>
            <a:r>
              <a:rPr lang="en-US"/>
              <a:t>Lisää </a:t>
            </a:r>
            <a:r>
              <a:rPr lang="en-US" err="1"/>
              <a:t>otsikko</a:t>
            </a:r>
            <a:r>
              <a:rPr lang="en-US"/>
              <a:t> </a:t>
            </a:r>
            <a:r>
              <a:rPr lang="en-US" err="1"/>
              <a:t>napsauttamalla</a:t>
            </a:r>
            <a:endParaRPr lang="en-GB"/>
          </a:p>
        </p:txBody>
      </p:sp>
      <p:sp>
        <p:nvSpPr>
          <p:cNvPr id="11" name="Date Placeholder 10">
            <a:extLst>
              <a:ext uri="{FF2B5EF4-FFF2-40B4-BE49-F238E27FC236}">
                <a16:creationId xmlns:a16="http://schemas.microsoft.com/office/drawing/2014/main" id="{FD508BD5-A68A-41FF-AD74-A88FFCA9DB66}"/>
              </a:ext>
            </a:extLst>
          </p:cNvPr>
          <p:cNvSpPr>
            <a:spLocks noGrp="1"/>
          </p:cNvSpPr>
          <p:nvPr>
            <p:ph type="dt" sz="half" idx="14"/>
          </p:nvPr>
        </p:nvSpPr>
        <p:spPr/>
        <p:txBody>
          <a:bodyPr/>
          <a:lstStyle/>
          <a:p>
            <a:fld id="{486027D4-6ACF-41D8-91BE-BD92748F5311}" type="datetime1">
              <a:rPr lang="fi-FI" smtClean="0"/>
              <a:t>6.10.2025</a:t>
            </a:fld>
            <a:endParaRPr lang="en-GB"/>
          </a:p>
        </p:txBody>
      </p:sp>
      <p:sp>
        <p:nvSpPr>
          <p:cNvPr id="12" name="Footer Placeholder 11">
            <a:extLst>
              <a:ext uri="{FF2B5EF4-FFF2-40B4-BE49-F238E27FC236}">
                <a16:creationId xmlns:a16="http://schemas.microsoft.com/office/drawing/2014/main" id="{53511010-BD75-4FE9-823D-D521756EAD96}"/>
              </a:ext>
            </a:extLst>
          </p:cNvPr>
          <p:cNvSpPr>
            <a:spLocks noGrp="1"/>
          </p:cNvSpPr>
          <p:nvPr>
            <p:ph type="ftr" sz="quarter" idx="15"/>
          </p:nvPr>
        </p:nvSpPr>
        <p:spPr/>
        <p:txBody>
          <a:bodyPr/>
          <a:lstStyle/>
          <a:p>
            <a:endParaRPr lang="en-GB"/>
          </a:p>
        </p:txBody>
      </p:sp>
      <p:sp>
        <p:nvSpPr>
          <p:cNvPr id="13" name="Slide Number Placeholder 12">
            <a:extLst>
              <a:ext uri="{FF2B5EF4-FFF2-40B4-BE49-F238E27FC236}">
                <a16:creationId xmlns:a16="http://schemas.microsoft.com/office/drawing/2014/main" id="{DEAE7CFE-B83C-4195-87CD-F6364375D623}"/>
              </a:ext>
            </a:extLst>
          </p:cNvPr>
          <p:cNvSpPr>
            <a:spLocks noGrp="1"/>
          </p:cNvSpPr>
          <p:nvPr>
            <p:ph type="sldNum" sz="quarter" idx="16"/>
          </p:nvPr>
        </p:nvSpPr>
        <p:spPr/>
        <p:txBody>
          <a:bodyPr/>
          <a:lstStyle/>
          <a:p>
            <a:fld id="{04D4DC28-9C9F-4458-8993-5E32E198FAFD}" type="slidenum">
              <a:rPr lang="en-GB" smtClean="0"/>
              <a:pPr/>
              <a:t>‹#›</a:t>
            </a:fld>
            <a:endParaRPr lang="en-GB"/>
          </a:p>
        </p:txBody>
      </p:sp>
    </p:spTree>
    <p:extLst>
      <p:ext uri="{BB962C8B-B14F-4D97-AF65-F5344CB8AC3E}">
        <p14:creationId xmlns:p14="http://schemas.microsoft.com/office/powerpoint/2010/main" val="3516638376"/>
      </p:ext>
    </p:extLst>
  </p:cSld>
  <p:clrMapOvr>
    <a:masterClrMapping/>
  </p:clrMapOvr>
  <p:extLst>
    <p:ext uri="{DCECCB84-F9BA-43D5-87BE-67443E8EF086}">
      <p15:sldGuideLst xmlns:p15="http://schemas.microsoft.com/office/powerpoint/2012/main">
        <p15:guide id="1" orient="horz" pos="2160">
          <p15:clr>
            <a:srgbClr val="FBAE40"/>
          </p15:clr>
        </p15:guide>
        <p15:guide id="2" pos="37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Kuva + sisältö">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C605B-4623-4CE8-B6BB-7EBF0606BAE9}"/>
              </a:ext>
            </a:extLst>
          </p:cNvPr>
          <p:cNvSpPr>
            <a:spLocks noGrp="1"/>
          </p:cNvSpPr>
          <p:nvPr>
            <p:ph sz="half" idx="1" hasCustomPrompt="1"/>
          </p:nvPr>
        </p:nvSpPr>
        <p:spPr>
          <a:xfrm>
            <a:off x="6313139" y="1520824"/>
            <a:ext cx="5328000" cy="4680000"/>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9" name="Picture Placeholder 8">
            <a:extLst>
              <a:ext uri="{FF2B5EF4-FFF2-40B4-BE49-F238E27FC236}">
                <a16:creationId xmlns:a16="http://schemas.microsoft.com/office/drawing/2014/main" id="{A62D5F94-6AB3-4148-8066-0D9F67D892A9}"/>
              </a:ext>
            </a:extLst>
          </p:cNvPr>
          <p:cNvSpPr>
            <a:spLocks noGrp="1"/>
          </p:cNvSpPr>
          <p:nvPr>
            <p:ph type="pic" sz="quarter" idx="13" hasCustomPrompt="1"/>
          </p:nvPr>
        </p:nvSpPr>
        <p:spPr>
          <a:xfrm>
            <a:off x="550862" y="549274"/>
            <a:ext cx="5328000" cy="5652000"/>
          </a:xfrm>
          <a:solidFill>
            <a:schemeClr val="bg2"/>
          </a:solidFill>
        </p:spPr>
        <p:txBody>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sp>
        <p:nvSpPr>
          <p:cNvPr id="2" name="Title 1">
            <a:extLst>
              <a:ext uri="{FF2B5EF4-FFF2-40B4-BE49-F238E27FC236}">
                <a16:creationId xmlns:a16="http://schemas.microsoft.com/office/drawing/2014/main" id="{8B73EFC0-4674-4100-A2BA-AEFA828B8DF9}"/>
              </a:ext>
            </a:extLst>
          </p:cNvPr>
          <p:cNvSpPr>
            <a:spLocks noGrp="1"/>
          </p:cNvSpPr>
          <p:nvPr>
            <p:ph type="title" hasCustomPrompt="1"/>
          </p:nvPr>
        </p:nvSpPr>
        <p:spPr>
          <a:xfrm>
            <a:off x="6313139" y="549275"/>
            <a:ext cx="5328000" cy="758741"/>
          </a:xfrm>
        </p:spPr>
        <p:txBody>
          <a:bodyPr/>
          <a:lstStyle/>
          <a:p>
            <a:r>
              <a:rPr lang="en-US"/>
              <a:t>Lisää </a:t>
            </a:r>
            <a:r>
              <a:rPr lang="en-US" err="1"/>
              <a:t>otsikko</a:t>
            </a:r>
            <a:r>
              <a:rPr lang="en-US"/>
              <a:t> </a:t>
            </a:r>
            <a:r>
              <a:rPr lang="en-US" err="1"/>
              <a:t>napsauttamalla</a:t>
            </a:r>
            <a:endParaRPr lang="en-GB"/>
          </a:p>
        </p:txBody>
      </p:sp>
      <p:sp>
        <p:nvSpPr>
          <p:cNvPr id="11" name="Date Placeholder 10">
            <a:extLst>
              <a:ext uri="{FF2B5EF4-FFF2-40B4-BE49-F238E27FC236}">
                <a16:creationId xmlns:a16="http://schemas.microsoft.com/office/drawing/2014/main" id="{05DB6F00-11F2-4505-9A22-F9C4B5BC603B}"/>
              </a:ext>
            </a:extLst>
          </p:cNvPr>
          <p:cNvSpPr>
            <a:spLocks noGrp="1"/>
          </p:cNvSpPr>
          <p:nvPr>
            <p:ph type="dt" sz="half" idx="14"/>
          </p:nvPr>
        </p:nvSpPr>
        <p:spPr/>
        <p:txBody>
          <a:bodyPr/>
          <a:lstStyle/>
          <a:p>
            <a:fld id="{71787ED0-95A0-4FDC-9D4D-7A7F6D03758A}" type="datetime1">
              <a:rPr lang="fi-FI" smtClean="0"/>
              <a:t>6.10.2025</a:t>
            </a:fld>
            <a:endParaRPr lang="en-GB"/>
          </a:p>
        </p:txBody>
      </p:sp>
      <p:sp>
        <p:nvSpPr>
          <p:cNvPr id="12" name="Footer Placeholder 11">
            <a:extLst>
              <a:ext uri="{FF2B5EF4-FFF2-40B4-BE49-F238E27FC236}">
                <a16:creationId xmlns:a16="http://schemas.microsoft.com/office/drawing/2014/main" id="{36CCD21A-7960-4639-B6CD-C448C063FC8D}"/>
              </a:ext>
            </a:extLst>
          </p:cNvPr>
          <p:cNvSpPr>
            <a:spLocks noGrp="1"/>
          </p:cNvSpPr>
          <p:nvPr>
            <p:ph type="ftr" sz="quarter" idx="15"/>
          </p:nvPr>
        </p:nvSpPr>
        <p:spPr/>
        <p:txBody>
          <a:bodyPr/>
          <a:lstStyle/>
          <a:p>
            <a:endParaRPr lang="en-GB"/>
          </a:p>
        </p:txBody>
      </p:sp>
      <p:sp>
        <p:nvSpPr>
          <p:cNvPr id="13" name="Slide Number Placeholder 12">
            <a:extLst>
              <a:ext uri="{FF2B5EF4-FFF2-40B4-BE49-F238E27FC236}">
                <a16:creationId xmlns:a16="http://schemas.microsoft.com/office/drawing/2014/main" id="{50BF1A85-4E61-4B81-92AD-31A7FDA88AF6}"/>
              </a:ext>
            </a:extLst>
          </p:cNvPr>
          <p:cNvSpPr>
            <a:spLocks noGrp="1"/>
          </p:cNvSpPr>
          <p:nvPr>
            <p:ph type="sldNum" sz="quarter" idx="16"/>
          </p:nvPr>
        </p:nvSpPr>
        <p:spPr/>
        <p:txBody>
          <a:bodyPr/>
          <a:lstStyle/>
          <a:p>
            <a:fld id="{04D4DC28-9C9F-4458-8993-5E32E198FAFD}" type="slidenum">
              <a:rPr lang="en-GB" smtClean="0"/>
              <a:pPr/>
              <a:t>‹#›</a:t>
            </a:fld>
            <a:endParaRPr lang="en-GB"/>
          </a:p>
        </p:txBody>
      </p:sp>
    </p:spTree>
    <p:extLst>
      <p:ext uri="{BB962C8B-B14F-4D97-AF65-F5344CB8AC3E}">
        <p14:creationId xmlns:p14="http://schemas.microsoft.com/office/powerpoint/2010/main" val="90433832"/>
      </p:ext>
    </p:extLst>
  </p:cSld>
  <p:clrMapOvr>
    <a:masterClrMapping/>
  </p:clrMapOvr>
  <p:extLst>
    <p:ext uri="{DCECCB84-F9BA-43D5-87BE-67443E8EF086}">
      <p15:sldGuideLst xmlns:p15="http://schemas.microsoft.com/office/powerpoint/2012/main">
        <p15:guide id="1" orient="horz" pos="2160">
          <p15:clr>
            <a:srgbClr val="FBAE40"/>
          </p15:clr>
        </p15:guide>
        <p15:guide id="2" pos="37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ksi sisältöä ja kuvi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7" y="1628775"/>
            <a:ext cx="482391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40987446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Nosto">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C378922-39DD-4DBD-8BD8-A6CC848CFB00}"/>
              </a:ext>
            </a:extLst>
          </p:cNvPr>
          <p:cNvSpPr/>
          <p:nvPr userDrawn="1"/>
        </p:nvSpPr>
        <p:spPr>
          <a:xfrm>
            <a:off x="-2400" y="5650292"/>
            <a:ext cx="12196800" cy="1207708"/>
          </a:xfrm>
          <a:custGeom>
            <a:avLst/>
            <a:gdLst>
              <a:gd name="connsiteX0" fmla="*/ 11082371 w 12196800"/>
              <a:gd name="connsiteY0" fmla="*/ 0 h 1207708"/>
              <a:gd name="connsiteX1" fmla="*/ 11675944 w 12196800"/>
              <a:gd name="connsiteY1" fmla="*/ 11833 h 1207708"/>
              <a:gd name="connsiteX2" fmla="*/ 12196800 w 12196800"/>
              <a:gd name="connsiteY2" fmla="*/ 41580 h 1207708"/>
              <a:gd name="connsiteX3" fmla="*/ 12196800 w 12196800"/>
              <a:gd name="connsiteY3" fmla="*/ 1207708 h 1207708"/>
              <a:gd name="connsiteX4" fmla="*/ 0 w 12196800"/>
              <a:gd name="connsiteY4" fmla="*/ 1207708 h 1207708"/>
              <a:gd name="connsiteX5" fmla="*/ 0 w 12196800"/>
              <a:gd name="connsiteY5" fmla="*/ 314263 h 1207708"/>
              <a:gd name="connsiteX6" fmla="*/ 279752 w 12196800"/>
              <a:gd name="connsiteY6" fmla="*/ 368962 h 1207708"/>
              <a:gd name="connsiteX7" fmla="*/ 3807479 w 12196800"/>
              <a:gd name="connsiteY7" fmla="*/ 740618 h 1207708"/>
              <a:gd name="connsiteX8" fmla="*/ 11082371 w 12196800"/>
              <a:gd name="connsiteY8" fmla="*/ 0 h 1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800" h="1207708">
                <a:moveTo>
                  <a:pt x="11082371" y="0"/>
                </a:moveTo>
                <a:cubicBezTo>
                  <a:pt x="11284144" y="0"/>
                  <a:pt x="11481772" y="4177"/>
                  <a:pt x="11675944" y="11833"/>
                </a:cubicBezTo>
                <a:lnTo>
                  <a:pt x="12196800" y="41580"/>
                </a:lnTo>
                <a:lnTo>
                  <a:pt x="12196800" y="1207708"/>
                </a:lnTo>
                <a:lnTo>
                  <a:pt x="0" y="1207708"/>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2" name="Title 1">
            <a:extLst>
              <a:ext uri="{FF2B5EF4-FFF2-40B4-BE49-F238E27FC236}">
                <a16:creationId xmlns:a16="http://schemas.microsoft.com/office/drawing/2014/main" id="{DE3847CE-0B47-4B8F-B9C7-214C3A7E2E00}"/>
              </a:ext>
            </a:extLst>
          </p:cNvPr>
          <p:cNvSpPr>
            <a:spLocks noGrp="1"/>
          </p:cNvSpPr>
          <p:nvPr>
            <p:ph type="title" hasCustomPrompt="1"/>
          </p:nvPr>
        </p:nvSpPr>
        <p:spPr>
          <a:xfrm>
            <a:off x="550861" y="549275"/>
            <a:ext cx="6874697" cy="3329042"/>
          </a:xfrm>
        </p:spPr>
        <p:txBody>
          <a:bodyPr anchor="b"/>
          <a:lstStyle>
            <a:lvl1pPr>
              <a:defRPr sz="3600">
                <a:solidFill>
                  <a:schemeClr val="bg1"/>
                </a:solidFill>
              </a:defRPr>
            </a:lvl1pPr>
          </a:lstStyle>
          <a:p>
            <a:r>
              <a:rPr lang="en-US"/>
              <a:t>Lisää </a:t>
            </a:r>
            <a:r>
              <a:rPr lang="en-US" err="1"/>
              <a:t>otsikko</a:t>
            </a:r>
            <a:r>
              <a:rPr lang="en-US"/>
              <a:t> </a:t>
            </a:r>
            <a:r>
              <a:rPr lang="en-US" err="1"/>
              <a:t>napsauttamalla</a:t>
            </a:r>
            <a:endParaRPr lang="en-GB"/>
          </a:p>
        </p:txBody>
      </p:sp>
      <p:sp>
        <p:nvSpPr>
          <p:cNvPr id="9" name="Text Placeholder 8">
            <a:extLst>
              <a:ext uri="{FF2B5EF4-FFF2-40B4-BE49-F238E27FC236}">
                <a16:creationId xmlns:a16="http://schemas.microsoft.com/office/drawing/2014/main" id="{74028F15-80DB-4975-BF05-6D3E2AD7A1AF}"/>
              </a:ext>
            </a:extLst>
          </p:cNvPr>
          <p:cNvSpPr>
            <a:spLocks noGrp="1"/>
          </p:cNvSpPr>
          <p:nvPr>
            <p:ph type="body" sz="quarter" idx="13" hasCustomPrompt="1"/>
          </p:nvPr>
        </p:nvSpPr>
        <p:spPr>
          <a:xfrm>
            <a:off x="550863" y="4046538"/>
            <a:ext cx="5545137" cy="473075"/>
          </a:xfrm>
        </p:spPr>
        <p:txBody>
          <a:bodyPr/>
          <a:lstStyle>
            <a:lvl1pPr marL="0" indent="0">
              <a:buNone/>
              <a:defRPr>
                <a:solidFill>
                  <a:schemeClr val="bg1"/>
                </a:solidFill>
              </a:defRPr>
            </a:lvl1pPr>
            <a:lvl2pPr marL="216000" indent="0">
              <a:buNone/>
              <a:defRPr/>
            </a:lvl2pPr>
            <a:lvl3pPr marL="432000" indent="0">
              <a:buNone/>
              <a:defRPr/>
            </a:lvl3pPr>
            <a:lvl4pPr marL="648000" indent="0">
              <a:buNone/>
              <a:defRPr/>
            </a:lvl4pPr>
            <a:lvl5pPr marL="864000" indent="0">
              <a:buNone/>
              <a:defRPr/>
            </a:lvl5pPr>
          </a:lstStyle>
          <a:p>
            <a:pPr lvl="0"/>
            <a:r>
              <a:rPr lang="en-US"/>
              <a:t>Lisää </a:t>
            </a:r>
            <a:r>
              <a:rPr lang="en-US" err="1"/>
              <a:t>alaotsikko</a:t>
            </a:r>
            <a:r>
              <a:rPr lang="en-US"/>
              <a:t> </a:t>
            </a:r>
            <a:r>
              <a:rPr lang="en-US" err="1"/>
              <a:t>napsauttamalla</a:t>
            </a:r>
            <a:endParaRPr lang="en-US"/>
          </a:p>
        </p:txBody>
      </p:sp>
      <p:sp>
        <p:nvSpPr>
          <p:cNvPr id="12" name="Date Placeholder 11">
            <a:extLst>
              <a:ext uri="{FF2B5EF4-FFF2-40B4-BE49-F238E27FC236}">
                <a16:creationId xmlns:a16="http://schemas.microsoft.com/office/drawing/2014/main" id="{51315939-0073-4B51-BCCD-C2E1A9D208C3}"/>
              </a:ext>
            </a:extLst>
          </p:cNvPr>
          <p:cNvSpPr>
            <a:spLocks noGrp="1"/>
          </p:cNvSpPr>
          <p:nvPr>
            <p:ph type="dt" sz="half" idx="14"/>
          </p:nvPr>
        </p:nvSpPr>
        <p:spPr/>
        <p:txBody>
          <a:bodyPr/>
          <a:lstStyle/>
          <a:p>
            <a:fld id="{208C94EF-7431-4FC3-9679-26B71B585853}" type="datetime1">
              <a:rPr lang="fi-FI" smtClean="0"/>
              <a:t>6.10.2025</a:t>
            </a:fld>
            <a:endParaRPr lang="en-GB"/>
          </a:p>
        </p:txBody>
      </p:sp>
      <p:sp>
        <p:nvSpPr>
          <p:cNvPr id="14" name="Footer Placeholder 13">
            <a:extLst>
              <a:ext uri="{FF2B5EF4-FFF2-40B4-BE49-F238E27FC236}">
                <a16:creationId xmlns:a16="http://schemas.microsoft.com/office/drawing/2014/main" id="{0BAD7588-FBA4-4489-85A8-D5648F011DAB}"/>
              </a:ext>
            </a:extLst>
          </p:cNvPr>
          <p:cNvSpPr>
            <a:spLocks noGrp="1"/>
          </p:cNvSpPr>
          <p:nvPr>
            <p:ph type="ftr" sz="quarter" idx="15"/>
          </p:nvPr>
        </p:nvSpPr>
        <p:spPr/>
        <p:txBody>
          <a:bodyPr/>
          <a:lstStyle/>
          <a:p>
            <a:endParaRPr lang="en-GB"/>
          </a:p>
        </p:txBody>
      </p:sp>
      <p:sp>
        <p:nvSpPr>
          <p:cNvPr id="15" name="Slide Number Placeholder 14">
            <a:extLst>
              <a:ext uri="{FF2B5EF4-FFF2-40B4-BE49-F238E27FC236}">
                <a16:creationId xmlns:a16="http://schemas.microsoft.com/office/drawing/2014/main" id="{A753664A-837E-4F7E-BE9C-B4FF4B29445E}"/>
              </a:ext>
            </a:extLst>
          </p:cNvPr>
          <p:cNvSpPr>
            <a:spLocks noGrp="1"/>
          </p:cNvSpPr>
          <p:nvPr>
            <p:ph type="sldNum" sz="quarter" idx="16"/>
          </p:nvPr>
        </p:nvSpPr>
        <p:spPr/>
        <p:txBody>
          <a:bodyPr/>
          <a:lstStyle/>
          <a:p>
            <a:fld id="{04D4DC28-9C9F-4458-8993-5E32E198FAFD}" type="slidenum">
              <a:rPr lang="en-GB" smtClean="0"/>
              <a:pPr/>
              <a:t>‹#›</a:t>
            </a:fld>
            <a:endParaRPr lang="en-GB"/>
          </a:p>
        </p:txBody>
      </p:sp>
      <p:pic>
        <p:nvPicPr>
          <p:cNvPr id="10" name="Picture 9">
            <a:extLst>
              <a:ext uri="{FF2B5EF4-FFF2-40B4-BE49-F238E27FC236}">
                <a16:creationId xmlns:a16="http://schemas.microsoft.com/office/drawing/2014/main" id="{05B679FA-0925-4125-ABE5-E2CADA81CC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38655895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tsikko+sisältö, aalto vaalea">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168D754-6357-4918-8EDF-D2B2D72A546D}"/>
              </a:ext>
            </a:extLst>
          </p:cNvPr>
          <p:cNvSpPr/>
          <p:nvPr userDrawn="1"/>
        </p:nvSpPr>
        <p:spPr>
          <a:xfrm>
            <a:off x="-2400" y="5650292"/>
            <a:ext cx="12196800" cy="1207708"/>
          </a:xfrm>
          <a:custGeom>
            <a:avLst/>
            <a:gdLst>
              <a:gd name="connsiteX0" fmla="*/ 11082371 w 12196800"/>
              <a:gd name="connsiteY0" fmla="*/ 0 h 1207708"/>
              <a:gd name="connsiteX1" fmla="*/ 11675944 w 12196800"/>
              <a:gd name="connsiteY1" fmla="*/ 11833 h 1207708"/>
              <a:gd name="connsiteX2" fmla="*/ 12196800 w 12196800"/>
              <a:gd name="connsiteY2" fmla="*/ 41580 h 1207708"/>
              <a:gd name="connsiteX3" fmla="*/ 12196800 w 12196800"/>
              <a:gd name="connsiteY3" fmla="*/ 1207708 h 1207708"/>
              <a:gd name="connsiteX4" fmla="*/ 0 w 12196800"/>
              <a:gd name="connsiteY4" fmla="*/ 1207708 h 1207708"/>
              <a:gd name="connsiteX5" fmla="*/ 0 w 12196800"/>
              <a:gd name="connsiteY5" fmla="*/ 314263 h 1207708"/>
              <a:gd name="connsiteX6" fmla="*/ 279752 w 12196800"/>
              <a:gd name="connsiteY6" fmla="*/ 368962 h 1207708"/>
              <a:gd name="connsiteX7" fmla="*/ 3807479 w 12196800"/>
              <a:gd name="connsiteY7" fmla="*/ 740618 h 1207708"/>
              <a:gd name="connsiteX8" fmla="*/ 11082371 w 12196800"/>
              <a:gd name="connsiteY8" fmla="*/ 0 h 1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800" h="1207708">
                <a:moveTo>
                  <a:pt x="11082371" y="0"/>
                </a:moveTo>
                <a:cubicBezTo>
                  <a:pt x="11284144" y="0"/>
                  <a:pt x="11481772" y="4177"/>
                  <a:pt x="11675944" y="11833"/>
                </a:cubicBezTo>
                <a:lnTo>
                  <a:pt x="12196800" y="41580"/>
                </a:lnTo>
                <a:lnTo>
                  <a:pt x="12196800" y="1207708"/>
                </a:lnTo>
                <a:lnTo>
                  <a:pt x="0" y="1207708"/>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8" name="Title 7">
            <a:extLst>
              <a:ext uri="{FF2B5EF4-FFF2-40B4-BE49-F238E27FC236}">
                <a16:creationId xmlns:a16="http://schemas.microsoft.com/office/drawing/2014/main" id="{986F1732-5492-4311-BD39-CA3ACA5AF265}"/>
              </a:ext>
            </a:extLst>
          </p:cNvPr>
          <p:cNvSpPr>
            <a:spLocks noGrp="1"/>
          </p:cNvSpPr>
          <p:nvPr>
            <p:ph type="title" hasCustomPrompt="1"/>
          </p:nvPr>
        </p:nvSpPr>
        <p:spPr/>
        <p:txBody>
          <a:bodyPr/>
          <a:lstStyle/>
          <a:p>
            <a:r>
              <a:rPr lang="en-US"/>
              <a:t>Lisää </a:t>
            </a:r>
            <a:r>
              <a:rPr lang="en-US" err="1"/>
              <a:t>otsikko</a:t>
            </a:r>
            <a:r>
              <a:rPr lang="en-US"/>
              <a:t> </a:t>
            </a:r>
            <a:r>
              <a:rPr lang="en-US" err="1"/>
              <a:t>napsauttamalla</a:t>
            </a:r>
            <a:endParaRPr lang="en-GB"/>
          </a:p>
        </p:txBody>
      </p:sp>
      <p:sp>
        <p:nvSpPr>
          <p:cNvPr id="11" name="Content Placeholder 10">
            <a:extLst>
              <a:ext uri="{FF2B5EF4-FFF2-40B4-BE49-F238E27FC236}">
                <a16:creationId xmlns:a16="http://schemas.microsoft.com/office/drawing/2014/main" id="{AD30A9C0-3A46-4487-BDDE-887F53FDA6E3}"/>
              </a:ext>
            </a:extLst>
          </p:cNvPr>
          <p:cNvSpPr>
            <a:spLocks noGrp="1"/>
          </p:cNvSpPr>
          <p:nvPr>
            <p:ph sz="quarter" idx="13" hasCustomPrompt="1"/>
          </p:nvPr>
        </p:nvSpPr>
        <p:spPr>
          <a:xfrm>
            <a:off x="550862" y="1520825"/>
            <a:ext cx="11088001" cy="3916658"/>
          </a:xfrm>
        </p:spPr>
        <p:txBody>
          <a:body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14" name="Date Placeholder 13">
            <a:extLst>
              <a:ext uri="{FF2B5EF4-FFF2-40B4-BE49-F238E27FC236}">
                <a16:creationId xmlns:a16="http://schemas.microsoft.com/office/drawing/2014/main" id="{263EF883-727F-4F13-9598-95F9E594848F}"/>
              </a:ext>
            </a:extLst>
          </p:cNvPr>
          <p:cNvSpPr>
            <a:spLocks noGrp="1"/>
          </p:cNvSpPr>
          <p:nvPr>
            <p:ph type="dt" sz="half" idx="14"/>
          </p:nvPr>
        </p:nvSpPr>
        <p:spPr/>
        <p:txBody>
          <a:bodyPr/>
          <a:lstStyle/>
          <a:p>
            <a:fld id="{FC68C19F-4F9C-4B4C-AB91-74B552870F45}" type="datetime1">
              <a:rPr lang="fi-FI" smtClean="0"/>
              <a:t>6.10.2025</a:t>
            </a:fld>
            <a:endParaRPr lang="en-GB"/>
          </a:p>
        </p:txBody>
      </p:sp>
      <p:sp>
        <p:nvSpPr>
          <p:cNvPr id="15" name="Footer Placeholder 14">
            <a:extLst>
              <a:ext uri="{FF2B5EF4-FFF2-40B4-BE49-F238E27FC236}">
                <a16:creationId xmlns:a16="http://schemas.microsoft.com/office/drawing/2014/main" id="{93F6F3D3-9C4A-4F5E-940A-D084DBBE47AB}"/>
              </a:ext>
            </a:extLst>
          </p:cNvPr>
          <p:cNvSpPr>
            <a:spLocks noGrp="1"/>
          </p:cNvSpPr>
          <p:nvPr>
            <p:ph type="ftr" sz="quarter" idx="15"/>
          </p:nvPr>
        </p:nvSpPr>
        <p:spPr/>
        <p:txBody>
          <a:bodyPr/>
          <a:lstStyle/>
          <a:p>
            <a:endParaRPr lang="en-GB"/>
          </a:p>
        </p:txBody>
      </p:sp>
      <p:sp>
        <p:nvSpPr>
          <p:cNvPr id="16" name="Slide Number Placeholder 15">
            <a:extLst>
              <a:ext uri="{FF2B5EF4-FFF2-40B4-BE49-F238E27FC236}">
                <a16:creationId xmlns:a16="http://schemas.microsoft.com/office/drawing/2014/main" id="{E804C158-12D9-429F-9270-0B4A754AC2A0}"/>
              </a:ext>
            </a:extLst>
          </p:cNvPr>
          <p:cNvSpPr>
            <a:spLocks noGrp="1"/>
          </p:cNvSpPr>
          <p:nvPr>
            <p:ph type="sldNum" sz="quarter" idx="16"/>
          </p:nvPr>
        </p:nvSpPr>
        <p:spPr/>
        <p:txBody>
          <a:bodyPr/>
          <a:lstStyle/>
          <a:p>
            <a:fld id="{04D4DC28-9C9F-4458-8993-5E32E198FAFD}" type="slidenum">
              <a:rPr lang="en-GB" smtClean="0"/>
              <a:pPr/>
              <a:t>‹#›</a:t>
            </a:fld>
            <a:endParaRPr lang="en-GB"/>
          </a:p>
        </p:txBody>
      </p:sp>
      <p:pic>
        <p:nvPicPr>
          <p:cNvPr id="10" name="Picture 9">
            <a:extLst>
              <a:ext uri="{FF2B5EF4-FFF2-40B4-BE49-F238E27FC236}">
                <a16:creationId xmlns:a16="http://schemas.microsoft.com/office/drawing/2014/main" id="{7B155A7A-A5CA-488D-A128-8197F81958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31688251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tsikko+sisältö, aalto  tumma">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A9AF5A-6F18-4C8F-8F25-71A674FE1F66}"/>
              </a:ext>
            </a:extLst>
          </p:cNvPr>
          <p:cNvSpPr/>
          <p:nvPr userDrawn="1"/>
        </p:nvSpPr>
        <p:spPr>
          <a:xfrm>
            <a:off x="-2400" y="5650292"/>
            <a:ext cx="12196800" cy="1207708"/>
          </a:xfrm>
          <a:custGeom>
            <a:avLst/>
            <a:gdLst>
              <a:gd name="connsiteX0" fmla="*/ 11082371 w 12196800"/>
              <a:gd name="connsiteY0" fmla="*/ 0 h 1207708"/>
              <a:gd name="connsiteX1" fmla="*/ 11675944 w 12196800"/>
              <a:gd name="connsiteY1" fmla="*/ 11833 h 1207708"/>
              <a:gd name="connsiteX2" fmla="*/ 12196800 w 12196800"/>
              <a:gd name="connsiteY2" fmla="*/ 41580 h 1207708"/>
              <a:gd name="connsiteX3" fmla="*/ 12196800 w 12196800"/>
              <a:gd name="connsiteY3" fmla="*/ 1207708 h 1207708"/>
              <a:gd name="connsiteX4" fmla="*/ 0 w 12196800"/>
              <a:gd name="connsiteY4" fmla="*/ 1207708 h 1207708"/>
              <a:gd name="connsiteX5" fmla="*/ 0 w 12196800"/>
              <a:gd name="connsiteY5" fmla="*/ 314263 h 1207708"/>
              <a:gd name="connsiteX6" fmla="*/ 279752 w 12196800"/>
              <a:gd name="connsiteY6" fmla="*/ 368962 h 1207708"/>
              <a:gd name="connsiteX7" fmla="*/ 3807479 w 12196800"/>
              <a:gd name="connsiteY7" fmla="*/ 740618 h 1207708"/>
              <a:gd name="connsiteX8" fmla="*/ 11082371 w 12196800"/>
              <a:gd name="connsiteY8" fmla="*/ 0 h 1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800" h="1207708">
                <a:moveTo>
                  <a:pt x="11082371" y="0"/>
                </a:moveTo>
                <a:cubicBezTo>
                  <a:pt x="11284144" y="0"/>
                  <a:pt x="11481772" y="4177"/>
                  <a:pt x="11675944" y="11833"/>
                </a:cubicBezTo>
                <a:lnTo>
                  <a:pt x="12196800" y="41580"/>
                </a:lnTo>
                <a:lnTo>
                  <a:pt x="12196800" y="1207708"/>
                </a:lnTo>
                <a:lnTo>
                  <a:pt x="0" y="1207708"/>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sp>
        <p:nvSpPr>
          <p:cNvPr id="8" name="Title 7">
            <a:extLst>
              <a:ext uri="{FF2B5EF4-FFF2-40B4-BE49-F238E27FC236}">
                <a16:creationId xmlns:a16="http://schemas.microsoft.com/office/drawing/2014/main" id="{66B42D62-BC5E-427A-B17D-FE2997E2BA7D}"/>
              </a:ext>
            </a:extLst>
          </p:cNvPr>
          <p:cNvSpPr>
            <a:spLocks noGrp="1"/>
          </p:cNvSpPr>
          <p:nvPr>
            <p:ph type="title" hasCustomPrompt="1"/>
          </p:nvPr>
        </p:nvSpPr>
        <p:spPr/>
        <p:txBody>
          <a:bodyPr/>
          <a:lstStyle/>
          <a:p>
            <a:r>
              <a:rPr lang="en-US"/>
              <a:t>Lisää </a:t>
            </a:r>
            <a:r>
              <a:rPr lang="en-US" err="1"/>
              <a:t>otsikko</a:t>
            </a:r>
            <a:r>
              <a:rPr lang="en-US"/>
              <a:t> </a:t>
            </a:r>
            <a:r>
              <a:rPr lang="en-US" err="1"/>
              <a:t>napsauttamalla</a:t>
            </a:r>
            <a:endParaRPr lang="en-GB"/>
          </a:p>
        </p:txBody>
      </p:sp>
      <p:sp>
        <p:nvSpPr>
          <p:cNvPr id="17" name="Content Placeholder 16">
            <a:extLst>
              <a:ext uri="{FF2B5EF4-FFF2-40B4-BE49-F238E27FC236}">
                <a16:creationId xmlns:a16="http://schemas.microsoft.com/office/drawing/2014/main" id="{6128EEAB-3C4A-4473-9C4B-076EC26AB07B}"/>
              </a:ext>
            </a:extLst>
          </p:cNvPr>
          <p:cNvSpPr>
            <a:spLocks noGrp="1"/>
          </p:cNvSpPr>
          <p:nvPr>
            <p:ph sz="quarter" idx="13" hasCustomPrompt="1"/>
          </p:nvPr>
        </p:nvSpPr>
        <p:spPr>
          <a:xfrm>
            <a:off x="550862" y="1520824"/>
            <a:ext cx="11088001" cy="3916658"/>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fi-FI"/>
              <a:t>Lisää teksti napsauttamalla</a:t>
            </a:r>
          </a:p>
          <a:p>
            <a:pPr lvl="1"/>
            <a:r>
              <a:rPr lang="fi-FI"/>
              <a:t>Toinen taso</a:t>
            </a:r>
          </a:p>
          <a:p>
            <a:pPr lvl="2"/>
            <a:r>
              <a:rPr lang="fi-FI"/>
              <a:t>Kolmas taso</a:t>
            </a:r>
          </a:p>
          <a:p>
            <a:pPr lvl="3"/>
            <a:r>
              <a:rPr lang="fi-FI"/>
              <a:t>Neljäs taso</a:t>
            </a:r>
          </a:p>
          <a:p>
            <a:pPr lvl="4"/>
            <a:r>
              <a:rPr lang="fi-FI"/>
              <a:t>Viides taso</a:t>
            </a:r>
          </a:p>
        </p:txBody>
      </p:sp>
      <p:sp>
        <p:nvSpPr>
          <p:cNvPr id="18" name="Date Placeholder 17">
            <a:extLst>
              <a:ext uri="{FF2B5EF4-FFF2-40B4-BE49-F238E27FC236}">
                <a16:creationId xmlns:a16="http://schemas.microsoft.com/office/drawing/2014/main" id="{EEDE56F1-E073-4D05-B66D-C7A2C116424D}"/>
              </a:ext>
            </a:extLst>
          </p:cNvPr>
          <p:cNvSpPr>
            <a:spLocks noGrp="1"/>
          </p:cNvSpPr>
          <p:nvPr>
            <p:ph type="dt" sz="half" idx="14"/>
          </p:nvPr>
        </p:nvSpPr>
        <p:spPr/>
        <p:txBody>
          <a:bodyPr/>
          <a:lstStyle>
            <a:lvl1pPr>
              <a:defRPr>
                <a:solidFill>
                  <a:schemeClr val="bg1"/>
                </a:solidFill>
              </a:defRPr>
            </a:lvl1pPr>
          </a:lstStyle>
          <a:p>
            <a:fld id="{A5E589DF-90D5-42E8-8861-2FAE2A014302}" type="datetime1">
              <a:rPr lang="fi-FI" smtClean="0"/>
              <a:t>6.10.2025</a:t>
            </a:fld>
            <a:endParaRPr lang="en-GB"/>
          </a:p>
        </p:txBody>
      </p:sp>
      <p:sp>
        <p:nvSpPr>
          <p:cNvPr id="19" name="Footer Placeholder 18">
            <a:extLst>
              <a:ext uri="{FF2B5EF4-FFF2-40B4-BE49-F238E27FC236}">
                <a16:creationId xmlns:a16="http://schemas.microsoft.com/office/drawing/2014/main" id="{3D335219-9ED7-4E74-AB0E-74EE6D9B219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20" name="Slide Number Placeholder 19">
            <a:extLst>
              <a:ext uri="{FF2B5EF4-FFF2-40B4-BE49-F238E27FC236}">
                <a16:creationId xmlns:a16="http://schemas.microsoft.com/office/drawing/2014/main" id="{1448D6D6-F6AA-4601-9157-92FBB452F30F}"/>
              </a:ext>
            </a:extLst>
          </p:cNvPr>
          <p:cNvSpPr>
            <a:spLocks noGrp="1"/>
          </p:cNvSpPr>
          <p:nvPr>
            <p:ph type="sldNum" sz="quarter" idx="16"/>
          </p:nvPr>
        </p:nvSpPr>
        <p:spPr/>
        <p:txBody>
          <a:bodyPr/>
          <a:lstStyle>
            <a:lvl1pPr>
              <a:defRPr>
                <a:solidFill>
                  <a:schemeClr val="bg1"/>
                </a:solidFill>
              </a:defRPr>
            </a:lvl1pPr>
          </a:lstStyle>
          <a:p>
            <a:fld id="{04D4DC28-9C9F-4458-8993-5E32E198FAFD}" type="slidenum">
              <a:rPr lang="en-GB" smtClean="0"/>
              <a:pPr/>
              <a:t>‹#›</a:t>
            </a:fld>
            <a:endParaRPr lang="en-GB"/>
          </a:p>
        </p:txBody>
      </p:sp>
      <p:pic>
        <p:nvPicPr>
          <p:cNvPr id="9" name="Picture 8">
            <a:extLst>
              <a:ext uri="{FF2B5EF4-FFF2-40B4-BE49-F238E27FC236}">
                <a16:creationId xmlns:a16="http://schemas.microsoft.com/office/drawing/2014/main" id="{89EE6BFC-EF24-43B3-9764-51CCE670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1577089051"/>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äliotsikkodia kuvalla">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FB26-04F4-4446-8EEC-C9B9DE9B27F8}"/>
              </a:ext>
            </a:extLst>
          </p:cNvPr>
          <p:cNvSpPr>
            <a:spLocks noGrp="1"/>
          </p:cNvSpPr>
          <p:nvPr>
            <p:ph type="title" hasCustomPrompt="1"/>
          </p:nvPr>
        </p:nvSpPr>
        <p:spPr>
          <a:xfrm>
            <a:off x="5355771" y="549275"/>
            <a:ext cx="6286276" cy="1567335"/>
          </a:xfrm>
        </p:spPr>
        <p:txBody>
          <a:bodyPr anchor="t"/>
          <a:lstStyle>
            <a:lvl1pPr>
              <a:defRPr sz="6000"/>
            </a:lvl1pPr>
          </a:lstStyle>
          <a:p>
            <a:r>
              <a:rPr lang="en-US"/>
              <a:t>Lisää </a:t>
            </a:r>
            <a:r>
              <a:rPr lang="en-US" err="1"/>
              <a:t>otsikko</a:t>
            </a:r>
            <a:r>
              <a:rPr lang="en-US"/>
              <a:t> </a:t>
            </a:r>
            <a:r>
              <a:rPr lang="en-US" err="1"/>
              <a:t>napsauttamalla</a:t>
            </a:r>
            <a:endParaRPr lang="en-GB"/>
          </a:p>
        </p:txBody>
      </p:sp>
      <p:sp>
        <p:nvSpPr>
          <p:cNvPr id="3" name="Text Placeholder 2">
            <a:extLst>
              <a:ext uri="{FF2B5EF4-FFF2-40B4-BE49-F238E27FC236}">
                <a16:creationId xmlns:a16="http://schemas.microsoft.com/office/drawing/2014/main" id="{5C477919-6FC5-4945-9A20-24F6958A626C}"/>
              </a:ext>
            </a:extLst>
          </p:cNvPr>
          <p:cNvSpPr>
            <a:spLocks noGrp="1"/>
          </p:cNvSpPr>
          <p:nvPr>
            <p:ph type="body" idx="1" hasCustomPrompt="1"/>
          </p:nvPr>
        </p:nvSpPr>
        <p:spPr>
          <a:xfrm>
            <a:off x="5355771" y="2329193"/>
            <a:ext cx="6286276" cy="83838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Lisää </a:t>
            </a:r>
            <a:r>
              <a:rPr lang="en-US" err="1"/>
              <a:t>alaotsikko</a:t>
            </a:r>
            <a:r>
              <a:rPr lang="en-US"/>
              <a:t> </a:t>
            </a:r>
            <a:r>
              <a:rPr lang="en-US" err="1"/>
              <a:t>napsauttamalla</a:t>
            </a:r>
            <a:endParaRPr lang="en-US"/>
          </a:p>
        </p:txBody>
      </p:sp>
      <p:sp>
        <p:nvSpPr>
          <p:cNvPr id="27" name="Picture Placeholder 26">
            <a:extLst>
              <a:ext uri="{FF2B5EF4-FFF2-40B4-BE49-F238E27FC236}">
                <a16:creationId xmlns:a16="http://schemas.microsoft.com/office/drawing/2014/main" id="{E5A96D5F-2ACE-4AE2-A2F8-DF04C56B069D}"/>
              </a:ext>
            </a:extLst>
          </p:cNvPr>
          <p:cNvSpPr>
            <a:spLocks noGrp="1"/>
          </p:cNvSpPr>
          <p:nvPr>
            <p:ph type="pic" sz="quarter" idx="10" hasCustomPrompt="1"/>
          </p:nvPr>
        </p:nvSpPr>
        <p:spPr>
          <a:xfrm>
            <a:off x="0" y="0"/>
            <a:ext cx="4454491" cy="6858000"/>
          </a:xfrm>
          <a:custGeom>
            <a:avLst/>
            <a:gdLst>
              <a:gd name="connsiteX0" fmla="*/ 0 w 4454491"/>
              <a:gd name="connsiteY0" fmla="*/ 0 h 6858000"/>
              <a:gd name="connsiteX1" fmla="*/ 4295463 w 4454491"/>
              <a:gd name="connsiteY1" fmla="*/ 0 h 6858000"/>
              <a:gd name="connsiteX2" fmla="*/ 4327843 w 4454491"/>
              <a:gd name="connsiteY2" fmla="*/ 159222 h 6858000"/>
              <a:gd name="connsiteX3" fmla="*/ 4454491 w 4454491"/>
              <a:gd name="connsiteY3" fmla="*/ 1618568 h 6858000"/>
              <a:gd name="connsiteX4" fmla="*/ 3505602 w 4454491"/>
              <a:gd name="connsiteY4" fmla="*/ 6518302 h 6858000"/>
              <a:gd name="connsiteX5" fmla="*/ 3478746 w 4454491"/>
              <a:gd name="connsiteY5" fmla="*/ 6858000 h 6858000"/>
              <a:gd name="connsiteX6" fmla="*/ 0 w 445449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4491" h="6858000">
                <a:moveTo>
                  <a:pt x="0" y="0"/>
                </a:moveTo>
                <a:lnTo>
                  <a:pt x="4295463" y="0"/>
                </a:lnTo>
                <a:lnTo>
                  <a:pt x="4327843" y="159222"/>
                </a:lnTo>
                <a:cubicBezTo>
                  <a:pt x="4403832" y="578385"/>
                  <a:pt x="4454491" y="1065301"/>
                  <a:pt x="4454491" y="1618568"/>
                </a:cubicBezTo>
                <a:cubicBezTo>
                  <a:pt x="4454491" y="3579268"/>
                  <a:pt x="3695380" y="4711550"/>
                  <a:pt x="3505602" y="6518302"/>
                </a:cubicBezTo>
                <a:lnTo>
                  <a:pt x="3478746" y="6858000"/>
                </a:lnTo>
                <a:lnTo>
                  <a:pt x="0" y="6858000"/>
                </a:lnTo>
                <a:close/>
              </a:path>
            </a:pathLst>
          </a:custGeom>
          <a:solidFill>
            <a:schemeClr val="bg1"/>
          </a:solidFill>
        </p:spPr>
        <p:txBody>
          <a:bodyPr wrap="square">
            <a:noAutofit/>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GB"/>
          </a:p>
        </p:txBody>
      </p:sp>
    </p:spTree>
    <p:extLst>
      <p:ext uri="{BB962C8B-B14F-4D97-AF65-F5344CB8AC3E}">
        <p14:creationId xmlns:p14="http://schemas.microsoft.com/office/powerpoint/2010/main" val="40254638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Väliotsikkodia sininen">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70B78C-DAFE-416A-B0C0-AE939FB962A8}"/>
              </a:ext>
            </a:extLst>
          </p:cNvPr>
          <p:cNvSpPr/>
          <p:nvPr userDrawn="1"/>
        </p:nvSpPr>
        <p:spPr>
          <a:xfrm>
            <a:off x="-2400" y="0"/>
            <a:ext cx="12194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a:extLst>
              <a:ext uri="{FF2B5EF4-FFF2-40B4-BE49-F238E27FC236}">
                <a16:creationId xmlns:a16="http://schemas.microsoft.com/office/drawing/2014/main" id="{23FBFB26-04F4-4446-8EEC-C9B9DE9B27F8}"/>
              </a:ext>
            </a:extLst>
          </p:cNvPr>
          <p:cNvSpPr>
            <a:spLocks noGrp="1"/>
          </p:cNvSpPr>
          <p:nvPr>
            <p:ph type="title" hasCustomPrompt="1"/>
          </p:nvPr>
        </p:nvSpPr>
        <p:spPr>
          <a:xfrm>
            <a:off x="5355771" y="549275"/>
            <a:ext cx="6286276" cy="1567335"/>
          </a:xfrm>
        </p:spPr>
        <p:txBody>
          <a:bodyPr anchor="t"/>
          <a:lstStyle>
            <a:lvl1pPr>
              <a:defRPr sz="6000"/>
            </a:lvl1pPr>
          </a:lstStyle>
          <a:p>
            <a:r>
              <a:rPr lang="en-US"/>
              <a:t>Lisää </a:t>
            </a:r>
            <a:r>
              <a:rPr lang="en-US" err="1"/>
              <a:t>otsikko</a:t>
            </a:r>
            <a:r>
              <a:rPr lang="en-US"/>
              <a:t> </a:t>
            </a:r>
            <a:r>
              <a:rPr lang="en-US" err="1"/>
              <a:t>napsauttamalla</a:t>
            </a:r>
            <a:endParaRPr lang="en-GB"/>
          </a:p>
        </p:txBody>
      </p:sp>
      <p:sp>
        <p:nvSpPr>
          <p:cNvPr id="3" name="Text Placeholder 2">
            <a:extLst>
              <a:ext uri="{FF2B5EF4-FFF2-40B4-BE49-F238E27FC236}">
                <a16:creationId xmlns:a16="http://schemas.microsoft.com/office/drawing/2014/main" id="{5C477919-6FC5-4945-9A20-24F6958A626C}"/>
              </a:ext>
            </a:extLst>
          </p:cNvPr>
          <p:cNvSpPr>
            <a:spLocks noGrp="1"/>
          </p:cNvSpPr>
          <p:nvPr>
            <p:ph type="body" idx="1" hasCustomPrompt="1"/>
          </p:nvPr>
        </p:nvSpPr>
        <p:spPr>
          <a:xfrm>
            <a:off x="5355771" y="2329193"/>
            <a:ext cx="6286276" cy="83838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Lisää </a:t>
            </a:r>
            <a:r>
              <a:rPr lang="en-US" err="1"/>
              <a:t>alaotsikko</a:t>
            </a:r>
            <a:r>
              <a:rPr lang="en-US"/>
              <a:t> </a:t>
            </a:r>
            <a:r>
              <a:rPr lang="en-US" err="1"/>
              <a:t>napsauttamalla</a:t>
            </a:r>
            <a:endParaRPr lang="en-US"/>
          </a:p>
        </p:txBody>
      </p:sp>
      <p:sp>
        <p:nvSpPr>
          <p:cNvPr id="27" name="Picture Placeholder 26">
            <a:extLst>
              <a:ext uri="{FF2B5EF4-FFF2-40B4-BE49-F238E27FC236}">
                <a16:creationId xmlns:a16="http://schemas.microsoft.com/office/drawing/2014/main" id="{E5A96D5F-2ACE-4AE2-A2F8-DF04C56B069D}"/>
              </a:ext>
            </a:extLst>
          </p:cNvPr>
          <p:cNvSpPr>
            <a:spLocks noGrp="1"/>
          </p:cNvSpPr>
          <p:nvPr>
            <p:ph type="pic" sz="quarter" idx="10" hasCustomPrompt="1"/>
          </p:nvPr>
        </p:nvSpPr>
        <p:spPr>
          <a:xfrm>
            <a:off x="0" y="0"/>
            <a:ext cx="4454491" cy="6858000"/>
          </a:xfrm>
          <a:custGeom>
            <a:avLst/>
            <a:gdLst>
              <a:gd name="connsiteX0" fmla="*/ 0 w 4454491"/>
              <a:gd name="connsiteY0" fmla="*/ 0 h 6858000"/>
              <a:gd name="connsiteX1" fmla="*/ 4295463 w 4454491"/>
              <a:gd name="connsiteY1" fmla="*/ 0 h 6858000"/>
              <a:gd name="connsiteX2" fmla="*/ 4327843 w 4454491"/>
              <a:gd name="connsiteY2" fmla="*/ 159222 h 6858000"/>
              <a:gd name="connsiteX3" fmla="*/ 4454491 w 4454491"/>
              <a:gd name="connsiteY3" fmla="*/ 1618568 h 6858000"/>
              <a:gd name="connsiteX4" fmla="*/ 3505602 w 4454491"/>
              <a:gd name="connsiteY4" fmla="*/ 6518302 h 6858000"/>
              <a:gd name="connsiteX5" fmla="*/ 3478746 w 4454491"/>
              <a:gd name="connsiteY5" fmla="*/ 6858000 h 6858000"/>
              <a:gd name="connsiteX6" fmla="*/ 0 w 445449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4491" h="6858000">
                <a:moveTo>
                  <a:pt x="0" y="0"/>
                </a:moveTo>
                <a:lnTo>
                  <a:pt x="4295463" y="0"/>
                </a:lnTo>
                <a:lnTo>
                  <a:pt x="4327843" y="159222"/>
                </a:lnTo>
                <a:cubicBezTo>
                  <a:pt x="4403832" y="578385"/>
                  <a:pt x="4454491" y="1065301"/>
                  <a:pt x="4454491" y="1618568"/>
                </a:cubicBezTo>
                <a:cubicBezTo>
                  <a:pt x="4454491" y="3579268"/>
                  <a:pt x="3695380" y="4711550"/>
                  <a:pt x="3505602" y="6518302"/>
                </a:cubicBezTo>
                <a:lnTo>
                  <a:pt x="3478746" y="6858000"/>
                </a:lnTo>
                <a:lnTo>
                  <a:pt x="0" y="6858000"/>
                </a:lnTo>
                <a:close/>
              </a:path>
            </a:pathLst>
          </a:custGeom>
          <a:solidFill>
            <a:schemeClr val="accent2"/>
          </a:solidFill>
        </p:spPr>
        <p:txBody>
          <a:bodyPr wrap="square">
            <a:noAutofit/>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pic>
        <p:nvPicPr>
          <p:cNvPr id="7" name="Picture 6">
            <a:extLst>
              <a:ext uri="{FF2B5EF4-FFF2-40B4-BE49-F238E27FC236}">
                <a16:creationId xmlns:a16="http://schemas.microsoft.com/office/drawing/2014/main" id="{6EB0C83A-2A6F-4F38-91C4-9456435218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3339718915"/>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Otsikko+kuva, aalto">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6D3EAC6-0743-4B3F-9312-F536E94CF6FA}"/>
              </a:ext>
            </a:extLst>
          </p:cNvPr>
          <p:cNvSpPr>
            <a:spLocks noGrp="1"/>
          </p:cNvSpPr>
          <p:nvPr>
            <p:ph type="pic" sz="quarter" idx="17" hasCustomPrompt="1"/>
          </p:nvPr>
        </p:nvSpPr>
        <p:spPr>
          <a:xfrm>
            <a:off x="0" y="0"/>
            <a:ext cx="12192000" cy="6390910"/>
          </a:xfrm>
          <a:custGeom>
            <a:avLst/>
            <a:gdLst>
              <a:gd name="connsiteX0" fmla="*/ 0 w 12192000"/>
              <a:gd name="connsiteY0" fmla="*/ 0 h 6390910"/>
              <a:gd name="connsiteX1" fmla="*/ 12192000 w 12192000"/>
              <a:gd name="connsiteY1" fmla="*/ 0 h 6390910"/>
              <a:gd name="connsiteX2" fmla="*/ 12192000 w 12192000"/>
              <a:gd name="connsiteY2" fmla="*/ 5691735 h 6390910"/>
              <a:gd name="connsiteX3" fmla="*/ 11673543 w 12192000"/>
              <a:gd name="connsiteY3" fmla="*/ 5662125 h 6390910"/>
              <a:gd name="connsiteX4" fmla="*/ 11079970 w 12192000"/>
              <a:gd name="connsiteY4" fmla="*/ 5650292 h 6390910"/>
              <a:gd name="connsiteX5" fmla="*/ 3805078 w 12192000"/>
              <a:gd name="connsiteY5" fmla="*/ 6390910 h 6390910"/>
              <a:gd name="connsiteX6" fmla="*/ 277351 w 12192000"/>
              <a:gd name="connsiteY6" fmla="*/ 6019254 h 6390910"/>
              <a:gd name="connsiteX7" fmla="*/ 0 w 12192000"/>
              <a:gd name="connsiteY7" fmla="*/ 5965025 h 63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390910">
                <a:moveTo>
                  <a:pt x="0" y="0"/>
                </a:moveTo>
                <a:lnTo>
                  <a:pt x="12192000" y="0"/>
                </a:lnTo>
                <a:lnTo>
                  <a:pt x="12192000" y="5691735"/>
                </a:lnTo>
                <a:lnTo>
                  <a:pt x="11673543" y="5662125"/>
                </a:lnTo>
                <a:cubicBezTo>
                  <a:pt x="11479371" y="5654469"/>
                  <a:pt x="11281743" y="5650292"/>
                  <a:pt x="11079970" y="5650292"/>
                </a:cubicBezTo>
                <a:cubicBezTo>
                  <a:pt x="7862655" y="5650292"/>
                  <a:pt x="6441951" y="6390910"/>
                  <a:pt x="3805078" y="6390910"/>
                </a:cubicBezTo>
                <a:cubicBezTo>
                  <a:pt x="2841126" y="6390910"/>
                  <a:pt x="1716840" y="6293026"/>
                  <a:pt x="277351" y="6019254"/>
                </a:cubicBezTo>
                <a:lnTo>
                  <a:pt x="0" y="5965025"/>
                </a:lnTo>
                <a:close/>
              </a:path>
            </a:pathLst>
          </a:custGeom>
          <a:solidFill>
            <a:schemeClr val="bg2"/>
          </a:solidFill>
        </p:spPr>
        <p:txBody>
          <a:bodyPr wrap="square">
            <a:noAutofit/>
          </a:bodyPr>
          <a:lstStyle>
            <a:lvl1pPr marL="0" indent="0" algn="ctr">
              <a:buNone/>
              <a:defRPr sz="1600"/>
            </a:lvl1pPr>
          </a:lstStyle>
          <a:p>
            <a:r>
              <a:rPr lang="en-US"/>
              <a:t>Lisää </a:t>
            </a:r>
            <a:r>
              <a:rPr lang="en-US" err="1"/>
              <a:t>kuva</a:t>
            </a:r>
            <a:r>
              <a:rPr lang="en-US"/>
              <a:t> </a:t>
            </a:r>
            <a:r>
              <a:rPr lang="en-US" err="1"/>
              <a:t>napsauttamalla</a:t>
            </a:r>
            <a:r>
              <a:rPr lang="en-US"/>
              <a:t> </a:t>
            </a:r>
            <a:r>
              <a:rPr lang="en-US" err="1"/>
              <a:t>ikonia</a:t>
            </a:r>
            <a:endParaRPr lang="en-US"/>
          </a:p>
        </p:txBody>
      </p:sp>
      <p:sp>
        <p:nvSpPr>
          <p:cNvPr id="2" name="Title 1">
            <a:extLst>
              <a:ext uri="{FF2B5EF4-FFF2-40B4-BE49-F238E27FC236}">
                <a16:creationId xmlns:a16="http://schemas.microsoft.com/office/drawing/2014/main" id="{9B441E5B-53CF-4888-99D1-C23E2B90A216}"/>
              </a:ext>
            </a:extLst>
          </p:cNvPr>
          <p:cNvSpPr>
            <a:spLocks noGrp="1"/>
          </p:cNvSpPr>
          <p:nvPr>
            <p:ph type="title" hasCustomPrompt="1"/>
          </p:nvPr>
        </p:nvSpPr>
        <p:spPr/>
        <p:txBody>
          <a:bodyPr/>
          <a:lstStyle/>
          <a:p>
            <a:r>
              <a:rPr lang="en-US"/>
              <a:t>Lisää </a:t>
            </a:r>
            <a:r>
              <a:rPr lang="en-US" err="1"/>
              <a:t>otsikko</a:t>
            </a:r>
            <a:r>
              <a:rPr lang="en-US"/>
              <a:t> </a:t>
            </a:r>
            <a:r>
              <a:rPr lang="en-US" err="1"/>
              <a:t>napsauttamalla</a:t>
            </a:r>
            <a:endParaRPr lang="en-GB"/>
          </a:p>
        </p:txBody>
      </p:sp>
      <p:sp>
        <p:nvSpPr>
          <p:cNvPr id="18" name="Date Placeholder 17">
            <a:extLst>
              <a:ext uri="{FF2B5EF4-FFF2-40B4-BE49-F238E27FC236}">
                <a16:creationId xmlns:a16="http://schemas.microsoft.com/office/drawing/2014/main" id="{C814124C-D3E7-4814-93CE-FE6C3E598A31}"/>
              </a:ext>
            </a:extLst>
          </p:cNvPr>
          <p:cNvSpPr>
            <a:spLocks noGrp="1"/>
          </p:cNvSpPr>
          <p:nvPr>
            <p:ph type="dt" sz="half" idx="18"/>
          </p:nvPr>
        </p:nvSpPr>
        <p:spPr/>
        <p:txBody>
          <a:bodyPr/>
          <a:lstStyle/>
          <a:p>
            <a:fld id="{6A34761F-68F2-405F-878A-6503A94FCF70}" type="datetime1">
              <a:rPr lang="fi-FI" smtClean="0"/>
              <a:t>6.10.2025</a:t>
            </a:fld>
            <a:endParaRPr lang="en-GB"/>
          </a:p>
        </p:txBody>
      </p:sp>
      <p:sp>
        <p:nvSpPr>
          <p:cNvPr id="19" name="Footer Placeholder 18">
            <a:extLst>
              <a:ext uri="{FF2B5EF4-FFF2-40B4-BE49-F238E27FC236}">
                <a16:creationId xmlns:a16="http://schemas.microsoft.com/office/drawing/2014/main" id="{294F27CF-BF3E-4137-80AF-7FCDB996E63D}"/>
              </a:ext>
            </a:extLst>
          </p:cNvPr>
          <p:cNvSpPr>
            <a:spLocks noGrp="1"/>
          </p:cNvSpPr>
          <p:nvPr>
            <p:ph type="ftr" sz="quarter" idx="19"/>
          </p:nvPr>
        </p:nvSpPr>
        <p:spPr/>
        <p:txBody>
          <a:bodyPr/>
          <a:lstStyle/>
          <a:p>
            <a:endParaRPr lang="en-GB"/>
          </a:p>
        </p:txBody>
      </p:sp>
      <p:sp>
        <p:nvSpPr>
          <p:cNvPr id="20" name="Slide Number Placeholder 19">
            <a:extLst>
              <a:ext uri="{FF2B5EF4-FFF2-40B4-BE49-F238E27FC236}">
                <a16:creationId xmlns:a16="http://schemas.microsoft.com/office/drawing/2014/main" id="{984989C8-2338-4A6F-8202-850C3ABB4879}"/>
              </a:ext>
            </a:extLst>
          </p:cNvPr>
          <p:cNvSpPr>
            <a:spLocks noGrp="1"/>
          </p:cNvSpPr>
          <p:nvPr>
            <p:ph type="sldNum" sz="quarter" idx="20"/>
          </p:nvPr>
        </p:nvSpPr>
        <p:spPr/>
        <p:txBody>
          <a:bodyPr/>
          <a:lstStyle/>
          <a:p>
            <a:fld id="{04D4DC28-9C9F-4458-8993-5E32E198FAFD}" type="slidenum">
              <a:rPr lang="en-GB" smtClean="0"/>
              <a:pPr/>
              <a:t>‹#›</a:t>
            </a:fld>
            <a:endParaRPr lang="en-GB"/>
          </a:p>
        </p:txBody>
      </p:sp>
    </p:spTree>
    <p:extLst>
      <p:ext uri="{BB962C8B-B14F-4D97-AF65-F5344CB8AC3E}">
        <p14:creationId xmlns:p14="http://schemas.microsoft.com/office/powerpoint/2010/main" val="39159754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Logo valkoinen FI">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53FA6-B006-41F4-A063-8D23AE20E0D8}"/>
              </a:ext>
            </a:extLst>
          </p:cNvPr>
          <p:cNvSpPr/>
          <p:nvPr userDrawn="1"/>
        </p:nvSpPr>
        <p:spPr>
          <a:xfrm>
            <a:off x="550863" y="2725348"/>
            <a:ext cx="11090275" cy="69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t>Hyvin </a:t>
            </a:r>
            <a:r>
              <a:rPr lang="en-GB" sz="3200" b="1" err="1"/>
              <a:t>rakennettua</a:t>
            </a:r>
            <a:r>
              <a:rPr lang="en-GB" sz="3200" b="1"/>
              <a:t> </a:t>
            </a:r>
            <a:r>
              <a:rPr lang="en-GB" sz="3200" b="1" err="1"/>
              <a:t>hyvinvointia</a:t>
            </a:r>
            <a:endParaRPr lang="en-GB" sz="3200" b="1"/>
          </a:p>
        </p:txBody>
      </p:sp>
      <p:sp>
        <p:nvSpPr>
          <p:cNvPr id="5" name="Freeform: Shape 4">
            <a:extLst>
              <a:ext uri="{FF2B5EF4-FFF2-40B4-BE49-F238E27FC236}">
                <a16:creationId xmlns:a16="http://schemas.microsoft.com/office/drawing/2014/main" id="{477002DC-E2E1-448A-9E08-F2FF4F2E8532}"/>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pic>
        <p:nvPicPr>
          <p:cNvPr id="6" name="Picture 5">
            <a:extLst>
              <a:ext uri="{FF2B5EF4-FFF2-40B4-BE49-F238E27FC236}">
                <a16:creationId xmlns:a16="http://schemas.microsoft.com/office/drawing/2014/main" id="{B0E6C61A-09F0-4962-9653-51AB3E9C6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8457196"/>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Logo valkoinen EN">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53FA6-B006-41F4-A063-8D23AE20E0D8}"/>
              </a:ext>
            </a:extLst>
          </p:cNvPr>
          <p:cNvSpPr/>
          <p:nvPr userDrawn="1"/>
        </p:nvSpPr>
        <p:spPr>
          <a:xfrm>
            <a:off x="550863" y="2725348"/>
            <a:ext cx="11090275" cy="69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t>Well-built for well-being</a:t>
            </a:r>
          </a:p>
        </p:txBody>
      </p:sp>
      <p:sp>
        <p:nvSpPr>
          <p:cNvPr id="5" name="Freeform: Shape 4">
            <a:extLst>
              <a:ext uri="{FF2B5EF4-FFF2-40B4-BE49-F238E27FC236}">
                <a16:creationId xmlns:a16="http://schemas.microsoft.com/office/drawing/2014/main" id="{477002DC-E2E1-448A-9E08-F2FF4F2E8532}"/>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pic>
        <p:nvPicPr>
          <p:cNvPr id="6" name="Picture 5">
            <a:extLst>
              <a:ext uri="{FF2B5EF4-FFF2-40B4-BE49-F238E27FC236}">
                <a16:creationId xmlns:a16="http://schemas.microsoft.com/office/drawing/2014/main" id="{B0E6C61A-09F0-4962-9653-51AB3E9C6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2183811831"/>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Logo harmaa FI">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1D299-DDFD-4AC5-ACCA-AAC34850E235}"/>
              </a:ext>
            </a:extLst>
          </p:cNvPr>
          <p:cNvSpPr/>
          <p:nvPr userDrawn="1"/>
        </p:nvSpPr>
        <p:spPr>
          <a:xfrm>
            <a:off x="550863" y="2725348"/>
            <a:ext cx="11090275" cy="69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solidFill>
                  <a:schemeClr val="bg2"/>
                </a:solidFill>
              </a:rPr>
              <a:t>Hyvin </a:t>
            </a:r>
            <a:r>
              <a:rPr lang="en-GB" sz="3200" b="1" err="1">
                <a:solidFill>
                  <a:schemeClr val="bg2"/>
                </a:solidFill>
              </a:rPr>
              <a:t>rakennettua</a:t>
            </a:r>
            <a:r>
              <a:rPr lang="en-GB" sz="3200" b="1">
                <a:solidFill>
                  <a:schemeClr val="bg2"/>
                </a:solidFill>
              </a:rPr>
              <a:t> </a:t>
            </a:r>
            <a:r>
              <a:rPr lang="en-GB" sz="3200" b="1" err="1">
                <a:solidFill>
                  <a:schemeClr val="bg2"/>
                </a:solidFill>
              </a:rPr>
              <a:t>hyvinvointia</a:t>
            </a:r>
            <a:endParaRPr lang="en-GB" sz="3200" b="1">
              <a:solidFill>
                <a:schemeClr val="bg2"/>
              </a:solidFill>
            </a:endParaRPr>
          </a:p>
        </p:txBody>
      </p:sp>
      <p:sp>
        <p:nvSpPr>
          <p:cNvPr id="7" name="Freeform: Shape 6">
            <a:extLst>
              <a:ext uri="{FF2B5EF4-FFF2-40B4-BE49-F238E27FC236}">
                <a16:creationId xmlns:a16="http://schemas.microsoft.com/office/drawing/2014/main" id="{CCB09B56-80D3-4859-AD13-B235C6C52DE4}"/>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pic>
        <p:nvPicPr>
          <p:cNvPr id="8" name="Picture 7">
            <a:extLst>
              <a:ext uri="{FF2B5EF4-FFF2-40B4-BE49-F238E27FC236}">
                <a16:creationId xmlns:a16="http://schemas.microsoft.com/office/drawing/2014/main" id="{8ED6AF5E-CD39-4F19-BF59-8A375EDCD1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2146830423"/>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ogo harmaa EN">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1D299-DDFD-4AC5-ACCA-AAC34850E235}"/>
              </a:ext>
            </a:extLst>
          </p:cNvPr>
          <p:cNvSpPr/>
          <p:nvPr userDrawn="1"/>
        </p:nvSpPr>
        <p:spPr>
          <a:xfrm>
            <a:off x="550863" y="2725348"/>
            <a:ext cx="11090275" cy="69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solidFill>
                  <a:schemeClr val="bg2"/>
                </a:solidFill>
              </a:rPr>
              <a:t>Well-built for well-being</a:t>
            </a:r>
          </a:p>
        </p:txBody>
      </p:sp>
      <p:sp>
        <p:nvSpPr>
          <p:cNvPr id="7" name="Freeform: Shape 6">
            <a:extLst>
              <a:ext uri="{FF2B5EF4-FFF2-40B4-BE49-F238E27FC236}">
                <a16:creationId xmlns:a16="http://schemas.microsoft.com/office/drawing/2014/main" id="{CCB09B56-80D3-4859-AD13-B235C6C52DE4}"/>
              </a:ext>
            </a:extLst>
          </p:cNvPr>
          <p:cNvSpPr/>
          <p:nvPr userDrawn="1"/>
        </p:nvSpPr>
        <p:spPr>
          <a:xfrm>
            <a:off x="0" y="4222626"/>
            <a:ext cx="12196800" cy="2635374"/>
          </a:xfrm>
          <a:custGeom>
            <a:avLst/>
            <a:gdLst>
              <a:gd name="connsiteX0" fmla="*/ 11082371 w 12196800"/>
              <a:gd name="connsiteY0" fmla="*/ 0 h 2635374"/>
              <a:gd name="connsiteX1" fmla="*/ 11675944 w 12196800"/>
              <a:gd name="connsiteY1" fmla="*/ 11833 h 2635374"/>
              <a:gd name="connsiteX2" fmla="*/ 12196800 w 12196800"/>
              <a:gd name="connsiteY2" fmla="*/ 41580 h 2635374"/>
              <a:gd name="connsiteX3" fmla="*/ 12196800 w 12196800"/>
              <a:gd name="connsiteY3" fmla="*/ 1207708 h 2635374"/>
              <a:gd name="connsiteX4" fmla="*/ 12192000 w 12196800"/>
              <a:gd name="connsiteY4" fmla="*/ 1207708 h 2635374"/>
              <a:gd name="connsiteX5" fmla="*/ 12192000 w 12196800"/>
              <a:gd name="connsiteY5" fmla="*/ 2635374 h 2635374"/>
              <a:gd name="connsiteX6" fmla="*/ 0 w 12196800"/>
              <a:gd name="connsiteY6" fmla="*/ 2635374 h 2635374"/>
              <a:gd name="connsiteX7" fmla="*/ 0 w 12196800"/>
              <a:gd name="connsiteY7" fmla="*/ 1207708 h 2635374"/>
              <a:gd name="connsiteX8" fmla="*/ 0 w 12196800"/>
              <a:gd name="connsiteY8" fmla="*/ 957115 h 2635374"/>
              <a:gd name="connsiteX9" fmla="*/ 0 w 12196800"/>
              <a:gd name="connsiteY9" fmla="*/ 314263 h 2635374"/>
              <a:gd name="connsiteX10" fmla="*/ 279752 w 12196800"/>
              <a:gd name="connsiteY10" fmla="*/ 368962 h 2635374"/>
              <a:gd name="connsiteX11" fmla="*/ 3807479 w 12196800"/>
              <a:gd name="connsiteY11" fmla="*/ 740618 h 2635374"/>
              <a:gd name="connsiteX12" fmla="*/ 11082371 w 12196800"/>
              <a:gd name="connsiteY12" fmla="*/ 0 h 26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6800" h="2635374">
                <a:moveTo>
                  <a:pt x="11082371" y="0"/>
                </a:moveTo>
                <a:cubicBezTo>
                  <a:pt x="11284144" y="0"/>
                  <a:pt x="11481772" y="4177"/>
                  <a:pt x="11675944" y="11833"/>
                </a:cubicBezTo>
                <a:lnTo>
                  <a:pt x="12196800" y="41580"/>
                </a:lnTo>
                <a:lnTo>
                  <a:pt x="12196800" y="1207708"/>
                </a:lnTo>
                <a:lnTo>
                  <a:pt x="12192000" y="1207708"/>
                </a:lnTo>
                <a:lnTo>
                  <a:pt x="12192000" y="2635374"/>
                </a:lnTo>
                <a:lnTo>
                  <a:pt x="0" y="2635374"/>
                </a:lnTo>
                <a:lnTo>
                  <a:pt x="0" y="1207708"/>
                </a:lnTo>
                <a:lnTo>
                  <a:pt x="0" y="957115"/>
                </a:lnTo>
                <a:lnTo>
                  <a:pt x="0" y="314263"/>
                </a:lnTo>
                <a:lnTo>
                  <a:pt x="279752" y="368962"/>
                </a:lnTo>
                <a:cubicBezTo>
                  <a:pt x="1719241" y="642734"/>
                  <a:pt x="2843527" y="740618"/>
                  <a:pt x="3807479" y="740618"/>
                </a:cubicBezTo>
                <a:cubicBezTo>
                  <a:pt x="6444352" y="740618"/>
                  <a:pt x="7865056" y="0"/>
                  <a:pt x="110823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1"/>
          </a:p>
        </p:txBody>
      </p:sp>
      <p:pic>
        <p:nvPicPr>
          <p:cNvPr id="8" name="Picture 7">
            <a:extLst>
              <a:ext uri="{FF2B5EF4-FFF2-40B4-BE49-F238E27FC236}">
                <a16:creationId xmlns:a16="http://schemas.microsoft.com/office/drawing/2014/main" id="{8ED6AF5E-CD39-4F19-BF59-8A375EDCD1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3175" y="5954454"/>
            <a:ext cx="1657963" cy="612000"/>
          </a:xfrm>
          <a:prstGeom prst="rect">
            <a:avLst/>
          </a:prstGeom>
        </p:spPr>
      </p:pic>
    </p:spTree>
    <p:extLst>
      <p:ext uri="{BB962C8B-B14F-4D97-AF65-F5344CB8AC3E}">
        <p14:creationId xmlns:p14="http://schemas.microsoft.com/office/powerpoint/2010/main" val="321594333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6F4F2A28-91CF-4DAF-9C62-76FD9065E01E}"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2369437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31F72C4-E574-0045-8937-872C2B78B54F}"/>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F0ADE179-40E2-DF1C-098D-4C7129FBCC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9F66F475-18F8-BF2D-5924-53F925FE2DF4}"/>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680FA88F-C516-4655-207A-29E1C0FDC66C}"/>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9E690FF6-1A0E-98DE-BECE-1744CC71F87A}"/>
              </a:ext>
            </a:extLst>
          </p:cNvPr>
          <p:cNvSpPr>
            <a:spLocks noGrp="1"/>
          </p:cNvSpPr>
          <p:nvPr>
            <p:ph type="sldNum" sz="quarter" idx="12"/>
          </p:nvPr>
        </p:nvSpPr>
        <p:spPr/>
        <p:txBody>
          <a:bodyPr/>
          <a:lstStyle/>
          <a:p>
            <a:fld id="{3D8B5EFF-2D19-456F-AE93-325C19E8298E}" type="slidenum">
              <a:rPr lang="fi-FI" smtClean="0"/>
              <a:t>‹#›</a:t>
            </a:fld>
            <a:endParaRPr lang="fi-FI"/>
          </a:p>
        </p:txBody>
      </p:sp>
      <p:sp>
        <p:nvSpPr>
          <p:cNvPr id="7" name="Freeform 9">
            <a:extLst>
              <a:ext uri="{FF2B5EF4-FFF2-40B4-BE49-F238E27FC236}">
                <a16:creationId xmlns:a16="http://schemas.microsoft.com/office/drawing/2014/main" id="{DC725AAA-1868-4766-63E2-FAAD14EA5427}"/>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504158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DEE1E19-1DD5-62BB-0FE2-D68B4CA5C427}"/>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D039F81B-1ED8-8FEC-5709-3F3DCD4AC4A9}"/>
              </a:ext>
            </a:extLst>
          </p:cNvPr>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B618AE2C-7AA6-5AD2-8EC1-87CCAE89AC7A}"/>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DE586AA7-E655-B5F3-3601-2CBCBBFF5124}"/>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1B5802E1-E70D-5FD4-95B3-258F3DCB8863}"/>
              </a:ext>
            </a:extLst>
          </p:cNvPr>
          <p:cNvSpPr>
            <a:spLocks noGrp="1"/>
          </p:cNvSpPr>
          <p:nvPr>
            <p:ph type="sldNum" sz="quarter" idx="12"/>
          </p:nvPr>
        </p:nvSpPr>
        <p:spPr/>
        <p:txBody>
          <a:bodyPr/>
          <a:lstStyle/>
          <a:p>
            <a:fld id="{3D8B5EFF-2D19-456F-AE93-325C19E8298E}" type="slidenum">
              <a:rPr lang="fi-FI" smtClean="0"/>
              <a:t>‹#›</a:t>
            </a:fld>
            <a:endParaRPr lang="fi-FI"/>
          </a:p>
        </p:txBody>
      </p:sp>
      <p:sp>
        <p:nvSpPr>
          <p:cNvPr id="7" name="Freeform 9">
            <a:extLst>
              <a:ext uri="{FF2B5EF4-FFF2-40B4-BE49-F238E27FC236}">
                <a16:creationId xmlns:a16="http://schemas.microsoft.com/office/drawing/2014/main" id="{0BFEC4E9-643F-1C2A-95EC-CCD237212C60}"/>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3873160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1C0AD16-A39D-EEF0-C69B-7F6D6CBCBB73}"/>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p>
        </p:txBody>
      </p:sp>
      <p:sp>
        <p:nvSpPr>
          <p:cNvPr id="3" name="Tekstin paikkamerkki 2">
            <a:extLst>
              <a:ext uri="{FF2B5EF4-FFF2-40B4-BE49-F238E27FC236}">
                <a16:creationId xmlns:a16="http://schemas.microsoft.com/office/drawing/2014/main" id="{AF0AB0D8-B8E5-9A97-FAF2-43857C9E1C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i-FI"/>
              <a:t>Muokkaa tekstin perustyylejä napsauttamalla</a:t>
            </a:r>
          </a:p>
        </p:txBody>
      </p:sp>
      <p:sp>
        <p:nvSpPr>
          <p:cNvPr id="4" name="Päivämäärän paikkamerkki 3">
            <a:extLst>
              <a:ext uri="{FF2B5EF4-FFF2-40B4-BE49-F238E27FC236}">
                <a16:creationId xmlns:a16="http://schemas.microsoft.com/office/drawing/2014/main" id="{157682A2-2B05-6E9E-EED3-1E1A1ACB2701}"/>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C9CF09CC-7BCA-3AE6-DBDC-66B9E26B8655}"/>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682DB161-48F5-4421-B7AC-BCE19CAFF9A6}"/>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3233702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491C35-6512-3E12-7F0B-A540687BCD80}"/>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6D3FC61E-FC1A-834A-C7F5-F33B6A697837}"/>
              </a:ext>
            </a:extLst>
          </p:cNvPr>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a:extLst>
              <a:ext uri="{FF2B5EF4-FFF2-40B4-BE49-F238E27FC236}">
                <a16:creationId xmlns:a16="http://schemas.microsoft.com/office/drawing/2014/main" id="{A010BC56-3A33-9750-16DE-FBC036C3585A}"/>
              </a:ext>
            </a:extLst>
          </p:cNvPr>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a:extLst>
              <a:ext uri="{FF2B5EF4-FFF2-40B4-BE49-F238E27FC236}">
                <a16:creationId xmlns:a16="http://schemas.microsoft.com/office/drawing/2014/main" id="{07BE16C2-B83E-75EC-A964-E421BDE9C949}"/>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6" name="Alatunnisteen paikkamerkki 5">
            <a:extLst>
              <a:ext uri="{FF2B5EF4-FFF2-40B4-BE49-F238E27FC236}">
                <a16:creationId xmlns:a16="http://schemas.microsoft.com/office/drawing/2014/main" id="{E5978A0B-DF8A-D27C-F33B-75B0CB0B7880}"/>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D085E316-3600-FE9B-5039-06F01DF89E3D}"/>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22031975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CE54CC5-25BF-6B58-3527-28317AFCD8E2}"/>
              </a:ext>
            </a:extLst>
          </p:cNvPr>
          <p:cNvSpPr>
            <a:spLocks noGrp="1"/>
          </p:cNvSpPr>
          <p:nvPr>
            <p:ph type="title"/>
          </p:nvPr>
        </p:nvSpPr>
        <p:spPr>
          <a:xfrm>
            <a:off x="839788" y="365125"/>
            <a:ext cx="10515600" cy="1325563"/>
          </a:xfrm>
        </p:spPr>
        <p:txBody>
          <a:bodyPr/>
          <a:lstStyle/>
          <a:p>
            <a:r>
              <a:rPr lang="fi-FI"/>
              <a:t>Muokkaa ots. perustyyl. napsautt.</a:t>
            </a:r>
          </a:p>
        </p:txBody>
      </p:sp>
      <p:sp>
        <p:nvSpPr>
          <p:cNvPr id="3" name="Tekstin paikkamerkki 2">
            <a:extLst>
              <a:ext uri="{FF2B5EF4-FFF2-40B4-BE49-F238E27FC236}">
                <a16:creationId xmlns:a16="http://schemas.microsoft.com/office/drawing/2014/main" id="{98F4AC85-5E7D-2ACB-D065-5D356FF26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a:extLst>
              <a:ext uri="{FF2B5EF4-FFF2-40B4-BE49-F238E27FC236}">
                <a16:creationId xmlns:a16="http://schemas.microsoft.com/office/drawing/2014/main" id="{136AA6D8-20AA-1EDB-2735-C640DD42891F}"/>
              </a:ext>
            </a:extLst>
          </p:cNvPr>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a:extLst>
              <a:ext uri="{FF2B5EF4-FFF2-40B4-BE49-F238E27FC236}">
                <a16:creationId xmlns:a16="http://schemas.microsoft.com/office/drawing/2014/main" id="{53B58635-2A47-4512-F1F3-FA78C1FD66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a:extLst>
              <a:ext uri="{FF2B5EF4-FFF2-40B4-BE49-F238E27FC236}">
                <a16:creationId xmlns:a16="http://schemas.microsoft.com/office/drawing/2014/main" id="{C7A6E373-02FE-F7C6-0561-F0612A4035C2}"/>
              </a:ext>
            </a:extLst>
          </p:cNvPr>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a:extLst>
              <a:ext uri="{FF2B5EF4-FFF2-40B4-BE49-F238E27FC236}">
                <a16:creationId xmlns:a16="http://schemas.microsoft.com/office/drawing/2014/main" id="{58CD2DA1-7DBF-0FC3-E0D1-5C62A6316AF1}"/>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8" name="Alatunnisteen paikkamerkki 7">
            <a:extLst>
              <a:ext uri="{FF2B5EF4-FFF2-40B4-BE49-F238E27FC236}">
                <a16:creationId xmlns:a16="http://schemas.microsoft.com/office/drawing/2014/main" id="{B8691A11-8371-571E-5EE6-7BFFFC8EDEDB}"/>
              </a:ext>
            </a:extLst>
          </p:cNvPr>
          <p:cNvSpPr>
            <a:spLocks noGrp="1"/>
          </p:cNvSpPr>
          <p:nvPr>
            <p:ph type="ftr" sz="quarter" idx="11"/>
          </p:nvPr>
        </p:nvSpPr>
        <p:spPr/>
        <p:txBody>
          <a:bodyPr/>
          <a:lstStyle/>
          <a:p>
            <a:endParaRPr lang="fi-FI"/>
          </a:p>
        </p:txBody>
      </p:sp>
      <p:sp>
        <p:nvSpPr>
          <p:cNvPr id="9" name="Dian numeron paikkamerkki 8">
            <a:extLst>
              <a:ext uri="{FF2B5EF4-FFF2-40B4-BE49-F238E27FC236}">
                <a16:creationId xmlns:a16="http://schemas.microsoft.com/office/drawing/2014/main" id="{FA473A6F-06AA-DDC7-97F8-E1DDA9E04FBE}"/>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14374041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BF3BA71-E680-5F2E-3A1D-B4253DAD2B6B}"/>
              </a:ext>
            </a:extLst>
          </p:cNvPr>
          <p:cNvSpPr>
            <a:spLocks noGrp="1"/>
          </p:cNvSpPr>
          <p:nvPr>
            <p:ph type="title"/>
          </p:nvPr>
        </p:nvSpPr>
        <p:spPr/>
        <p:txBody>
          <a:bodyPr/>
          <a:lstStyle/>
          <a:p>
            <a:r>
              <a:rPr lang="fi-FI"/>
              <a:t>Muokkaa ots. perustyyl. napsautt.</a:t>
            </a:r>
          </a:p>
        </p:txBody>
      </p:sp>
      <p:sp>
        <p:nvSpPr>
          <p:cNvPr id="3" name="Päivämäärän paikkamerkki 2">
            <a:extLst>
              <a:ext uri="{FF2B5EF4-FFF2-40B4-BE49-F238E27FC236}">
                <a16:creationId xmlns:a16="http://schemas.microsoft.com/office/drawing/2014/main" id="{0E9F74F0-F119-66D6-48EA-BBC41F008E7B}"/>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4" name="Alatunnisteen paikkamerkki 3">
            <a:extLst>
              <a:ext uri="{FF2B5EF4-FFF2-40B4-BE49-F238E27FC236}">
                <a16:creationId xmlns:a16="http://schemas.microsoft.com/office/drawing/2014/main" id="{CDB6249F-8981-F58E-6186-C6E600C37B32}"/>
              </a:ext>
            </a:extLst>
          </p:cNvPr>
          <p:cNvSpPr>
            <a:spLocks noGrp="1"/>
          </p:cNvSpPr>
          <p:nvPr>
            <p:ph type="ftr" sz="quarter" idx="11"/>
          </p:nvPr>
        </p:nvSpPr>
        <p:spPr/>
        <p:txBody>
          <a:bodyPr/>
          <a:lstStyle/>
          <a:p>
            <a:endParaRPr lang="fi-FI"/>
          </a:p>
        </p:txBody>
      </p:sp>
      <p:sp>
        <p:nvSpPr>
          <p:cNvPr id="5" name="Dian numeron paikkamerkki 4">
            <a:extLst>
              <a:ext uri="{FF2B5EF4-FFF2-40B4-BE49-F238E27FC236}">
                <a16:creationId xmlns:a16="http://schemas.microsoft.com/office/drawing/2014/main" id="{7A2CDEBF-1072-C907-FBBC-FF87E88B9B37}"/>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2637707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CB098867-433C-4705-7A02-E5F4FA2FB2CC}"/>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3" name="Alatunnisteen paikkamerkki 2">
            <a:extLst>
              <a:ext uri="{FF2B5EF4-FFF2-40B4-BE49-F238E27FC236}">
                <a16:creationId xmlns:a16="http://schemas.microsoft.com/office/drawing/2014/main" id="{49F1BC26-5A33-7FD5-0BBF-A9E398EC32F7}"/>
              </a:ext>
            </a:extLst>
          </p:cNvPr>
          <p:cNvSpPr>
            <a:spLocks noGrp="1"/>
          </p:cNvSpPr>
          <p:nvPr>
            <p:ph type="ftr" sz="quarter" idx="11"/>
          </p:nvPr>
        </p:nvSpPr>
        <p:spPr/>
        <p:txBody>
          <a:bodyPr/>
          <a:lstStyle/>
          <a:p>
            <a:endParaRPr lang="fi-FI"/>
          </a:p>
        </p:txBody>
      </p:sp>
      <p:sp>
        <p:nvSpPr>
          <p:cNvPr id="4" name="Dian numeron paikkamerkki 3">
            <a:extLst>
              <a:ext uri="{FF2B5EF4-FFF2-40B4-BE49-F238E27FC236}">
                <a16:creationId xmlns:a16="http://schemas.microsoft.com/office/drawing/2014/main" id="{20E62C12-71E7-0076-7196-B21E29EA2BC8}"/>
              </a:ext>
            </a:extLst>
          </p:cNvPr>
          <p:cNvSpPr>
            <a:spLocks noGrp="1"/>
          </p:cNvSpPr>
          <p:nvPr>
            <p:ph type="sldNum" sz="quarter" idx="12"/>
          </p:nvPr>
        </p:nvSpPr>
        <p:spPr/>
        <p:txBody>
          <a:bodyPr/>
          <a:lstStyle/>
          <a:p>
            <a:fld id="{3D8B5EFF-2D19-456F-AE93-325C19E8298E}" type="slidenum">
              <a:rPr lang="fi-FI" smtClean="0"/>
              <a:t>‹#›</a:t>
            </a:fld>
            <a:endParaRPr lang="fi-FI"/>
          </a:p>
        </p:txBody>
      </p:sp>
      <p:sp>
        <p:nvSpPr>
          <p:cNvPr id="5" name="Freeform 9">
            <a:extLst>
              <a:ext uri="{FF2B5EF4-FFF2-40B4-BE49-F238E27FC236}">
                <a16:creationId xmlns:a16="http://schemas.microsoft.com/office/drawing/2014/main" id="{A745463C-11A5-7C02-D44F-A9D462A40A79}"/>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17409086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8C479BA-957E-AAD9-CB20-48719D31FA20}"/>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Sisällön paikkamerkki 2">
            <a:extLst>
              <a:ext uri="{FF2B5EF4-FFF2-40B4-BE49-F238E27FC236}">
                <a16:creationId xmlns:a16="http://schemas.microsoft.com/office/drawing/2014/main" id="{585ACAF8-7F85-9D12-B14E-2E7FDE8669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a:extLst>
              <a:ext uri="{FF2B5EF4-FFF2-40B4-BE49-F238E27FC236}">
                <a16:creationId xmlns:a16="http://schemas.microsoft.com/office/drawing/2014/main" id="{EF47149F-E0C4-DE04-AC7C-0560350A7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214CF6AE-EBAE-CDF3-2783-DBD143D25334}"/>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6" name="Alatunnisteen paikkamerkki 5">
            <a:extLst>
              <a:ext uri="{FF2B5EF4-FFF2-40B4-BE49-F238E27FC236}">
                <a16:creationId xmlns:a16="http://schemas.microsoft.com/office/drawing/2014/main" id="{2AFF675F-4791-ECF2-A1AD-E97A9EE4215B}"/>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E8ABF549-9639-E488-E8DA-33993E7331EA}"/>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374243768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52B43A1-2EC6-BD65-C639-73304FB6EDCE}"/>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Kuvan paikkamerkki 2">
            <a:extLst>
              <a:ext uri="{FF2B5EF4-FFF2-40B4-BE49-F238E27FC236}">
                <a16:creationId xmlns:a16="http://schemas.microsoft.com/office/drawing/2014/main" id="{6904D8A6-9058-8F97-89E1-97962240E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a:extLst>
              <a:ext uri="{FF2B5EF4-FFF2-40B4-BE49-F238E27FC236}">
                <a16:creationId xmlns:a16="http://schemas.microsoft.com/office/drawing/2014/main" id="{9D384EAE-38D7-ADBC-1643-A00ABEF46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00A4C3C8-FE8D-D11F-2CAC-E692EB5A128E}"/>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6" name="Alatunnisteen paikkamerkki 5">
            <a:extLst>
              <a:ext uri="{FF2B5EF4-FFF2-40B4-BE49-F238E27FC236}">
                <a16:creationId xmlns:a16="http://schemas.microsoft.com/office/drawing/2014/main" id="{7C45F789-ED9F-5CBD-6E2D-DC098A422613}"/>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1B7E2DD9-B3C1-68BB-7DCD-8F0C02BD22F3}"/>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293983195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B12C82E-9C8C-CF1F-1A29-C9533A0B9A1D}"/>
              </a:ext>
            </a:extLst>
          </p:cNvPr>
          <p:cNvSpPr>
            <a:spLocks noGrp="1"/>
          </p:cNvSpPr>
          <p:nvPr>
            <p:ph type="title"/>
          </p:nvPr>
        </p:nvSpPr>
        <p:spPr/>
        <p:txBody>
          <a:bodyPr/>
          <a:lstStyle/>
          <a:p>
            <a:r>
              <a:rPr lang="fi-FI"/>
              <a:t>Muokkaa ots. perustyyl. napsautt.</a:t>
            </a:r>
          </a:p>
        </p:txBody>
      </p:sp>
      <p:sp>
        <p:nvSpPr>
          <p:cNvPr id="3" name="Pystysuoran tekstin paikkamerkki 2">
            <a:extLst>
              <a:ext uri="{FF2B5EF4-FFF2-40B4-BE49-F238E27FC236}">
                <a16:creationId xmlns:a16="http://schemas.microsoft.com/office/drawing/2014/main" id="{5678A79A-1BF0-A6A8-7037-1DAC891D68BE}"/>
              </a:ext>
            </a:extLst>
          </p:cNvPr>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8E358239-AE3D-D402-76E2-C07E459DF2B3}"/>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11A14A18-B664-2B46-CD42-2CD24C13A4F1}"/>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44165F34-E2D5-68D3-AB4F-2C441EB4D074}"/>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1467396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DE5D6E3-D4BB-4C2D-8285-CE55EDAC7BD2}"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38913109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2B045C42-6340-53AF-65FE-5C887F2EA07D}"/>
              </a:ext>
            </a:extLst>
          </p:cNvPr>
          <p:cNvSpPr>
            <a:spLocks noGrp="1"/>
          </p:cNvSpPr>
          <p:nvPr>
            <p:ph type="title" orient="vert"/>
          </p:nvPr>
        </p:nvSpPr>
        <p:spPr>
          <a:xfrm>
            <a:off x="8724900" y="365125"/>
            <a:ext cx="2628900" cy="5811838"/>
          </a:xfrm>
        </p:spPr>
        <p:txBody>
          <a:bodyPr vert="eaVert"/>
          <a:lstStyle/>
          <a:p>
            <a:r>
              <a:rPr lang="fi-FI"/>
              <a:t>Muokkaa ots. perustyyl. napsautt.</a:t>
            </a:r>
          </a:p>
        </p:txBody>
      </p:sp>
      <p:sp>
        <p:nvSpPr>
          <p:cNvPr id="3" name="Pystysuoran tekstin paikkamerkki 2">
            <a:extLst>
              <a:ext uri="{FF2B5EF4-FFF2-40B4-BE49-F238E27FC236}">
                <a16:creationId xmlns:a16="http://schemas.microsoft.com/office/drawing/2014/main" id="{C5F2EEED-E4BA-A29A-DA2E-50DE1E058239}"/>
              </a:ext>
            </a:extLst>
          </p:cNvPr>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F55B0A9F-BA9C-814C-9000-3C2C10D3509E}"/>
              </a:ext>
            </a:extLst>
          </p:cNvPr>
          <p:cNvSpPr>
            <a:spLocks noGrp="1"/>
          </p:cNvSpPr>
          <p:nvPr>
            <p:ph type="dt" sz="half" idx="10"/>
          </p:nvPr>
        </p:nvSpPr>
        <p:spPr/>
        <p:txBody>
          <a:body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BB4ABDB7-A3AF-A107-EFD3-FE8BBC87BE42}"/>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BA25C456-184E-4D34-18CB-616E5375C512}"/>
              </a:ext>
            </a:extLst>
          </p:cNvPr>
          <p:cNvSpPr>
            <a:spLocks noGrp="1"/>
          </p:cNvSpPr>
          <p:nvPr>
            <p:ph type="sldNum" sz="quarter" idx="12"/>
          </p:nvPr>
        </p:nvSpPr>
        <p:spPr/>
        <p:txBody>
          <a:bodyPr/>
          <a:lstStyle/>
          <a:p>
            <a:fld id="{3D8B5EFF-2D19-456F-AE93-325C19E8298E}" type="slidenum">
              <a:rPr lang="fi-FI" smtClean="0"/>
              <a:t>‹#›</a:t>
            </a:fld>
            <a:endParaRPr lang="fi-FI"/>
          </a:p>
        </p:txBody>
      </p:sp>
    </p:spTree>
    <p:extLst>
      <p:ext uri="{BB962C8B-B14F-4D97-AF65-F5344CB8AC3E}">
        <p14:creationId xmlns:p14="http://schemas.microsoft.com/office/powerpoint/2010/main" val="128632182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ext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BA370146-254A-4D3F-BA8C-612999668BEE}"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39"/>
            <a:ext cx="10080625" cy="3671887"/>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635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ex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E74A49F-789E-4605-B8F7-62D7DDD779E5}"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39"/>
            <a:ext cx="10080625" cy="3671887"/>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53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ext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025140BB-E558-4EB5-9807-53181A9237E6}"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39"/>
            <a:ext cx="10080625" cy="3671887"/>
          </a:xfrm>
        </p:spPr>
        <p:txBody>
          <a:bodyPr/>
          <a:lstStyle>
            <a:lvl1pPr>
              <a:defRPr sz="28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1290A9EE-B882-1AC8-FB03-9E891579AE36}"/>
              </a:ext>
            </a:extLst>
          </p:cNvPr>
          <p:cNvSpPr>
            <a:spLocks noChangeAspect="1" noEditPoints="1"/>
          </p:cNvSpPr>
          <p:nvPr/>
        </p:nvSpPr>
        <p:spPr bwMode="auto">
          <a:xfrm>
            <a:off x="407989" y="6165304"/>
            <a:ext cx="385959"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1"/>
          </a:p>
        </p:txBody>
      </p:sp>
    </p:spTree>
    <p:extLst>
      <p:ext uri="{BB962C8B-B14F-4D97-AF65-F5344CB8AC3E}">
        <p14:creationId xmlns:p14="http://schemas.microsoft.com/office/powerpoint/2010/main" val="2799302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Bullets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8"/>
            <a:ext cx="10080625" cy="3671887"/>
          </a:xfrm>
        </p:spPr>
        <p:txBody>
          <a:bodyPr/>
          <a:lstStyle>
            <a:lvl1pPr marL="269868" indent="-269868">
              <a:buFont typeface="Arial" panose="020B0604020202020204" pitchFamily="34" charset="0"/>
              <a:buChar char="•"/>
              <a:defRPr/>
            </a:lvl1pPr>
            <a:lvl2pPr marL="539737" indent="-266693">
              <a:defRPr/>
            </a:lvl2pPr>
            <a:lvl3pPr marL="808018" indent="-276218">
              <a:defRPr/>
            </a:lvl3pPr>
            <a:lvl4pPr marL="1077886" indent="-266693">
              <a:defRPr/>
            </a:lvl4pPr>
            <a:lvl5pPr marL="1347754" indent="-266693">
              <a:defRPr/>
            </a:lvl5pPr>
            <a:lvl6pPr marL="1617622" indent="-266693">
              <a:defRPr/>
            </a:lvl6pPr>
            <a:lvl7pPr marL="1885904" indent="-276218">
              <a:defRPr/>
            </a:lvl7pPr>
            <a:lvl8pPr marL="2155771" indent="-266693">
              <a:defRPr/>
            </a:lvl8pPr>
            <a:lvl9pPr marL="2425639" indent="-266693">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B1950D97-3DE0-4A22-8481-568D04977A3E}"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1713119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Bullets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8"/>
            <a:ext cx="10080625" cy="3671887"/>
          </a:xfrm>
        </p:spPr>
        <p:txBody>
          <a:bodyPr/>
          <a:lstStyle>
            <a:lvl1pPr marL="269868" indent="-269868">
              <a:buFont typeface="Arial" panose="020B0604020202020204" pitchFamily="34" charset="0"/>
              <a:buChar char="•"/>
              <a:defRPr/>
            </a:lvl1pPr>
            <a:lvl2pPr marL="539737" indent="-266693">
              <a:defRPr/>
            </a:lvl2pPr>
            <a:lvl3pPr marL="808018" indent="-276218">
              <a:defRPr/>
            </a:lvl3pPr>
            <a:lvl4pPr marL="1077886" indent="-266693">
              <a:defRPr/>
            </a:lvl4pPr>
            <a:lvl5pPr marL="1347754" indent="-266693">
              <a:defRPr/>
            </a:lvl5pPr>
            <a:lvl6pPr marL="1617622" indent="-266693">
              <a:defRPr/>
            </a:lvl6pPr>
            <a:lvl7pPr marL="1885904" indent="-276218">
              <a:defRPr/>
            </a:lvl7pPr>
            <a:lvl8pPr marL="2155771" indent="-266693">
              <a:defRPr/>
            </a:lvl8pPr>
            <a:lvl9pPr marL="2425639" indent="-266693">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181BD97F-6F9B-4F39-8B95-9575C5B87FA9}"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410013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obj" preserve="1">
  <p:cSld name="Bullets and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8"/>
            <a:ext cx="10080625" cy="3671887"/>
          </a:xfrm>
        </p:spPr>
        <p:txBody>
          <a:bodyPr/>
          <a:lstStyle>
            <a:lvl1pPr marL="269868" indent="-269868">
              <a:buFont typeface="Arial" panose="020B0604020202020204" pitchFamily="34" charset="0"/>
              <a:buChar char="•"/>
              <a:defRPr>
                <a:solidFill>
                  <a:schemeClr val="bg1"/>
                </a:solidFill>
              </a:defRPr>
            </a:lvl1pPr>
            <a:lvl2pPr marL="539737" indent="-266693">
              <a:defRPr>
                <a:solidFill>
                  <a:schemeClr val="bg1"/>
                </a:solidFill>
              </a:defRPr>
            </a:lvl2pPr>
            <a:lvl3pPr marL="808018" indent="-276218">
              <a:defRPr>
                <a:solidFill>
                  <a:schemeClr val="bg1"/>
                </a:solidFill>
              </a:defRPr>
            </a:lvl3pPr>
            <a:lvl4pPr marL="1077886" indent="-266693">
              <a:defRPr>
                <a:solidFill>
                  <a:schemeClr val="bg1"/>
                </a:solidFill>
              </a:defRPr>
            </a:lvl4pPr>
            <a:lvl5pPr marL="1347754" indent="-266693">
              <a:defRPr>
                <a:solidFill>
                  <a:schemeClr val="bg1"/>
                </a:solidFill>
              </a:defRPr>
            </a:lvl5pPr>
            <a:lvl6pPr marL="1617622" indent="-266693">
              <a:defRPr>
                <a:solidFill>
                  <a:schemeClr val="bg1"/>
                </a:solidFill>
              </a:defRPr>
            </a:lvl6pPr>
            <a:lvl7pPr marL="1885904" indent="-276218">
              <a:defRPr>
                <a:solidFill>
                  <a:schemeClr val="bg1"/>
                </a:solidFill>
              </a:defRPr>
            </a:lvl7pPr>
            <a:lvl8pPr marL="2155771" indent="-266693">
              <a:defRPr>
                <a:solidFill>
                  <a:schemeClr val="bg1"/>
                </a:solidFill>
              </a:defRPr>
            </a:lvl8pPr>
            <a:lvl9pPr marL="2425639" indent="-266693">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A7A01732-A028-4979-B4FB-CCA1E5CEE007}" type="datetime1">
              <a:rPr lang="fi-FI" smtClean="0"/>
              <a:t>6.10.2025</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Freeform 5">
            <a:extLst>
              <a:ext uri="{FF2B5EF4-FFF2-40B4-BE49-F238E27FC236}">
                <a16:creationId xmlns:a16="http://schemas.microsoft.com/office/drawing/2014/main" id="{E925B5BF-537D-28C4-E616-ABEDC53298DE}"/>
              </a:ext>
            </a:extLst>
          </p:cNvPr>
          <p:cNvSpPr>
            <a:spLocks noChangeAspect="1" noEditPoints="1"/>
          </p:cNvSpPr>
          <p:nvPr/>
        </p:nvSpPr>
        <p:spPr bwMode="auto">
          <a:xfrm>
            <a:off x="407989" y="6165304"/>
            <a:ext cx="385959"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1"/>
          </a:p>
        </p:txBody>
      </p:sp>
    </p:spTree>
    <p:extLst>
      <p:ext uri="{BB962C8B-B14F-4D97-AF65-F5344CB8AC3E}">
        <p14:creationId xmlns:p14="http://schemas.microsoft.com/office/powerpoint/2010/main" val="1047360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5A6776D1-7420-4704-902D-79CC6DD80C0E}"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8"/>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8"/>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9508375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C0A52561-D1B1-4448-ABD0-DC6AA97E140D}"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8"/>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8"/>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74781596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wo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3966212E-44D0-4EEB-A45D-7124EBC5B405}"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8"/>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8"/>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3" name="Freeform 5">
            <a:extLst>
              <a:ext uri="{FF2B5EF4-FFF2-40B4-BE49-F238E27FC236}">
                <a16:creationId xmlns:a16="http://schemas.microsoft.com/office/drawing/2014/main" id="{18D0D236-0E9F-85F5-9BC1-6B8DF3DB5124}"/>
              </a:ext>
            </a:extLst>
          </p:cNvPr>
          <p:cNvSpPr>
            <a:spLocks noChangeAspect="1" noEditPoints="1"/>
          </p:cNvSpPr>
          <p:nvPr/>
        </p:nvSpPr>
        <p:spPr bwMode="auto">
          <a:xfrm>
            <a:off x="407989" y="6165304"/>
            <a:ext cx="385959"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1"/>
          </a:p>
        </p:txBody>
      </p:sp>
    </p:spTree>
    <p:extLst>
      <p:ext uri="{BB962C8B-B14F-4D97-AF65-F5344CB8AC3E}">
        <p14:creationId xmlns:p14="http://schemas.microsoft.com/office/powerpoint/2010/main" val="3915926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5A1A527-6EF5-4468-9E5A-F96FFE392110}"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9233820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8"/>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8"/>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81DCBFE-6CF9-40EA-A647-847FDB1A52BD}"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8"/>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20197543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8"/>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8"/>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1BA5B5ED-DF50-4FF6-BD23-6197727DA780}"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8"/>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256089939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hree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8"/>
            <a:ext cx="3168104"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8"/>
            <a:ext cx="316835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2C2A71E3-849E-46CC-89DD-17014A7E986C}" type="datetime1">
              <a:rPr lang="fi-FI" smtClean="0"/>
              <a:t>6.10.2025</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8"/>
            <a:ext cx="3168105"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8" name="Freeform 5">
            <a:extLst>
              <a:ext uri="{FF2B5EF4-FFF2-40B4-BE49-F238E27FC236}">
                <a16:creationId xmlns:a16="http://schemas.microsoft.com/office/drawing/2014/main" id="{D7912BB5-9834-D960-62E3-9D95A380EB5B}"/>
              </a:ext>
            </a:extLst>
          </p:cNvPr>
          <p:cNvSpPr>
            <a:spLocks noChangeAspect="1" noEditPoints="1"/>
          </p:cNvSpPr>
          <p:nvPr/>
        </p:nvSpPr>
        <p:spPr bwMode="auto">
          <a:xfrm>
            <a:off x="407989" y="6165304"/>
            <a:ext cx="385959"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1"/>
          </a:p>
        </p:txBody>
      </p:sp>
    </p:spTree>
    <p:extLst>
      <p:ext uri="{BB962C8B-B14F-4D97-AF65-F5344CB8AC3E}">
        <p14:creationId xmlns:p14="http://schemas.microsoft.com/office/powerpoint/2010/main" val="2434801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Väliotsikk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BF89BAD-D414-4E24-B195-7CFCB4A39898}"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2025259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9CCAF36-9FD4-44AB-9266-7472BDC5FEFE}"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16755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23147014-61DF-4F1C-895F-1CED0D384E1B}"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46799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32699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1271899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äliotsikko Oranssi">
    <p:bg>
      <p:bgPr>
        <a:solidFill>
          <a:schemeClr val="accent6"/>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580804E8-5B34-45CB-A5DE-1762D060DD8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997884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fld id="{20E84FB6-0946-4415-AB3F-754DC2E93EC5}"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50" y="2060575"/>
            <a:ext cx="9792394"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0" y="3861048"/>
            <a:ext cx="9791700" cy="1512168"/>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4166865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114EF9D8-89A7-4714-ADF5-96785C224333}"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4092400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13C859B-4452-4541-86C4-56E6D0CC396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149332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229AC637-90F0-42B3-A375-C743842F7D20}"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26077054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5E27D3B-DC67-47F5-AD74-7A5DBBA869B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41697285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itaatt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8274554E-336C-4FA4-A7C6-1D1BE1709BF6}"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solidFill>
                <a:schemeClr val="tx1"/>
              </a:solidFill>
            </a:endParaRPr>
          </a:p>
        </p:txBody>
      </p:sp>
    </p:spTree>
    <p:extLst>
      <p:ext uri="{BB962C8B-B14F-4D97-AF65-F5344CB8AC3E}">
        <p14:creationId xmlns:p14="http://schemas.microsoft.com/office/powerpoint/2010/main" val="3728223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BC8E437-721B-421E-9B40-4BBC9DC6B378}"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5999"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2878194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C4813EA7-99B3-4755-8B70-7621FADBE3A1}"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159814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81B42B6-0660-4B2E-8F83-C9BD3FEF7892}"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6"/>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20402435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543996"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5" y="1628775"/>
            <a:ext cx="5543997"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EB958439-7D8D-4199-B468-27E28379EC90}"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623784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5543994"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5" y="1628800"/>
            <a:ext cx="5543997"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5" y="2204864"/>
            <a:ext cx="554399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0D06981B-EF10-4D55-BFE0-829CACFCF2F3}" type="datetime1">
              <a:rPr lang="fi-FI" noProof="0" smtClean="0"/>
              <a:t>6.10.2025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1086101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2"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14702AF7-4AB5-4C7A-83DD-B1CF6FEE0268}" type="datetime1">
              <a:rPr lang="fi-FI" noProof="0" smtClean="0"/>
              <a:t>6.10.2025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2316276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5111750"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C8A00D4C-F88F-4941-9FCB-5F82705CD51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290532555"/>
      </p:ext>
    </p:extLst>
  </p:cSld>
  <p:clrMapOvr>
    <a:masterClrMapping/>
  </p:clrMapOvr>
  <p:extLst>
    <p:ext uri="{DCECCB84-F9BA-43D5-87BE-67443E8EF086}">
      <p15:sldGuideLst xmlns:p15="http://schemas.microsoft.com/office/powerpoint/2012/main">
        <p15:guide id="4"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56CDCB92-693F-482D-94D4-0423B7BFD56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0" cy="4464050"/>
          </a:xfrm>
          <a:solidFill>
            <a:schemeClr val="tx2">
              <a:lumMod val="20000"/>
              <a:lumOff val="80000"/>
            </a:schemeClr>
          </a:solidFill>
        </p:spPr>
        <p:txBody>
          <a:bodyPr/>
          <a:lstStyle>
            <a:lvl1pPr marL="0" indent="0">
              <a:buFontTx/>
              <a:buNone/>
              <a:defRPr sz="1000"/>
            </a:lvl1pPr>
          </a:lstStyle>
          <a:p>
            <a:pPr marL="0" marR="0" lvl="0" indent="0" algn="l" defTabSz="914400"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90" y="1628800"/>
            <a:ext cx="5111946" cy="576338"/>
          </a:xfrm>
        </p:spPr>
        <p:txBody>
          <a:bodyPr anchor="t" anchorCtr="0"/>
          <a:lstStyle>
            <a:lvl1pPr marL="0" indent="0">
              <a:spcBef>
                <a:spcPts val="0"/>
              </a:spcBef>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2"/>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33081228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0DC194D-D5C0-43D6-8FF6-15F316864382}"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8" y="334800"/>
            <a:ext cx="5111948" cy="1436220"/>
          </a:xfrm>
        </p:spPr>
        <p:txBody>
          <a:bodyPr/>
          <a:lstStyle/>
          <a:p>
            <a:r>
              <a:rPr lang="fi-FI" noProof="0"/>
              <a:t>Muokkaa ots. perustyyl. napsautt.</a:t>
            </a:r>
          </a:p>
        </p:txBody>
      </p:sp>
    </p:spTree>
    <p:extLst>
      <p:ext uri="{BB962C8B-B14F-4D97-AF65-F5344CB8AC3E}">
        <p14:creationId xmlns:p14="http://schemas.microsoft.com/office/powerpoint/2010/main" val="32967877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0" cy="57594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D83B9B6C-9017-4B99-948C-A5B2C90664E6}"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3423613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2"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E145C6A-E546-432C-A07C-A8B118D15AA1}"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13885794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0"/>
            <a:ext cx="6383338"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1"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1"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06CB3DB-32DD-48AA-BF71-F18615077D65}"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38836533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oitusdi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DB0566A4-EAD3-4EC6-9545-657FEA62384F}"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6253767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CF130EE-6E6C-443B-A791-FC9C7DCB9DB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77024732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5E4B641-01CB-4E4E-AC1F-26763285CA59}"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95254010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sältö ja grafiikk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8" y="333375"/>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2060575"/>
            <a:ext cx="5111750" cy="40322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8A46DEC4-3FB8-44AC-BDA2-2F3FB6A814CB}"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408482181"/>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7370513D-EBA7-4509-B3F4-D169836C91C1}"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1628775"/>
            <a:ext cx="11376025" cy="446405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186636925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8" y="1628775"/>
            <a:ext cx="3599780"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8"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B7A0A3ED-138B-454C-A969-5502CF465F06}"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0"/>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1499656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fld id="{314F6137-DDD1-4CD8-9EF1-C3EF014E9AF2}" type="datetime1">
              <a:rPr lang="fi-FI" noProof="0" smtClean="0"/>
              <a:t>6.10.2025</a:t>
            </a:fld>
            <a:endParaRPr lang="fi-FI" noProof="0"/>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592438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fld id="{CF9C9408-919C-4DA3-8E3B-A040EEB6DBAA}" type="datetime1">
              <a:rPr lang="fi-FI" noProof="0" smtClean="0"/>
              <a:t>6.10.2025</a:t>
            </a:fld>
            <a:endParaRPr lang="fi-FI" noProof="0"/>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0610338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85445A0-A084-4375-85B5-2AFB4CEE7DB7}"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27303783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iitos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6C1596E-6CD1-4E21-BE2A-B3E8CA8A5C5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29189614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iitos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0" y="2060575"/>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FC92F00-D706-48A8-A25C-CC316862DE6A}"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7"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2569933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B1996E0-FD76-4EFB-9031-82134C43F09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00">
                <a:noFill/>
              </a:defRPr>
            </a:lvl1pPr>
          </a:lstStyle>
          <a:p>
            <a:pPr lvl="0"/>
            <a:r>
              <a:rPr lang="fi-FI"/>
              <a:t>Muokkaa tekstin perustyylejä napsauttamalla</a:t>
            </a:r>
          </a:p>
        </p:txBody>
      </p:sp>
    </p:spTree>
    <p:extLst>
      <p:ext uri="{BB962C8B-B14F-4D97-AF65-F5344CB8AC3E}">
        <p14:creationId xmlns:p14="http://schemas.microsoft.com/office/powerpoint/2010/main" val="997913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4F9CBB7-0E63-4C2C-80AC-55CE9CBC73C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3106375" y="2780928"/>
            <a:ext cx="5979250" cy="1296144"/>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16423449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79B6-AE3E-05A9-218A-D94E84C1A22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8CAF8BD0-09D5-479B-6372-42A3AC03AA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0590139-C538-43D0-ABB8-7964DF72D635}"/>
              </a:ext>
            </a:extLst>
          </p:cNvPr>
          <p:cNvSpPr>
            <a:spLocks noGrp="1"/>
          </p:cNvSpPr>
          <p:nvPr>
            <p:ph type="dt" sz="half" idx="10"/>
          </p:nvPr>
        </p:nvSpPr>
        <p:spPr/>
        <p:txBody>
          <a:bodyPr/>
          <a:lstStyle/>
          <a:p>
            <a:endParaRPr lang="fi-FI"/>
          </a:p>
        </p:txBody>
      </p:sp>
      <p:sp>
        <p:nvSpPr>
          <p:cNvPr id="5" name="Footer Placeholder 4">
            <a:extLst>
              <a:ext uri="{FF2B5EF4-FFF2-40B4-BE49-F238E27FC236}">
                <a16:creationId xmlns:a16="http://schemas.microsoft.com/office/drawing/2014/main" id="{3ECC2619-22E9-85D7-5781-5436A53351CE}"/>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05FA69EC-D009-B343-5F29-20CE94124D7F}"/>
              </a:ext>
            </a:extLst>
          </p:cNvPr>
          <p:cNvSpPr>
            <a:spLocks noGrp="1"/>
          </p:cNvSpPr>
          <p:nvPr>
            <p:ph type="sldNum" sz="quarter" idx="12"/>
          </p:nvPr>
        </p:nvSpPr>
        <p:spPr/>
        <p:txBody>
          <a:bodyPr/>
          <a:lstStyle/>
          <a:p>
            <a:fld id="{0B3C9EF6-F8D7-462E-9C22-1E12FD066AD2}" type="slidenum">
              <a:rPr lang="fi-FI" smtClean="0"/>
              <a:t>‹#›</a:t>
            </a:fld>
            <a:endParaRPr lang="fi-FI"/>
          </a:p>
        </p:txBody>
      </p:sp>
    </p:spTree>
    <p:extLst>
      <p:ext uri="{BB962C8B-B14F-4D97-AF65-F5344CB8AC3E}">
        <p14:creationId xmlns:p14="http://schemas.microsoft.com/office/powerpoint/2010/main" val="37544690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loitusdia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9AAC26C-640E-44FA-B298-142BF359FAC5}"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4164629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loitusdi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23147014-61DF-4F1C-895F-1CED0D384E1B}"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856548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loitusdi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C4813EA7-99B3-4755-8B70-7621FADBE3A1}"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0323927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loitusdi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DB0566A4-EAD3-4EC6-9545-657FEA62384F}"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18447916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loitusdia Kuvalla">
    <p:bg>
      <p:bgPr>
        <a:solidFill>
          <a:schemeClr val="tx2"/>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9931121-A866-0128-FA48-AD9BBB412103}"/>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r>
              <a:rPr lang="en-GB" err="1"/>
              <a:t>Lisää</a:t>
            </a:r>
            <a:r>
              <a:rPr lang="en-GB"/>
              <a:t> </a:t>
            </a:r>
            <a:r>
              <a:rPr lang="en-GB" err="1"/>
              <a:t>kuva</a:t>
            </a:r>
            <a:endParaRPr lang="en-GB"/>
          </a:p>
        </p:txBody>
      </p:sp>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5"/>
            <a:ext cx="9791700"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BB1996E0-FD76-4EFB-9031-82134C43F09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9" name="Text Placeholder 2">
            <a:extLst>
              <a:ext uri="{FF2B5EF4-FFF2-40B4-BE49-F238E27FC236}">
                <a16:creationId xmlns:a16="http://schemas.microsoft.com/office/drawing/2014/main" id="{50398102-3604-6A5F-7F35-09904E7C9F37}"/>
              </a:ext>
            </a:extLst>
          </p:cNvPr>
          <p:cNvSpPr>
            <a:spLocks noGrp="1"/>
          </p:cNvSpPr>
          <p:nvPr>
            <p:ph type="body" sz="quarter" idx="19"/>
          </p:nvPr>
        </p:nvSpPr>
        <p:spPr>
          <a:xfrm>
            <a:off x="407988" y="333375"/>
            <a:ext cx="2325600" cy="504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3418283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loitusdia Sinin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3B10FEF-2EFD-4F38-B25A-28C2D5F87858}"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4114257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loitusdia Valkoin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1" y="2060577"/>
            <a:ext cx="9791700" cy="2304529"/>
          </a:xfrm>
        </p:spPr>
        <p:txBody>
          <a:bodyPr anchor="t" anchorCtr="0"/>
          <a:lstStyle>
            <a:lvl1pPr algn="l">
              <a:defRPr sz="4800">
                <a:solidFill>
                  <a:schemeClr val="accent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1" y="4509120"/>
            <a:ext cx="9791700" cy="864096"/>
          </a:xfrm>
        </p:spPr>
        <p:txBody>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3F64C60D-5BDD-457A-B2B8-8A4E7FBA1CD7}"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en-GB" sz="1351"/>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9" y="5517232"/>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9" y="5805264"/>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4025827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60DF93C1-96B7-43A4-88C3-A796BB2F869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55662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loitusdia Sinin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bg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3B10FEF-2EFD-4F38-B25A-28C2D5F87858}"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5000052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56" userDrawn="1">
          <p15:clr>
            <a:srgbClr val="FBAE40"/>
          </p15:clr>
        </p15:guide>
        <p15:guide id="4" pos="692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401260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tsikko ja sisältö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291436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tsikko ja sisältö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7716587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aksi sisältöä ja kuvi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E6ED8460-F9B2-1E6C-652D-AA997ED935B1}"/>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7517540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ksi sisältöä ja kuvi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2183F931-B0E0-4812-B52B-95D66697D1AE}"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A94252B3-EC17-3576-06D2-135934271A66}"/>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E9616082-FCF3-0B4C-CCD3-8B4500C23EE4}"/>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8017219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ksi sisältöä ja kuvi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9" y="333377"/>
            <a:ext cx="10008495" cy="1008063"/>
          </a:xfrm>
        </p:spPr>
        <p:txBody>
          <a:bodyPr/>
          <a:lstStyle/>
          <a:p>
            <a:r>
              <a:rPr lang="fi-FI" noProof="0"/>
              <a:t>Muokkaa ots. perustyyl. napsautt.</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72FD116C-5EF8-4838-9A5F-86AB544AA46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Content Placeholder 2">
            <a:extLst>
              <a:ext uri="{FF2B5EF4-FFF2-40B4-BE49-F238E27FC236}">
                <a16:creationId xmlns:a16="http://schemas.microsoft.com/office/drawing/2014/main" id="{15D5B7C8-05AF-1853-86CF-BEC542D91229}"/>
              </a:ext>
            </a:extLst>
          </p:cNvPr>
          <p:cNvSpPr>
            <a:spLocks noGrp="1"/>
          </p:cNvSpPr>
          <p:nvPr>
            <p:ph idx="1"/>
          </p:nvPr>
        </p:nvSpPr>
        <p:spPr>
          <a:xfrm>
            <a:off x="407988" y="1628775"/>
            <a:ext cx="482391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8" name="Content Placeholder 2">
            <a:extLst>
              <a:ext uri="{FF2B5EF4-FFF2-40B4-BE49-F238E27FC236}">
                <a16:creationId xmlns:a16="http://schemas.microsoft.com/office/drawing/2014/main" id="{6C27518B-3CD7-DBFA-4079-53C0210547B4}"/>
              </a:ext>
            </a:extLst>
          </p:cNvPr>
          <p:cNvSpPr>
            <a:spLocks noGrp="1"/>
          </p:cNvSpPr>
          <p:nvPr>
            <p:ph idx="13"/>
          </p:nvPr>
        </p:nvSpPr>
        <p:spPr>
          <a:xfrm>
            <a:off x="5591944" y="1625600"/>
            <a:ext cx="482453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284208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Väliotsikk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6F4F2A28-91CF-4DAF-9C62-76FD9065E01E}"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627889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Väliotsikk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DE5D6E3-D4BB-4C2D-8285-CE55EDAC7BD2}"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36983262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Väliotsikk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5A1A527-6EF5-4468-9E5A-F96FFE392110}"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1860775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Väliotsikk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EBF89BAD-D414-4E24-B195-7CFCB4A39898}"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fi-FI" sz="1351" noProof="0">
              <a:solidFill>
                <a:schemeClr val="tx1"/>
              </a:solidFill>
            </a:endParaRPr>
          </a:p>
        </p:txBody>
      </p:sp>
    </p:spTree>
    <p:extLst>
      <p:ext uri="{BB962C8B-B14F-4D97-AF65-F5344CB8AC3E}">
        <p14:creationId xmlns:p14="http://schemas.microsoft.com/office/powerpoint/2010/main" val="47362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loitusdia Valkoin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p:nvPr>
        </p:nvSpPr>
        <p:spPr>
          <a:xfrm>
            <a:off x="1200150" y="2060575"/>
            <a:ext cx="9791700" cy="2304529"/>
          </a:xfrm>
        </p:spPr>
        <p:txBody>
          <a:bodyPr anchor="t" anchorCtr="0"/>
          <a:lstStyle>
            <a:lvl1pPr algn="l">
              <a:defRPr sz="4800">
                <a:solidFill>
                  <a:schemeClr val="accent1"/>
                </a:solidFill>
              </a:defRPr>
            </a:lvl1pPr>
          </a:lstStyle>
          <a:p>
            <a:r>
              <a:rPr lang="fi-FI" noProof="0"/>
              <a:t>Muokkaa ots. perustyyl. napsautt.</a:t>
            </a:r>
          </a:p>
        </p:txBody>
      </p:sp>
      <p:sp>
        <p:nvSpPr>
          <p:cNvPr id="3" name="Subtitle 2">
            <a:extLst>
              <a:ext uri="{FF2B5EF4-FFF2-40B4-BE49-F238E27FC236}">
                <a16:creationId xmlns:a16="http://schemas.microsoft.com/office/drawing/2014/main" id="{5BA9B7E5-3139-76AA-C2C3-60620F1D9B49}"/>
              </a:ext>
            </a:extLst>
          </p:cNvPr>
          <p:cNvSpPr>
            <a:spLocks noGrp="1"/>
          </p:cNvSpPr>
          <p:nvPr>
            <p:ph type="subTitle" idx="1"/>
          </p:nvPr>
        </p:nvSpPr>
        <p:spPr>
          <a:xfrm>
            <a:off x="1200150" y="4509120"/>
            <a:ext cx="9791700" cy="864096"/>
          </a:xfrm>
        </p:spPr>
        <p:txBody>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noProof="0"/>
              <a:t>Muokkaa alaotsikon perustyyliä napsautt.</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3F64C60D-5BDD-457A-B2B8-8A4E7FBA1CD7}"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8"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en-GB"/>
          </a:p>
        </p:txBody>
      </p:sp>
      <p:sp>
        <p:nvSpPr>
          <p:cNvPr id="11" name="Text Placeholder 10">
            <a:extLst>
              <a:ext uri="{FF2B5EF4-FFF2-40B4-BE49-F238E27FC236}">
                <a16:creationId xmlns:a16="http://schemas.microsoft.com/office/drawing/2014/main" id="{897DE48D-705B-612C-7DFA-B303012D79EC}"/>
              </a:ext>
            </a:extLst>
          </p:cNvPr>
          <p:cNvSpPr>
            <a:spLocks noGrp="1"/>
          </p:cNvSpPr>
          <p:nvPr>
            <p:ph type="body" sz="quarter" idx="13"/>
          </p:nvPr>
        </p:nvSpPr>
        <p:spPr>
          <a:xfrm>
            <a:off x="1198587" y="5517232"/>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p:nvPr>
        </p:nvSpPr>
        <p:spPr>
          <a:xfrm>
            <a:off x="1198587" y="5805264"/>
            <a:ext cx="9793263" cy="288032"/>
          </a:xfrm>
        </p:spPr>
        <p:txBody>
          <a:bodyPr/>
          <a:lstStyle>
            <a:lvl1pPr marL="0" indent="0">
              <a:spcBef>
                <a:spcPts val="0"/>
              </a:spcBef>
              <a:buFontTx/>
              <a:buNone/>
              <a:defRPr sz="1600">
                <a:solidFill>
                  <a:schemeClr val="accent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Muokkaa tekstin perustyylejä napsauttamalla</a:t>
            </a:r>
          </a:p>
        </p:txBody>
      </p:sp>
    </p:spTree>
    <p:extLst>
      <p:ext uri="{BB962C8B-B14F-4D97-AF65-F5344CB8AC3E}">
        <p14:creationId xmlns:p14="http://schemas.microsoft.com/office/powerpoint/2010/main" val="3771785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Väliotsikko Kuvalla">
    <p:bg>
      <p:bgPr>
        <a:solidFill>
          <a:schemeClr val="tx2"/>
        </a:solidFill>
        <a:effectLst/>
      </p:bgPr>
    </p:bg>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2B6860F-B462-3395-0D42-1D6C858E9F40}"/>
              </a:ext>
            </a:extLst>
          </p:cNvPr>
          <p:cNvSpPr>
            <a:spLocks noGrp="1"/>
          </p:cNvSpPr>
          <p:nvPr>
            <p:ph type="pic" sz="quarter" idx="20" hasCustomPrompt="1"/>
          </p:nvPr>
        </p:nvSpPr>
        <p:spPr>
          <a:xfrm>
            <a:off x="0"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9CCAF36-9FD4-44AB-9266-7472BDC5FEFE}"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5"/>
            <a:ext cx="9792395" cy="738664"/>
          </a:xfrm>
        </p:spPr>
        <p:txBody>
          <a:bodyPr anchor="t" anchorCtr="0">
            <a:spAutoFit/>
          </a:bodyPr>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Text Placeholder 2">
            <a:extLst>
              <a:ext uri="{FF2B5EF4-FFF2-40B4-BE49-F238E27FC236}">
                <a16:creationId xmlns:a16="http://schemas.microsoft.com/office/drawing/2014/main" id="{8920EF67-855D-61E4-6831-B4B8E192566A}"/>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24177564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Väliotsikko Vaalea Sininen">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8902421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Väliotsikko Sinine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7648B93C-268E-4D94-8C5C-A1E3B3F50EAA}"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6870750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äliotsikko Oranssi">
    <p:bg>
      <p:bgPr>
        <a:solidFill>
          <a:schemeClr val="accent6"/>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580804E8-5B34-45CB-A5DE-1762D060DD8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2" name="Freeform 9">
            <a:extLst>
              <a:ext uri="{FF2B5EF4-FFF2-40B4-BE49-F238E27FC236}">
                <a16:creationId xmlns:a16="http://schemas.microsoft.com/office/drawing/2014/main" id="{2C197826-9F8E-5472-A8FC-FBC0D76CA5C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16820620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äliotsikko Valkoine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p>
            <a:fld id="{20E84FB6-0946-4415-AB3F-754DC2E93EC5}"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200149" y="2060577"/>
            <a:ext cx="9792395" cy="1656457"/>
          </a:xfrm>
        </p:spPr>
        <p:txBody>
          <a:bodyPr anchor="t" anchorCtr="0"/>
          <a:lstStyle>
            <a:lvl1pPr algn="l">
              <a:defRPr sz="4800">
                <a:solidFill>
                  <a:schemeClr val="accent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200151" y="3861048"/>
            <a:ext cx="9791700" cy="1512168"/>
          </a:xfrm>
        </p:spPr>
        <p:txBody>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97108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itaatti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114EF9D8-89A7-4714-ADF5-96785C224333}"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6167848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itaat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013C859B-4452-4541-86C4-56E6D0CC396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6052940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itaatt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229AC637-90F0-42B3-A375-C743842F7D20}"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98AACD5E-0576-9130-AE59-234634CB2FE5}"/>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6313992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itaatt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5E27D3B-DC67-47F5-AD74-7A5DBBA869BB}"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21632814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itaatt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8274554E-336C-4FA4-A7C6-1D1BE1709BF6}"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2"/>
            <a:ext cx="5328592" cy="2592287"/>
          </a:xfrm>
        </p:spPr>
        <p:txBody>
          <a:bodyPr anchor="t" anchorCtr="0"/>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
        <p:nvSpPr>
          <p:cNvPr id="9" name="Freeform 9">
            <a:extLst>
              <a:ext uri="{FF2B5EF4-FFF2-40B4-BE49-F238E27FC236}">
                <a16:creationId xmlns:a16="http://schemas.microsoft.com/office/drawing/2014/main" id="{76B15C77-C3E2-1396-58FE-ACF73DA2054A}"/>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solidFill>
                <a:schemeClr val="tx1"/>
              </a:solidFill>
            </a:endParaRPr>
          </a:p>
        </p:txBody>
      </p:sp>
    </p:spTree>
    <p:extLst>
      <p:ext uri="{BB962C8B-B14F-4D97-AF65-F5344CB8AC3E}">
        <p14:creationId xmlns:p14="http://schemas.microsoft.com/office/powerpoint/2010/main" val="361968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tsikko ja sisältö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60DF93C1-96B7-43A4-88C3-A796BB2F869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9444558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itaatti Kuvalla">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24212E61-FA6C-4909-A64F-96957E89603E}"/>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12A1CC72-92FB-3363-C5B8-9136608B0047}"/>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4BC8E437-721B-421E-9B40-4BBC9DC6B378}"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6096000" y="1628800"/>
            <a:ext cx="5328592" cy="1231107"/>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6096000"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39350265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itaatti Kuvalla 2">
    <p:bg>
      <p:bgPr>
        <a:solidFill>
          <a:schemeClr val="tx2"/>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3C09F-3FCC-1888-1069-D8D811DF11FB}"/>
              </a:ext>
            </a:extLst>
          </p:cNvPr>
          <p:cNvSpPr>
            <a:spLocks noGrp="1"/>
          </p:cNvSpPr>
          <p:nvPr>
            <p:ph type="pic" sz="quarter" idx="20" hasCustomPrompt="1"/>
          </p:nvPr>
        </p:nvSpPr>
        <p:spPr>
          <a:xfrm>
            <a:off x="1" y="0"/>
            <a:ext cx="12192000" cy="6858000"/>
          </a:xfrm>
          <a:solidFill>
            <a:schemeClr val="tx2"/>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en-GB" err="1"/>
              <a:t>Lisää</a:t>
            </a:r>
            <a:r>
              <a:rPr lang="en-GB"/>
              <a:t> </a:t>
            </a:r>
            <a:r>
              <a:rPr lang="en-GB" err="1"/>
              <a:t>kuva</a:t>
            </a:r>
            <a:endParaRPr lang="en-GB"/>
          </a:p>
          <a:p>
            <a:endParaRPr lang="en-GB"/>
          </a:p>
        </p:txBody>
      </p:sp>
      <p:sp>
        <p:nvSpPr>
          <p:cNvPr id="3" name="Text Placeholder 2">
            <a:extLst>
              <a:ext uri="{FF2B5EF4-FFF2-40B4-BE49-F238E27FC236}">
                <a16:creationId xmlns:a16="http://schemas.microsoft.com/office/drawing/2014/main" id="{B29682F0-63E3-35DE-D7F2-6CCF56790E10}"/>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noProof="0"/>
              <a:t>Muokkaa tekstin perustyylejä napsauttamalla</a:t>
            </a:r>
          </a:p>
        </p:txBody>
      </p:sp>
      <p:sp>
        <p:nvSpPr>
          <p:cNvPr id="4" name="Date Placeholder 3">
            <a:extLst>
              <a:ext uri="{FF2B5EF4-FFF2-40B4-BE49-F238E27FC236}">
                <a16:creationId xmlns:a16="http://schemas.microsoft.com/office/drawing/2014/main" id="{6C997B08-CDC0-D9DA-023C-33EB2424589C}"/>
              </a:ext>
            </a:extLst>
          </p:cNvPr>
          <p:cNvSpPr>
            <a:spLocks noGrp="1"/>
          </p:cNvSpPr>
          <p:nvPr>
            <p:ph type="dt" sz="half" idx="10"/>
          </p:nvPr>
        </p:nvSpPr>
        <p:spPr/>
        <p:txBody>
          <a:bodyPr/>
          <a:lstStyle>
            <a:lvl1pPr>
              <a:defRPr>
                <a:solidFill>
                  <a:schemeClr val="bg1"/>
                </a:solidFill>
              </a:defRPr>
            </a:lvl1pPr>
          </a:lstStyle>
          <a:p>
            <a:fld id="{F81B42B6-0660-4B2E-8F83-C9BD3FEF7892}" type="datetime1">
              <a:rPr lang="fi-FI" noProof="0" smtClean="0"/>
              <a:t>6.10.2025</a:t>
            </a:fld>
            <a:endParaRPr lang="fi-FI" noProof="0"/>
          </a:p>
        </p:txBody>
      </p:sp>
      <p:sp>
        <p:nvSpPr>
          <p:cNvPr id="5" name="Footer Placeholder 4">
            <a:extLst>
              <a:ext uri="{FF2B5EF4-FFF2-40B4-BE49-F238E27FC236}">
                <a16:creationId xmlns:a16="http://schemas.microsoft.com/office/drawing/2014/main" id="{B846E968-BF71-89AA-C26E-10EFAEEEC9B7}"/>
              </a:ext>
            </a:extLst>
          </p:cNvPr>
          <p:cNvSpPr>
            <a:spLocks noGrp="1"/>
          </p:cNvSpPr>
          <p:nvPr>
            <p:ph type="ftr" sz="quarter" idx="11"/>
          </p:nvPr>
        </p:nvSpPr>
        <p:spPr/>
        <p:txBody>
          <a:bodyPr/>
          <a:lstStyle>
            <a:lvl1pPr>
              <a:defRPr>
                <a:solidFill>
                  <a:schemeClr val="bg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E98EEA2C-E894-50CC-1D3C-CCAA51AAE9A3}"/>
              </a:ext>
            </a:extLst>
          </p:cNvPr>
          <p:cNvSpPr>
            <a:spLocks noGrp="1"/>
          </p:cNvSpPr>
          <p:nvPr>
            <p:ph type="sldNum" sz="quarter" idx="12"/>
          </p:nvPr>
        </p:nvSpPr>
        <p:spPr/>
        <p:txBody>
          <a:bodyPr/>
          <a:lstStyle>
            <a:lvl1pPr>
              <a:defRPr>
                <a:solidFill>
                  <a:schemeClr val="bg1"/>
                </a:solidFill>
              </a:defRPr>
            </a:lvl1pPr>
          </a:lstStyle>
          <a:p>
            <a:fld id="{DFD61EF7-2460-4EE9-A031-27FEBC4F9A95}" type="slidenum">
              <a:rPr lang="fi-FI" noProof="0" smtClean="0"/>
              <a:pPr/>
              <a:t>‹#›</a:t>
            </a:fld>
            <a:endParaRPr lang="fi-FI" noProof="0"/>
          </a:p>
        </p:txBody>
      </p:sp>
      <p:sp>
        <p:nvSpPr>
          <p:cNvPr id="7" name="Title 1">
            <a:extLst>
              <a:ext uri="{FF2B5EF4-FFF2-40B4-BE49-F238E27FC236}">
                <a16:creationId xmlns:a16="http://schemas.microsoft.com/office/drawing/2014/main" id="{0DBC2BCA-6E98-D0FC-A4D9-2479036B5BEB}"/>
              </a:ext>
            </a:extLst>
          </p:cNvPr>
          <p:cNvSpPr>
            <a:spLocks noGrp="1"/>
          </p:cNvSpPr>
          <p:nvPr>
            <p:ph type="ctrTitle"/>
          </p:nvPr>
        </p:nvSpPr>
        <p:spPr>
          <a:xfrm>
            <a:off x="1199457" y="1628800"/>
            <a:ext cx="5328592" cy="1231107"/>
          </a:xfrm>
        </p:spPr>
        <p:txBody>
          <a:bodyPr anchor="t" anchorCtr="0">
            <a:spAutoFit/>
          </a:bodyPr>
          <a:lstStyle>
            <a:lvl1pPr algn="l">
              <a:defRPr sz="4000">
                <a:solidFill>
                  <a:schemeClr val="bg1"/>
                </a:solidFill>
              </a:defRPr>
            </a:lvl1pPr>
          </a:lstStyle>
          <a:p>
            <a:r>
              <a:rPr lang="fi-FI" noProof="0"/>
              <a:t>Muokkaa ots. perustyyl. napsautt.</a:t>
            </a:r>
          </a:p>
        </p:txBody>
      </p:sp>
      <p:sp>
        <p:nvSpPr>
          <p:cNvPr id="8" name="Subtitle 2">
            <a:extLst>
              <a:ext uri="{FF2B5EF4-FFF2-40B4-BE49-F238E27FC236}">
                <a16:creationId xmlns:a16="http://schemas.microsoft.com/office/drawing/2014/main" id="{64CB5395-4AF2-9EE9-D682-4F6C29D9E161}"/>
              </a:ext>
            </a:extLst>
          </p:cNvPr>
          <p:cNvSpPr>
            <a:spLocks noGrp="1"/>
          </p:cNvSpPr>
          <p:nvPr>
            <p:ph type="subTitle" idx="1"/>
          </p:nvPr>
        </p:nvSpPr>
        <p:spPr>
          <a:xfrm>
            <a:off x="1199456" y="4365104"/>
            <a:ext cx="5327837" cy="1008112"/>
          </a:xfrm>
        </p:spPr>
        <p:txBody>
          <a:bodyPr/>
          <a:lstStyle>
            <a:lvl1pPr marL="0" indent="0" algn="l">
              <a:spcBef>
                <a:spcPts val="0"/>
              </a:spcBef>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i-FI" noProof="0"/>
              <a:t>Muokkaa alaotsikon perustyyliä napsautt.</a:t>
            </a:r>
          </a:p>
        </p:txBody>
      </p:sp>
    </p:spTree>
    <p:extLst>
      <p:ext uri="{BB962C8B-B14F-4D97-AF65-F5344CB8AC3E}">
        <p14:creationId xmlns:p14="http://schemas.microsoft.com/office/powerpoint/2010/main" val="27570024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aksi sisältöä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5543996"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6240016" y="1628775"/>
            <a:ext cx="5543997"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EB958439-7D8D-4199-B468-27E28379EC90}"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628318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ertailu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89" y="1628800"/>
            <a:ext cx="5543995"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5543995"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Text Placeholder 4">
            <a:extLst>
              <a:ext uri="{FF2B5EF4-FFF2-40B4-BE49-F238E27FC236}">
                <a16:creationId xmlns:a16="http://schemas.microsoft.com/office/drawing/2014/main" id="{6668D6B2-8031-5CD8-60CC-0E7AF2B5E775}"/>
              </a:ext>
            </a:extLst>
          </p:cNvPr>
          <p:cNvSpPr>
            <a:spLocks noGrp="1"/>
          </p:cNvSpPr>
          <p:nvPr>
            <p:ph type="body" sz="quarter" idx="3"/>
          </p:nvPr>
        </p:nvSpPr>
        <p:spPr>
          <a:xfrm>
            <a:off x="6240016" y="1628800"/>
            <a:ext cx="5543997"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6" name="Content Placeholder 5">
            <a:extLst>
              <a:ext uri="{FF2B5EF4-FFF2-40B4-BE49-F238E27FC236}">
                <a16:creationId xmlns:a16="http://schemas.microsoft.com/office/drawing/2014/main" id="{C91CFEB5-AAD0-D485-43A0-4E88546F6858}"/>
              </a:ext>
            </a:extLst>
          </p:cNvPr>
          <p:cNvSpPr>
            <a:spLocks noGrp="1"/>
          </p:cNvSpPr>
          <p:nvPr>
            <p:ph sz="quarter" idx="4"/>
          </p:nvPr>
        </p:nvSpPr>
        <p:spPr>
          <a:xfrm>
            <a:off x="6240016" y="2204864"/>
            <a:ext cx="5543997"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0D06981B-EF10-4D55-BFE0-829CACFCF2F3}" type="datetime1">
              <a:rPr lang="fi-FI" noProof="0" smtClean="0"/>
              <a:t>6.10.2025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32277710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sältö väliotsikoll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01AF6C-A8F2-8B1F-3829-5C11DD5BA4F8}"/>
              </a:ext>
            </a:extLst>
          </p:cNvPr>
          <p:cNvSpPr>
            <a:spLocks noGrp="1"/>
          </p:cNvSpPr>
          <p:nvPr>
            <p:ph type="body" idx="1"/>
          </p:nvPr>
        </p:nvSpPr>
        <p:spPr>
          <a:xfrm>
            <a:off x="407990" y="1628800"/>
            <a:ext cx="11376023"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4" name="Content Placeholder 3">
            <a:extLst>
              <a:ext uri="{FF2B5EF4-FFF2-40B4-BE49-F238E27FC236}">
                <a16:creationId xmlns:a16="http://schemas.microsoft.com/office/drawing/2014/main" id="{A4E17F7F-1433-10E5-04D5-0E673FC18D37}"/>
              </a:ext>
            </a:extLst>
          </p:cNvPr>
          <p:cNvSpPr>
            <a:spLocks noGrp="1"/>
          </p:cNvSpPr>
          <p:nvPr>
            <p:ph sz="half" idx="2"/>
          </p:nvPr>
        </p:nvSpPr>
        <p:spPr>
          <a:xfrm>
            <a:off x="407989" y="2204864"/>
            <a:ext cx="11376024"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7" name="Date Placeholder 6">
            <a:extLst>
              <a:ext uri="{FF2B5EF4-FFF2-40B4-BE49-F238E27FC236}">
                <a16:creationId xmlns:a16="http://schemas.microsoft.com/office/drawing/2014/main" id="{1CE647C8-E6F3-DA33-CDFC-03278D1BE7CA}"/>
              </a:ext>
            </a:extLst>
          </p:cNvPr>
          <p:cNvSpPr>
            <a:spLocks noGrp="1"/>
          </p:cNvSpPr>
          <p:nvPr>
            <p:ph type="dt" sz="half" idx="10"/>
          </p:nvPr>
        </p:nvSpPr>
        <p:spPr/>
        <p:txBody>
          <a:bodyPr/>
          <a:lstStyle/>
          <a:p>
            <a:fld id="{14702AF7-4AB5-4C7A-83DD-B1CF6FEE0268}" type="datetime1">
              <a:rPr lang="fi-FI" noProof="0" smtClean="0"/>
              <a:t>6.10.2025</a:t>
            </a:fld>
            <a:endParaRPr lang="fi-FI" noProof="0"/>
          </a:p>
        </p:txBody>
      </p:sp>
      <p:sp>
        <p:nvSpPr>
          <p:cNvPr id="8" name="Footer Placeholder 7">
            <a:extLst>
              <a:ext uri="{FF2B5EF4-FFF2-40B4-BE49-F238E27FC236}">
                <a16:creationId xmlns:a16="http://schemas.microsoft.com/office/drawing/2014/main" id="{59B6C7C1-463A-8E2E-E815-A540C8B20C15}"/>
              </a:ext>
            </a:extLst>
          </p:cNvPr>
          <p:cNvSpPr>
            <a:spLocks noGrp="1"/>
          </p:cNvSpPr>
          <p:nvPr>
            <p:ph type="ftr" sz="quarter" idx="11"/>
          </p:nvPr>
        </p:nvSpPr>
        <p:spPr/>
        <p:txBody>
          <a:bodyPr/>
          <a:lstStyle/>
          <a:p>
            <a:r>
              <a:rPr lang="fi-FI" noProof="0"/>
              <a:t>© Rakennusteollisuus RT</a:t>
            </a:r>
          </a:p>
        </p:txBody>
      </p:sp>
      <p:sp>
        <p:nvSpPr>
          <p:cNvPr id="9" name="Slide Number Placeholder 8">
            <a:extLst>
              <a:ext uri="{FF2B5EF4-FFF2-40B4-BE49-F238E27FC236}">
                <a16:creationId xmlns:a16="http://schemas.microsoft.com/office/drawing/2014/main" id="{8CA7C553-4260-5B3C-9349-0A103FEFB0EF}"/>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0" name="Title 9">
            <a:extLst>
              <a:ext uri="{FF2B5EF4-FFF2-40B4-BE49-F238E27FC236}">
                <a16:creationId xmlns:a16="http://schemas.microsoft.com/office/drawing/2014/main" id="{9393B79B-E381-B636-A806-AF96793F7E32}"/>
              </a:ext>
            </a:extLst>
          </p:cNvPr>
          <p:cNvSpPr>
            <a:spLocks noGrp="1"/>
          </p:cNvSpPr>
          <p:nvPr>
            <p:ph type="title"/>
          </p:nvPr>
        </p:nvSpPr>
        <p:spPr/>
        <p:txBody>
          <a:bodyPr/>
          <a:lstStyle/>
          <a:p>
            <a:r>
              <a:rPr lang="fi-FI" noProof="0"/>
              <a:t>Muokkaa ots. perustyyl. napsautt.</a:t>
            </a:r>
          </a:p>
        </p:txBody>
      </p:sp>
    </p:spTree>
    <p:extLst>
      <p:ext uri="{BB962C8B-B14F-4D97-AF65-F5344CB8AC3E}">
        <p14:creationId xmlns:p14="http://schemas.microsoft.com/office/powerpoint/2010/main" val="33393921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sältö kuvall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5111751" cy="44640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C8A00D4C-F88F-4941-9FCB-5F82705CD51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1" cy="4464051"/>
          </a:xfrm>
          <a:solidFill>
            <a:schemeClr val="tx2">
              <a:lumMod val="20000"/>
              <a:lumOff val="80000"/>
            </a:schemeClr>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Tree>
    <p:extLst>
      <p:ext uri="{BB962C8B-B14F-4D97-AF65-F5344CB8AC3E}">
        <p14:creationId xmlns:p14="http://schemas.microsoft.com/office/powerpoint/2010/main" val="39702907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isältö kuvall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56CDCB92-693F-482D-94D4-0423B7BFD56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hasCustomPrompt="1"/>
          </p:nvPr>
        </p:nvSpPr>
        <p:spPr>
          <a:xfrm>
            <a:off x="5808663" y="1628775"/>
            <a:ext cx="5975351" cy="4464051"/>
          </a:xfrm>
          <a:solidFill>
            <a:schemeClr val="tx2">
              <a:lumMod val="20000"/>
              <a:lumOff val="80000"/>
            </a:schemeClr>
          </a:solidFill>
        </p:spPr>
        <p:txBody>
          <a:bodyPr/>
          <a:lstStyle>
            <a:lvl1pPr marL="0" indent="0">
              <a:buFontTx/>
              <a:buNone/>
              <a:defRPr sz="1000"/>
            </a:lvl1pPr>
          </a:lstStyle>
          <a:p>
            <a:pPr marL="0" marR="0" lvl="0" indent="0" algn="l" defTabSz="914377" rtl="0" eaLnBrk="1" fontAlgn="auto" latinLnBrk="0" hangingPunct="1">
              <a:lnSpc>
                <a:spcPct val="100000"/>
              </a:lnSpc>
              <a:spcBef>
                <a:spcPts val="600"/>
              </a:spcBef>
              <a:spcAft>
                <a:spcPts val="0"/>
              </a:spcAft>
              <a:buClr>
                <a:schemeClr val="accent1"/>
              </a:buClr>
              <a:buSzTx/>
              <a:buFontTx/>
              <a:buNone/>
              <a:tabLst/>
              <a:defRPr/>
            </a:pPr>
            <a:r>
              <a:rPr lang="fi-FI" noProof="0"/>
              <a:t>Lisää kuva</a:t>
            </a:r>
          </a:p>
          <a:p>
            <a:endParaRPr lang="fi-FI" noProof="0"/>
          </a:p>
        </p:txBody>
      </p:sp>
      <p:sp>
        <p:nvSpPr>
          <p:cNvPr id="4" name="Text Placeholder 2">
            <a:extLst>
              <a:ext uri="{FF2B5EF4-FFF2-40B4-BE49-F238E27FC236}">
                <a16:creationId xmlns:a16="http://schemas.microsoft.com/office/drawing/2014/main" id="{DB3349D6-A24C-7582-3528-FE72912682E3}"/>
              </a:ext>
            </a:extLst>
          </p:cNvPr>
          <p:cNvSpPr>
            <a:spLocks noGrp="1"/>
          </p:cNvSpPr>
          <p:nvPr>
            <p:ph type="body" idx="1"/>
          </p:nvPr>
        </p:nvSpPr>
        <p:spPr>
          <a:xfrm>
            <a:off x="407989" y="1628800"/>
            <a:ext cx="5111947" cy="576339"/>
          </a:xfrm>
        </p:spPr>
        <p:txBody>
          <a:bodyPr anchor="t" anchorCtr="0"/>
          <a:lstStyle>
            <a:lvl1pPr marL="0" indent="0">
              <a:spcBef>
                <a:spcPts val="0"/>
              </a:spcBef>
              <a:buNone/>
              <a:defRPr sz="20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9" name="Content Placeholder 3">
            <a:extLst>
              <a:ext uri="{FF2B5EF4-FFF2-40B4-BE49-F238E27FC236}">
                <a16:creationId xmlns:a16="http://schemas.microsoft.com/office/drawing/2014/main" id="{478EB7E6-96D9-B941-05A5-DBD7E4BE8F98}"/>
              </a:ext>
            </a:extLst>
          </p:cNvPr>
          <p:cNvSpPr>
            <a:spLocks noGrp="1"/>
          </p:cNvSpPr>
          <p:nvPr>
            <p:ph sz="half" idx="2"/>
          </p:nvPr>
        </p:nvSpPr>
        <p:spPr>
          <a:xfrm>
            <a:off x="407989" y="2204864"/>
            <a:ext cx="5111947" cy="3887963"/>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Tree>
    <p:extLst>
      <p:ext uri="{BB962C8B-B14F-4D97-AF65-F5344CB8AC3E}">
        <p14:creationId xmlns:p14="http://schemas.microsoft.com/office/powerpoint/2010/main" val="3511175342"/>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isältö kuvalla 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0DC194D-D5C0-43D6-8FF6-15F316864382}"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3" y="333375"/>
            <a:ext cx="5975351" cy="57594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4" name="Title 3">
            <a:extLst>
              <a:ext uri="{FF2B5EF4-FFF2-40B4-BE49-F238E27FC236}">
                <a16:creationId xmlns:a16="http://schemas.microsoft.com/office/drawing/2014/main" id="{43673738-0205-57FC-6748-D7BD974C60C1}"/>
              </a:ext>
            </a:extLst>
          </p:cNvPr>
          <p:cNvSpPr>
            <a:spLocks noGrp="1"/>
          </p:cNvSpPr>
          <p:nvPr>
            <p:ph type="title"/>
          </p:nvPr>
        </p:nvSpPr>
        <p:spPr>
          <a:xfrm>
            <a:off x="407989" y="334801"/>
            <a:ext cx="5111948" cy="1436220"/>
          </a:xfrm>
        </p:spPr>
        <p:txBody>
          <a:bodyPr/>
          <a:lstStyle/>
          <a:p>
            <a:r>
              <a:rPr lang="fi-FI" noProof="0"/>
              <a:t>Muokkaa ots. perustyyl. napsautt.</a:t>
            </a:r>
          </a:p>
        </p:txBody>
      </p:sp>
    </p:spTree>
    <p:extLst>
      <p:ext uri="{BB962C8B-B14F-4D97-AF65-F5344CB8AC3E}">
        <p14:creationId xmlns:p14="http://schemas.microsoft.com/office/powerpoint/2010/main" val="295091957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sältö kuvalla 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8" y="333375"/>
            <a:ext cx="5975351" cy="57594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2"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2"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D83B9B6C-9017-4B99-948C-A5B2C90664E6}"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742601905"/>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isältö kuvalla 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5808664" y="0"/>
            <a:ext cx="6383337" cy="6858000"/>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9E145C6A-E546-432C-A07C-A8B118D15AA1}"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4" name="Text Placeholder 2">
            <a:extLst>
              <a:ext uri="{FF2B5EF4-FFF2-40B4-BE49-F238E27FC236}">
                <a16:creationId xmlns:a16="http://schemas.microsoft.com/office/drawing/2014/main" id="{954C5033-1457-FB5E-5116-A846EFC9618B}"/>
              </a:ext>
            </a:extLst>
          </p:cNvPr>
          <p:cNvSpPr>
            <a:spLocks noGrp="1"/>
          </p:cNvSpPr>
          <p:nvPr>
            <p:ph type="body" sz="quarter" idx="19"/>
          </p:nvPr>
        </p:nvSpPr>
        <p:spPr>
          <a:xfrm>
            <a:off x="11503213" y="6308625"/>
            <a:ext cx="280800" cy="216000"/>
          </a:xfrm>
          <a:blipFill>
            <a:blip r:embed="rId2"/>
            <a:stretch>
              <a:fillRect/>
            </a:stretch>
          </a:blipFill>
        </p:spPr>
        <p:txBody>
          <a:bodyPr/>
          <a:lstStyle>
            <a:lvl1pPr>
              <a:defRPr sz="133">
                <a:noFill/>
              </a:defRPr>
            </a:lvl1pPr>
          </a:lstStyle>
          <a:p>
            <a:pPr lvl="0"/>
            <a:r>
              <a:rPr lang="fi-FI"/>
              <a:t>Muokkaa tekstin perustyylejä napsauttamalla</a:t>
            </a:r>
          </a:p>
        </p:txBody>
      </p:sp>
    </p:spTree>
    <p:extLst>
      <p:ext uri="{BB962C8B-B14F-4D97-AF65-F5344CB8AC3E}">
        <p14:creationId xmlns:p14="http://schemas.microsoft.com/office/powerpoint/2010/main" val="3386986128"/>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tsikko ja sisältö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55CC-1185-51FC-E3B8-4147606A5030}"/>
              </a:ext>
            </a:extLst>
          </p:cNvPr>
          <p:cNvSpPr>
            <a:spLocks noGrp="1"/>
          </p:cNvSpPr>
          <p:nvPr>
            <p:ph type="title"/>
          </p:nvPr>
        </p:nvSpPr>
        <p:spPr>
          <a:xfrm>
            <a:off x="407988" y="333375"/>
            <a:ext cx="10008494" cy="1008063"/>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6CE6B893-6B04-6927-CE94-9A66F78D614E}"/>
              </a:ext>
            </a:extLst>
          </p:cNvPr>
          <p:cNvSpPr>
            <a:spLocks noGrp="1"/>
          </p:cNvSpPr>
          <p:nvPr>
            <p:ph idx="1"/>
          </p:nvPr>
        </p:nvSpPr>
        <p:spPr>
          <a:xfrm>
            <a:off x="407987" y="1628775"/>
            <a:ext cx="10008493" cy="4464050"/>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DFD925BA-5B20-3CBA-B94B-28B753A84A3E}"/>
              </a:ext>
            </a:extLst>
          </p:cNvPr>
          <p:cNvSpPr>
            <a:spLocks noGrp="1"/>
          </p:cNvSpPr>
          <p:nvPr>
            <p:ph type="dt" sz="half" idx="10"/>
          </p:nvPr>
        </p:nvSpPr>
        <p:spPr/>
        <p:txBody>
          <a:bodyPr/>
          <a:lstStyle/>
          <a:p>
            <a:fld id="{505ECB2C-3B26-4642-A08B-D91DA94758CC}" type="datetime1">
              <a:rPr lang="fi-FI" noProof="0" smtClean="0"/>
              <a:t>6.10.2025</a:t>
            </a:fld>
            <a:endParaRPr lang="fi-FI" noProof="0"/>
          </a:p>
        </p:txBody>
      </p:sp>
      <p:sp>
        <p:nvSpPr>
          <p:cNvPr id="5" name="Footer Placeholder 4">
            <a:extLst>
              <a:ext uri="{FF2B5EF4-FFF2-40B4-BE49-F238E27FC236}">
                <a16:creationId xmlns:a16="http://schemas.microsoft.com/office/drawing/2014/main" id="{247193C2-3638-0637-9E42-4D47B9D9F3CA}"/>
              </a:ext>
            </a:extLst>
          </p:cNvPr>
          <p:cNvSpPr>
            <a:spLocks noGrp="1"/>
          </p:cNvSpPr>
          <p:nvPr>
            <p:ph type="ftr" sz="quarter" idx="11"/>
          </p:nvPr>
        </p:nvSpPr>
        <p:spPr/>
        <p:txBody>
          <a:bodyPr/>
          <a:lstStyle/>
          <a:p>
            <a:r>
              <a:rPr lang="fi-FI" noProof="0"/>
              <a:t>© Rakennusteollisuus RT</a:t>
            </a:r>
          </a:p>
        </p:txBody>
      </p:sp>
      <p:sp>
        <p:nvSpPr>
          <p:cNvPr id="6" name="Slide Number Placeholder 5">
            <a:extLst>
              <a:ext uri="{FF2B5EF4-FFF2-40B4-BE49-F238E27FC236}">
                <a16:creationId xmlns:a16="http://schemas.microsoft.com/office/drawing/2014/main" id="{09FAE3C4-91D4-D1BC-C03D-1496593FA717}"/>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8436047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sältö kuvalla 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0" y="2"/>
            <a:ext cx="6383339" cy="6857999"/>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6667502"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6667502"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06CB3DB-32DD-48AA-BF71-F18615077D65}"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3384629761"/>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sältö ja grafiik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CF130EE-6E6C-443B-A791-FC9C7DCB9DB3}"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503346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sältö ja grafiikk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45E4B641-01CB-4E4E-AC1F-26763285CA59}"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101536701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sältö ja grafiikk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a:xfrm>
            <a:off x="407989" y="333377"/>
            <a:ext cx="5111948" cy="1439441"/>
          </a:xfrm>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2060575"/>
            <a:ext cx="5111751" cy="4032251"/>
          </a:xfrm>
        </p:spPr>
        <p:txBody>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8A46DEC4-3FB8-44AC-BDA2-2F3FB6A814CB}"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784011876"/>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tsikko ja kuv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7370513D-EBA7-4509-B3F4-D169836C91C1}"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2" name="Picture Placeholder 11">
            <a:extLst>
              <a:ext uri="{FF2B5EF4-FFF2-40B4-BE49-F238E27FC236}">
                <a16:creationId xmlns:a16="http://schemas.microsoft.com/office/drawing/2014/main" id="{1B18BA6B-FD37-F710-9ED4-279814FCB046}"/>
              </a:ext>
            </a:extLst>
          </p:cNvPr>
          <p:cNvSpPr>
            <a:spLocks noGrp="1"/>
          </p:cNvSpPr>
          <p:nvPr>
            <p:ph type="pic" sz="quarter" idx="14"/>
          </p:nvPr>
        </p:nvSpPr>
        <p:spPr>
          <a:xfrm>
            <a:off x="407989" y="1628775"/>
            <a:ext cx="11376025" cy="4464051"/>
          </a:xfrm>
          <a:solidFill>
            <a:schemeClr val="tx2">
              <a:lumMod val="20000"/>
              <a:lumOff val="80000"/>
            </a:schemeClr>
          </a:solidFill>
        </p:spPr>
        <p:txBody>
          <a:bodyPr/>
          <a:lstStyle>
            <a:lvl1pPr marL="0" indent="0">
              <a:buFontTx/>
              <a:buNone/>
              <a:defRPr sz="1000"/>
            </a:lvl1pPr>
          </a:lstStyle>
          <a:p>
            <a:r>
              <a:rPr lang="fi-FI" noProof="0"/>
              <a:t>Lisää kuva napsauttamalla kuvaketta</a:t>
            </a:r>
          </a:p>
        </p:txBody>
      </p:sp>
    </p:spTree>
    <p:extLst>
      <p:ext uri="{BB962C8B-B14F-4D97-AF65-F5344CB8AC3E}">
        <p14:creationId xmlns:p14="http://schemas.microsoft.com/office/powerpoint/2010/main" val="2120898687"/>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sessi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8C7F-959D-1EEC-7251-45F8A60E421F}"/>
              </a:ext>
            </a:extLst>
          </p:cNvPr>
          <p:cNvSpPr>
            <a:spLocks noGrp="1"/>
          </p:cNvSpPr>
          <p:nvPr>
            <p:ph type="title"/>
          </p:nvPr>
        </p:nvSpPr>
        <p:spPr/>
        <p:txBody>
          <a:bodyPr/>
          <a:lstStyle/>
          <a:p>
            <a:r>
              <a:rPr lang="fi-FI" noProof="0"/>
              <a:t>Muokkaa ots. perustyyl. napsautt.</a:t>
            </a:r>
          </a:p>
        </p:txBody>
      </p:sp>
      <p:sp>
        <p:nvSpPr>
          <p:cNvPr id="3" name="Content Placeholder 2">
            <a:extLst>
              <a:ext uri="{FF2B5EF4-FFF2-40B4-BE49-F238E27FC236}">
                <a16:creationId xmlns:a16="http://schemas.microsoft.com/office/drawing/2014/main" id="{BF5BC727-BC31-A840-E8A4-358FAF23D31E}"/>
              </a:ext>
            </a:extLst>
          </p:cNvPr>
          <p:cNvSpPr>
            <a:spLocks noGrp="1"/>
          </p:cNvSpPr>
          <p:nvPr>
            <p:ph sz="half" idx="1"/>
          </p:nvPr>
        </p:nvSpPr>
        <p:spPr>
          <a:xfrm>
            <a:off x="407989" y="1628775"/>
            <a:ext cx="3599780"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Content Placeholder 3">
            <a:extLst>
              <a:ext uri="{FF2B5EF4-FFF2-40B4-BE49-F238E27FC236}">
                <a16:creationId xmlns:a16="http://schemas.microsoft.com/office/drawing/2014/main" id="{AA31291B-F0CF-B694-1D67-1103E645FEAF}"/>
              </a:ext>
            </a:extLst>
          </p:cNvPr>
          <p:cNvSpPr>
            <a:spLocks noGrp="1"/>
          </p:cNvSpPr>
          <p:nvPr>
            <p:ph sz="half" idx="2"/>
          </p:nvPr>
        </p:nvSpPr>
        <p:spPr>
          <a:xfrm>
            <a:off x="4295802" y="1628775"/>
            <a:ext cx="3600399"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 name="Date Placeholder 4">
            <a:extLst>
              <a:ext uri="{FF2B5EF4-FFF2-40B4-BE49-F238E27FC236}">
                <a16:creationId xmlns:a16="http://schemas.microsoft.com/office/drawing/2014/main" id="{5FB8E3CE-7338-ACAE-78C6-20E590693618}"/>
              </a:ext>
            </a:extLst>
          </p:cNvPr>
          <p:cNvSpPr>
            <a:spLocks noGrp="1"/>
          </p:cNvSpPr>
          <p:nvPr>
            <p:ph type="dt" sz="half" idx="10"/>
          </p:nvPr>
        </p:nvSpPr>
        <p:spPr/>
        <p:txBody>
          <a:bodyPr/>
          <a:lstStyle/>
          <a:p>
            <a:fld id="{B7A0A3ED-138B-454C-A969-5502CF465F06}" type="datetime1">
              <a:rPr lang="fi-FI" noProof="0" smtClean="0"/>
              <a:t>6.10.2025</a:t>
            </a:fld>
            <a:endParaRPr lang="fi-FI" noProof="0"/>
          </a:p>
        </p:txBody>
      </p:sp>
      <p:sp>
        <p:nvSpPr>
          <p:cNvPr id="6" name="Footer Placeholder 5">
            <a:extLst>
              <a:ext uri="{FF2B5EF4-FFF2-40B4-BE49-F238E27FC236}">
                <a16:creationId xmlns:a16="http://schemas.microsoft.com/office/drawing/2014/main" id="{8D01CE44-EDA3-BABC-EFAD-E0E455DC6DB3}"/>
              </a:ext>
            </a:extLst>
          </p:cNvPr>
          <p:cNvSpPr>
            <a:spLocks noGrp="1"/>
          </p:cNvSpPr>
          <p:nvPr>
            <p:ph type="ftr" sz="quarter" idx="11"/>
          </p:nvPr>
        </p:nvSpPr>
        <p:spPr/>
        <p:txBody>
          <a:bodyPr/>
          <a:lstStyle/>
          <a:p>
            <a:r>
              <a:rPr lang="fi-FI" noProof="0"/>
              <a:t>© Rakennusteollisuus RT</a:t>
            </a:r>
          </a:p>
        </p:txBody>
      </p:sp>
      <p:sp>
        <p:nvSpPr>
          <p:cNvPr id="7" name="Slide Number Placeholder 6">
            <a:extLst>
              <a:ext uri="{FF2B5EF4-FFF2-40B4-BE49-F238E27FC236}">
                <a16:creationId xmlns:a16="http://schemas.microsoft.com/office/drawing/2014/main" id="{DA172D26-5A20-20E8-C9CB-1A1DB28A2EBB}"/>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
        <p:nvSpPr>
          <p:cNvPr id="13" name="Content Placeholder 3">
            <a:extLst>
              <a:ext uri="{FF2B5EF4-FFF2-40B4-BE49-F238E27FC236}">
                <a16:creationId xmlns:a16="http://schemas.microsoft.com/office/drawing/2014/main" id="{D0365739-1DC8-C9DA-BDEC-DDC2A6395CCA}"/>
              </a:ext>
            </a:extLst>
          </p:cNvPr>
          <p:cNvSpPr>
            <a:spLocks noGrp="1"/>
          </p:cNvSpPr>
          <p:nvPr>
            <p:ph sz="half" idx="14"/>
          </p:nvPr>
        </p:nvSpPr>
        <p:spPr>
          <a:xfrm>
            <a:off x="8184232" y="1628775"/>
            <a:ext cx="3599781" cy="4464051"/>
          </a:xfrm>
          <a:solidFill>
            <a:srgbClr val="CFD9E2"/>
          </a:solidFill>
        </p:spPr>
        <p:txBody>
          <a:bodyPr lIns="216000" tIns="936000" rIns="216000" bIns="216000"/>
          <a:lstStyle>
            <a:lvl1pPr>
              <a:defRPr sz="1600"/>
            </a:lvl1pPr>
            <a:lvl2pPr>
              <a:defRPr sz="1600"/>
            </a:lvl2p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15" name="Text Placeholder 2">
            <a:extLst>
              <a:ext uri="{FF2B5EF4-FFF2-40B4-BE49-F238E27FC236}">
                <a16:creationId xmlns:a16="http://schemas.microsoft.com/office/drawing/2014/main" id="{B9257046-7365-CE0F-5CEA-0410AC025699}"/>
              </a:ext>
            </a:extLst>
          </p:cNvPr>
          <p:cNvSpPr>
            <a:spLocks noGrp="1"/>
          </p:cNvSpPr>
          <p:nvPr>
            <p:ph type="body" idx="15"/>
          </p:nvPr>
        </p:nvSpPr>
        <p:spPr>
          <a:xfrm>
            <a:off x="623392"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16" name="Text Placeholder 2">
            <a:extLst>
              <a:ext uri="{FF2B5EF4-FFF2-40B4-BE49-F238E27FC236}">
                <a16:creationId xmlns:a16="http://schemas.microsoft.com/office/drawing/2014/main" id="{97DCF637-F9C0-1D58-F7C4-84E8D83055D7}"/>
              </a:ext>
            </a:extLst>
          </p:cNvPr>
          <p:cNvSpPr>
            <a:spLocks noGrp="1"/>
          </p:cNvSpPr>
          <p:nvPr>
            <p:ph type="body" idx="16"/>
          </p:nvPr>
        </p:nvSpPr>
        <p:spPr>
          <a:xfrm>
            <a:off x="4511824"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
        <p:nvSpPr>
          <p:cNvPr id="17" name="Text Placeholder 2">
            <a:extLst>
              <a:ext uri="{FF2B5EF4-FFF2-40B4-BE49-F238E27FC236}">
                <a16:creationId xmlns:a16="http://schemas.microsoft.com/office/drawing/2014/main" id="{9BC38343-06F5-5344-B173-DE8E4E537803}"/>
              </a:ext>
            </a:extLst>
          </p:cNvPr>
          <p:cNvSpPr>
            <a:spLocks noGrp="1"/>
          </p:cNvSpPr>
          <p:nvPr>
            <p:ph type="body" idx="17"/>
          </p:nvPr>
        </p:nvSpPr>
        <p:spPr>
          <a:xfrm>
            <a:off x="8400256" y="1844824"/>
            <a:ext cx="3168352" cy="576064"/>
          </a:xfrm>
        </p:spPr>
        <p:txBody>
          <a:bodyPr anchor="t" anchorCtr="0"/>
          <a:lstStyle>
            <a:lvl1pPr marL="0" indent="0">
              <a:spcBef>
                <a:spcPts val="0"/>
              </a:spcBef>
              <a:buNone/>
              <a:defRPr sz="1800" b="0">
                <a:solidFill>
                  <a:schemeClr val="accent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i-FI" noProof="0"/>
              <a:t>Muokkaa tekstin perustyylejä napsauttamalla</a:t>
            </a:r>
          </a:p>
        </p:txBody>
      </p:sp>
    </p:spTree>
    <p:extLst>
      <p:ext uri="{BB962C8B-B14F-4D97-AF65-F5344CB8AC3E}">
        <p14:creationId xmlns:p14="http://schemas.microsoft.com/office/powerpoint/2010/main" val="792633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ain otsikk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682-F7DD-1E81-4AED-221522F4553B}"/>
              </a:ext>
            </a:extLst>
          </p:cNvPr>
          <p:cNvSpPr>
            <a:spLocks noGrp="1"/>
          </p:cNvSpPr>
          <p:nvPr>
            <p:ph type="title"/>
          </p:nvPr>
        </p:nvSpPr>
        <p:spPr/>
        <p:txBody>
          <a:bodyPr/>
          <a:lstStyle/>
          <a:p>
            <a:r>
              <a:rPr lang="fi-FI" noProof="0"/>
              <a:t>Muokkaa ots. perustyyl. napsautt.</a:t>
            </a:r>
          </a:p>
        </p:txBody>
      </p:sp>
      <p:sp>
        <p:nvSpPr>
          <p:cNvPr id="3" name="Date Placeholder 2">
            <a:extLst>
              <a:ext uri="{FF2B5EF4-FFF2-40B4-BE49-F238E27FC236}">
                <a16:creationId xmlns:a16="http://schemas.microsoft.com/office/drawing/2014/main" id="{8A5E549D-7DD7-D2EF-0EA6-2A1DA6A9086A}"/>
              </a:ext>
            </a:extLst>
          </p:cNvPr>
          <p:cNvSpPr>
            <a:spLocks noGrp="1"/>
          </p:cNvSpPr>
          <p:nvPr>
            <p:ph type="dt" sz="half" idx="10"/>
          </p:nvPr>
        </p:nvSpPr>
        <p:spPr/>
        <p:txBody>
          <a:bodyPr/>
          <a:lstStyle/>
          <a:p>
            <a:fld id="{314F6137-DDD1-4CD8-9EF1-C3EF014E9AF2}" type="datetime1">
              <a:rPr lang="fi-FI" noProof="0" smtClean="0"/>
              <a:t>6.10.2025</a:t>
            </a:fld>
            <a:endParaRPr lang="fi-FI" noProof="0"/>
          </a:p>
        </p:txBody>
      </p:sp>
      <p:sp>
        <p:nvSpPr>
          <p:cNvPr id="4" name="Footer Placeholder 3">
            <a:extLst>
              <a:ext uri="{FF2B5EF4-FFF2-40B4-BE49-F238E27FC236}">
                <a16:creationId xmlns:a16="http://schemas.microsoft.com/office/drawing/2014/main" id="{4FBFB582-D5BC-AD1E-1505-83B6D08046A1}"/>
              </a:ext>
            </a:extLst>
          </p:cNvPr>
          <p:cNvSpPr>
            <a:spLocks noGrp="1"/>
          </p:cNvSpPr>
          <p:nvPr>
            <p:ph type="ftr" sz="quarter" idx="11"/>
          </p:nvPr>
        </p:nvSpPr>
        <p:spPr/>
        <p:txBody>
          <a:bodyPr/>
          <a:lstStyle/>
          <a:p>
            <a:r>
              <a:rPr lang="fi-FI" noProof="0"/>
              <a:t>© Rakennusteollisuus RT</a:t>
            </a:r>
          </a:p>
        </p:txBody>
      </p:sp>
      <p:sp>
        <p:nvSpPr>
          <p:cNvPr id="5" name="Slide Number Placeholder 4">
            <a:extLst>
              <a:ext uri="{FF2B5EF4-FFF2-40B4-BE49-F238E27FC236}">
                <a16:creationId xmlns:a16="http://schemas.microsoft.com/office/drawing/2014/main" id="{E127422B-941A-877D-60C4-0B2A653E6B49}"/>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5810000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yhjä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D486F-EB23-3F8A-8E15-DE5BADB78A46}"/>
              </a:ext>
            </a:extLst>
          </p:cNvPr>
          <p:cNvSpPr>
            <a:spLocks noGrp="1"/>
          </p:cNvSpPr>
          <p:nvPr>
            <p:ph type="dt" sz="half" idx="10"/>
          </p:nvPr>
        </p:nvSpPr>
        <p:spPr/>
        <p:txBody>
          <a:bodyPr/>
          <a:lstStyle/>
          <a:p>
            <a:fld id="{CF9C9408-919C-4DA3-8E3B-A040EEB6DBAA}" type="datetime1">
              <a:rPr lang="fi-FI" noProof="0" smtClean="0"/>
              <a:t>6.10.2025</a:t>
            </a:fld>
            <a:endParaRPr lang="fi-FI" noProof="0"/>
          </a:p>
        </p:txBody>
      </p:sp>
      <p:sp>
        <p:nvSpPr>
          <p:cNvPr id="3" name="Footer Placeholder 2">
            <a:extLst>
              <a:ext uri="{FF2B5EF4-FFF2-40B4-BE49-F238E27FC236}">
                <a16:creationId xmlns:a16="http://schemas.microsoft.com/office/drawing/2014/main" id="{F0124ADB-D299-4DCB-4345-9AEF4E461038}"/>
              </a:ext>
            </a:extLst>
          </p:cNvPr>
          <p:cNvSpPr>
            <a:spLocks noGrp="1"/>
          </p:cNvSpPr>
          <p:nvPr>
            <p:ph type="ftr" sz="quarter" idx="11"/>
          </p:nvPr>
        </p:nvSpPr>
        <p:spPr/>
        <p:txBody>
          <a:bodyPr/>
          <a:lstStyle/>
          <a:p>
            <a:r>
              <a:rPr lang="fi-FI" noProof="0"/>
              <a:t>© Rakennusteollisuus RT</a:t>
            </a:r>
          </a:p>
        </p:txBody>
      </p:sp>
      <p:sp>
        <p:nvSpPr>
          <p:cNvPr id="4" name="Slide Number Placeholder 3">
            <a:extLst>
              <a:ext uri="{FF2B5EF4-FFF2-40B4-BE49-F238E27FC236}">
                <a16:creationId xmlns:a16="http://schemas.microsoft.com/office/drawing/2014/main" id="{6E50F52B-64BF-55A1-2E40-332464A3D476}"/>
              </a:ext>
            </a:extLst>
          </p:cNvPr>
          <p:cNvSpPr>
            <a:spLocks noGrp="1"/>
          </p:cNvSpPr>
          <p:nvPr>
            <p:ph type="sldNum" sz="quarter" idx="12"/>
          </p:nvPr>
        </p:nvSpPr>
        <p:spPr/>
        <p:txBody>
          <a:bodyPr/>
          <a:lstStyle/>
          <a:p>
            <a:fld id="{DFD61EF7-2460-4EE9-A031-27FEBC4F9A95}" type="slidenum">
              <a:rPr lang="fi-FI" noProof="0" smtClean="0"/>
              <a:t>‹#›</a:t>
            </a:fld>
            <a:endParaRPr lang="fi-FI" noProof="0"/>
          </a:p>
        </p:txBody>
      </p:sp>
    </p:spTree>
    <p:extLst>
      <p:ext uri="{BB962C8B-B14F-4D97-AF65-F5344CB8AC3E}">
        <p14:creationId xmlns:p14="http://schemas.microsoft.com/office/powerpoint/2010/main" val="2182387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iito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785445A0-A084-4375-85B5-2AFB4CEE7DB7}"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292609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Kiitos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9437-0A9F-6907-E834-ECE3DB625160}"/>
              </a:ext>
            </a:extLst>
          </p:cNvPr>
          <p:cNvSpPr>
            <a:spLocks noGrp="1"/>
          </p:cNvSpPr>
          <p:nvPr>
            <p:ph type="ctrTitle" hasCustomPrompt="1"/>
          </p:nvPr>
        </p:nvSpPr>
        <p:spPr>
          <a:xfrm>
            <a:off x="1200151" y="2060577"/>
            <a:ext cx="9791700" cy="2592561"/>
          </a:xfrm>
        </p:spPr>
        <p:txBody>
          <a:bodyPr anchor="b" anchorCtr="0"/>
          <a:lstStyle>
            <a:lvl1pPr algn="l">
              <a:defRPr sz="8000">
                <a:solidFill>
                  <a:schemeClr val="bg1"/>
                </a:solidFill>
              </a:defRPr>
            </a:lvl1pPr>
          </a:lstStyle>
          <a:p>
            <a:r>
              <a:rPr lang="fi-FI" noProof="0"/>
              <a:t>Lisää kiitos viesti.</a:t>
            </a:r>
          </a:p>
        </p:txBody>
      </p:sp>
      <p:sp>
        <p:nvSpPr>
          <p:cNvPr id="4" name="Date Placeholder 3">
            <a:extLst>
              <a:ext uri="{FF2B5EF4-FFF2-40B4-BE49-F238E27FC236}">
                <a16:creationId xmlns:a16="http://schemas.microsoft.com/office/drawing/2014/main" id="{B9898F4D-E89B-8263-EB37-8F8B305D4370}"/>
              </a:ext>
            </a:extLst>
          </p:cNvPr>
          <p:cNvSpPr>
            <a:spLocks noGrp="1"/>
          </p:cNvSpPr>
          <p:nvPr>
            <p:ph type="dt" sz="half" idx="10"/>
          </p:nvPr>
        </p:nvSpPr>
        <p:spPr/>
        <p:txBody>
          <a:bodyPr/>
          <a:lstStyle>
            <a:lvl1pPr>
              <a:defRPr>
                <a:noFill/>
              </a:defRPr>
            </a:lvl1pPr>
          </a:lstStyle>
          <a:p>
            <a:fld id="{56C1596E-6CD1-4E21-BE2A-B3E8CA8A5C52}" type="datetime1">
              <a:rPr lang="fi-FI" noProof="0" smtClean="0"/>
              <a:t>6.10.2025</a:t>
            </a:fld>
            <a:endParaRPr lang="fi-FI" noProof="0"/>
          </a:p>
        </p:txBody>
      </p:sp>
      <p:sp>
        <p:nvSpPr>
          <p:cNvPr id="5" name="Footer Placeholder 4">
            <a:extLst>
              <a:ext uri="{FF2B5EF4-FFF2-40B4-BE49-F238E27FC236}">
                <a16:creationId xmlns:a16="http://schemas.microsoft.com/office/drawing/2014/main" id="{AEAB5C31-D7B7-0A4A-9FF1-A8910751F711}"/>
              </a:ext>
            </a:extLst>
          </p:cNvPr>
          <p:cNvSpPr>
            <a:spLocks noGrp="1"/>
          </p:cNvSpPr>
          <p:nvPr>
            <p:ph type="ftr" sz="quarter" idx="11"/>
          </p:nvPr>
        </p:nvSpPr>
        <p:spPr/>
        <p:txBody>
          <a:bodyPr/>
          <a:lstStyle>
            <a:lvl1pPr>
              <a:defRPr>
                <a:noFill/>
              </a:defRPr>
            </a:lvl1pPr>
          </a:lstStyle>
          <a:p>
            <a:r>
              <a:rPr lang="fi-FI" noProof="0"/>
              <a:t>© Rakennusteollisuus RT</a:t>
            </a:r>
          </a:p>
        </p:txBody>
      </p:sp>
      <p:sp>
        <p:nvSpPr>
          <p:cNvPr id="6" name="Slide Number Placeholder 5">
            <a:extLst>
              <a:ext uri="{FF2B5EF4-FFF2-40B4-BE49-F238E27FC236}">
                <a16:creationId xmlns:a16="http://schemas.microsoft.com/office/drawing/2014/main" id="{92B9B765-A518-625F-2D82-59131FF13DC6}"/>
              </a:ext>
            </a:extLst>
          </p:cNvPr>
          <p:cNvSpPr>
            <a:spLocks noGrp="1"/>
          </p:cNvSpPr>
          <p:nvPr>
            <p:ph type="sldNum" sz="quarter" idx="12"/>
          </p:nvPr>
        </p:nvSpPr>
        <p:spPr/>
        <p:txBody>
          <a:bodyPr/>
          <a:lstStyle>
            <a:lvl1pPr>
              <a:defRPr>
                <a:noFill/>
              </a:defRPr>
            </a:lvl1pPr>
          </a:lstStyle>
          <a:p>
            <a:fld id="{DFD61EF7-2460-4EE9-A031-27FEBC4F9A95}" type="slidenum">
              <a:rPr lang="fi-FI" noProof="0" smtClean="0"/>
              <a:pPr/>
              <a:t>‹#›</a:t>
            </a:fld>
            <a:endParaRPr lang="fi-FI" noProof="0"/>
          </a:p>
        </p:txBody>
      </p:sp>
      <p:sp>
        <p:nvSpPr>
          <p:cNvPr id="7" name="Freeform 5">
            <a:extLst>
              <a:ext uri="{FF2B5EF4-FFF2-40B4-BE49-F238E27FC236}">
                <a16:creationId xmlns:a16="http://schemas.microsoft.com/office/drawing/2014/main" id="{5CD5646D-347F-0693-85B7-82EEFAEE1F74}"/>
              </a:ext>
            </a:extLst>
          </p:cNvPr>
          <p:cNvSpPr>
            <a:spLocks noChangeAspect="1" noEditPoints="1"/>
          </p:cNvSpPr>
          <p:nvPr userDrawn="1"/>
        </p:nvSpPr>
        <p:spPr bwMode="auto">
          <a:xfrm>
            <a:off x="407369" y="333375"/>
            <a:ext cx="2325003" cy="504000"/>
          </a:xfrm>
          <a:custGeom>
            <a:avLst/>
            <a:gdLst>
              <a:gd name="T0" fmla="*/ 11 w 4507"/>
              <a:gd name="T1" fmla="*/ 18 h 1954"/>
              <a:gd name="T2" fmla="*/ 659 w 4507"/>
              <a:gd name="T3" fmla="*/ 297 h 1954"/>
              <a:gd name="T4" fmla="*/ 666 w 4507"/>
              <a:gd name="T5" fmla="*/ 916 h 1954"/>
              <a:gd name="T6" fmla="*/ 347 w 4507"/>
              <a:gd name="T7" fmla="*/ 880 h 1954"/>
              <a:gd name="T8" fmla="*/ 471 w 4507"/>
              <a:gd name="T9" fmla="*/ 675 h 1954"/>
              <a:gd name="T10" fmla="*/ 375 w 4507"/>
              <a:gd name="T11" fmla="*/ 401 h 1954"/>
              <a:gd name="T12" fmla="*/ 1722 w 4507"/>
              <a:gd name="T13" fmla="*/ 26 h 1954"/>
              <a:gd name="T14" fmla="*/ 1804 w 4507"/>
              <a:gd name="T15" fmla="*/ 309 h 1954"/>
              <a:gd name="T16" fmla="*/ 1741 w 4507"/>
              <a:gd name="T17" fmla="*/ 269 h 1954"/>
              <a:gd name="T18" fmla="*/ 1854 w 4507"/>
              <a:gd name="T19" fmla="*/ 788 h 1954"/>
              <a:gd name="T20" fmla="*/ 2410 w 4507"/>
              <a:gd name="T21" fmla="*/ 18 h 1954"/>
              <a:gd name="T22" fmla="*/ 3053 w 4507"/>
              <a:gd name="T23" fmla="*/ 553 h 1954"/>
              <a:gd name="T24" fmla="*/ 3419 w 4507"/>
              <a:gd name="T25" fmla="*/ 539 h 1954"/>
              <a:gd name="T26" fmla="*/ 3595 w 4507"/>
              <a:gd name="T27" fmla="*/ 659 h 1954"/>
              <a:gd name="T28" fmla="*/ 3699 w 4507"/>
              <a:gd name="T29" fmla="*/ 697 h 1954"/>
              <a:gd name="T30" fmla="*/ 3842 w 4507"/>
              <a:gd name="T31" fmla="*/ 595 h 1954"/>
              <a:gd name="T32" fmla="*/ 3700 w 4507"/>
              <a:gd name="T33" fmla="*/ 806 h 1954"/>
              <a:gd name="T34" fmla="*/ 3943 w 4507"/>
              <a:gd name="T35" fmla="*/ 725 h 1954"/>
              <a:gd name="T36" fmla="*/ 4018 w 4507"/>
              <a:gd name="T37" fmla="*/ 689 h 1954"/>
              <a:gd name="T38" fmla="*/ 4124 w 4507"/>
              <a:gd name="T39" fmla="*/ 581 h 1954"/>
              <a:gd name="T40" fmla="*/ 3931 w 4507"/>
              <a:gd name="T41" fmla="*/ 269 h 1954"/>
              <a:gd name="T42" fmla="*/ 4017 w 4507"/>
              <a:gd name="T43" fmla="*/ 6 h 1954"/>
              <a:gd name="T44" fmla="*/ 4117 w 4507"/>
              <a:gd name="T45" fmla="*/ 228 h 1954"/>
              <a:gd name="T46" fmla="*/ 4005 w 4507"/>
              <a:gd name="T47" fmla="*/ 134 h 1954"/>
              <a:gd name="T48" fmla="*/ 4123 w 4507"/>
              <a:gd name="T49" fmla="*/ 383 h 1954"/>
              <a:gd name="T50" fmla="*/ 4174 w 4507"/>
              <a:gd name="T51" fmla="*/ 697 h 1954"/>
              <a:gd name="T52" fmla="*/ 1767 w 4507"/>
              <a:gd name="T53" fmla="*/ 1273 h 1954"/>
              <a:gd name="T54" fmla="*/ 2197 w 4507"/>
              <a:gd name="T55" fmla="*/ 1926 h 1954"/>
              <a:gd name="T56" fmla="*/ 2114 w 4507"/>
              <a:gd name="T57" fmla="*/ 1551 h 1954"/>
              <a:gd name="T58" fmla="*/ 2226 w 4507"/>
              <a:gd name="T59" fmla="*/ 1156 h 1954"/>
              <a:gd name="T60" fmla="*/ 2385 w 4507"/>
              <a:gd name="T61" fmla="*/ 1313 h 1954"/>
              <a:gd name="T62" fmla="*/ 2373 w 4507"/>
              <a:gd name="T63" fmla="*/ 1834 h 1954"/>
              <a:gd name="T64" fmla="*/ 2227 w 4507"/>
              <a:gd name="T65" fmla="*/ 1271 h 1954"/>
              <a:gd name="T66" fmla="*/ 2192 w 4507"/>
              <a:gd name="T67" fmla="*/ 1738 h 1954"/>
              <a:gd name="T68" fmla="*/ 2323 w 4507"/>
              <a:gd name="T69" fmla="*/ 1760 h 1954"/>
              <a:gd name="T70" fmla="*/ 2273 w 4507"/>
              <a:gd name="T71" fmla="*/ 1259 h 1954"/>
              <a:gd name="T72" fmla="*/ 3321 w 4507"/>
              <a:gd name="T73" fmla="*/ 1954 h 1954"/>
              <a:gd name="T74" fmla="*/ 3265 w 4507"/>
              <a:gd name="T75" fmla="*/ 1693 h 1954"/>
              <a:gd name="T76" fmla="*/ 3380 w 4507"/>
              <a:gd name="T77" fmla="*/ 1832 h 1954"/>
              <a:gd name="T78" fmla="*/ 3369 w 4507"/>
              <a:gd name="T79" fmla="*/ 1625 h 1954"/>
              <a:gd name="T80" fmla="*/ 3218 w 4507"/>
              <a:gd name="T81" fmla="*/ 1279 h 1954"/>
              <a:gd name="T82" fmla="*/ 3426 w 4507"/>
              <a:gd name="T83" fmla="*/ 1198 h 1954"/>
              <a:gd name="T84" fmla="*/ 3370 w 4507"/>
              <a:gd name="T85" fmla="*/ 1265 h 1954"/>
              <a:gd name="T86" fmla="*/ 3279 w 4507"/>
              <a:gd name="T87" fmla="*/ 1379 h 1954"/>
              <a:gd name="T88" fmla="*/ 3471 w 4507"/>
              <a:gd name="T89" fmla="*/ 1675 h 1954"/>
              <a:gd name="T90" fmla="*/ 3381 w 4507"/>
              <a:gd name="T91" fmla="*/ 1946 h 1954"/>
              <a:gd name="T92" fmla="*/ 3620 w 4507"/>
              <a:gd name="T93" fmla="*/ 1772 h 1954"/>
              <a:gd name="T94" fmla="*/ 3736 w 4507"/>
              <a:gd name="T95" fmla="*/ 1772 h 1954"/>
              <a:gd name="T96" fmla="*/ 3756 w 4507"/>
              <a:gd name="T97" fmla="*/ 1914 h 1954"/>
              <a:gd name="T98" fmla="*/ 3915 w 4507"/>
              <a:gd name="T99" fmla="*/ 1828 h 1954"/>
              <a:gd name="T100" fmla="*/ 4005 w 4507"/>
              <a:gd name="T101" fmla="*/ 1838 h 1954"/>
              <a:gd name="T102" fmla="*/ 4160 w 4507"/>
              <a:gd name="T103" fmla="*/ 1697 h 1954"/>
              <a:gd name="T104" fmla="*/ 4039 w 4507"/>
              <a:gd name="T105" fmla="*/ 1954 h 1954"/>
              <a:gd name="T106" fmla="*/ 4268 w 4507"/>
              <a:gd name="T107" fmla="*/ 1888 h 1954"/>
              <a:gd name="T108" fmla="*/ 4324 w 4507"/>
              <a:gd name="T109" fmla="*/ 1824 h 1954"/>
              <a:gd name="T110" fmla="*/ 4442 w 4507"/>
              <a:gd name="T111" fmla="*/ 1752 h 1954"/>
              <a:gd name="T112" fmla="*/ 4255 w 4507"/>
              <a:gd name="T113" fmla="*/ 1447 h 1954"/>
              <a:gd name="T114" fmla="*/ 4311 w 4507"/>
              <a:gd name="T115" fmla="*/ 1166 h 1954"/>
              <a:gd name="T116" fmla="*/ 4497 w 4507"/>
              <a:gd name="T117" fmla="*/ 1331 h 1954"/>
              <a:gd name="T118" fmla="*/ 4336 w 4507"/>
              <a:gd name="T119" fmla="*/ 1267 h 1954"/>
              <a:gd name="T120" fmla="*/ 4359 w 4507"/>
              <a:gd name="T121" fmla="*/ 1457 h 1954"/>
              <a:gd name="T122" fmla="*/ 4499 w 4507"/>
              <a:gd name="T123" fmla="*/ 181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7" h="1954">
                <a:moveTo>
                  <a:pt x="4307" y="327"/>
                </a:moveTo>
                <a:lnTo>
                  <a:pt x="4377" y="327"/>
                </a:lnTo>
                <a:lnTo>
                  <a:pt x="4377" y="463"/>
                </a:lnTo>
                <a:lnTo>
                  <a:pt x="4307" y="463"/>
                </a:lnTo>
                <a:lnTo>
                  <a:pt x="4307" y="327"/>
                </a:lnTo>
                <a:close/>
                <a:moveTo>
                  <a:pt x="1248" y="18"/>
                </a:moveTo>
                <a:lnTo>
                  <a:pt x="1248" y="473"/>
                </a:lnTo>
                <a:lnTo>
                  <a:pt x="1051" y="473"/>
                </a:lnTo>
                <a:lnTo>
                  <a:pt x="1051" y="1936"/>
                </a:lnTo>
                <a:lnTo>
                  <a:pt x="821" y="1936"/>
                </a:lnTo>
                <a:lnTo>
                  <a:pt x="821" y="473"/>
                </a:lnTo>
                <a:lnTo>
                  <a:pt x="655" y="18"/>
                </a:lnTo>
                <a:lnTo>
                  <a:pt x="1248" y="18"/>
                </a:lnTo>
                <a:close/>
                <a:moveTo>
                  <a:pt x="0" y="1481"/>
                </a:moveTo>
                <a:lnTo>
                  <a:pt x="230" y="1481"/>
                </a:lnTo>
                <a:lnTo>
                  <a:pt x="230" y="1936"/>
                </a:lnTo>
                <a:lnTo>
                  <a:pt x="0" y="1936"/>
                </a:lnTo>
                <a:lnTo>
                  <a:pt x="0" y="1481"/>
                </a:lnTo>
                <a:close/>
                <a:moveTo>
                  <a:pt x="487" y="1186"/>
                </a:moveTo>
                <a:lnTo>
                  <a:pt x="752" y="1936"/>
                </a:lnTo>
                <a:lnTo>
                  <a:pt x="495" y="1936"/>
                </a:lnTo>
                <a:lnTo>
                  <a:pt x="11" y="559"/>
                </a:lnTo>
                <a:lnTo>
                  <a:pt x="11" y="18"/>
                </a:lnTo>
                <a:lnTo>
                  <a:pt x="309" y="18"/>
                </a:lnTo>
                <a:lnTo>
                  <a:pt x="335" y="18"/>
                </a:lnTo>
                <a:lnTo>
                  <a:pt x="359" y="20"/>
                </a:lnTo>
                <a:lnTo>
                  <a:pt x="382" y="24"/>
                </a:lnTo>
                <a:lnTo>
                  <a:pt x="404" y="30"/>
                </a:lnTo>
                <a:lnTo>
                  <a:pt x="426" y="36"/>
                </a:lnTo>
                <a:lnTo>
                  <a:pt x="447" y="44"/>
                </a:lnTo>
                <a:lnTo>
                  <a:pt x="467" y="52"/>
                </a:lnTo>
                <a:lnTo>
                  <a:pt x="476" y="58"/>
                </a:lnTo>
                <a:lnTo>
                  <a:pt x="486" y="62"/>
                </a:lnTo>
                <a:lnTo>
                  <a:pt x="504" y="74"/>
                </a:lnTo>
                <a:lnTo>
                  <a:pt x="521" y="88"/>
                </a:lnTo>
                <a:lnTo>
                  <a:pt x="538" y="102"/>
                </a:lnTo>
                <a:lnTo>
                  <a:pt x="553" y="116"/>
                </a:lnTo>
                <a:lnTo>
                  <a:pt x="569" y="132"/>
                </a:lnTo>
                <a:lnTo>
                  <a:pt x="583" y="150"/>
                </a:lnTo>
                <a:lnTo>
                  <a:pt x="596" y="168"/>
                </a:lnTo>
                <a:lnTo>
                  <a:pt x="609" y="188"/>
                </a:lnTo>
                <a:lnTo>
                  <a:pt x="620" y="208"/>
                </a:lnTo>
                <a:lnTo>
                  <a:pt x="631" y="230"/>
                </a:lnTo>
                <a:lnTo>
                  <a:pt x="641" y="251"/>
                </a:lnTo>
                <a:lnTo>
                  <a:pt x="650" y="273"/>
                </a:lnTo>
                <a:lnTo>
                  <a:pt x="659" y="297"/>
                </a:lnTo>
                <a:lnTo>
                  <a:pt x="666" y="323"/>
                </a:lnTo>
                <a:lnTo>
                  <a:pt x="673" y="349"/>
                </a:lnTo>
                <a:lnTo>
                  <a:pt x="680" y="375"/>
                </a:lnTo>
                <a:lnTo>
                  <a:pt x="685" y="401"/>
                </a:lnTo>
                <a:lnTo>
                  <a:pt x="690" y="429"/>
                </a:lnTo>
                <a:lnTo>
                  <a:pt x="694" y="459"/>
                </a:lnTo>
                <a:lnTo>
                  <a:pt x="697" y="487"/>
                </a:lnTo>
                <a:lnTo>
                  <a:pt x="699" y="517"/>
                </a:lnTo>
                <a:lnTo>
                  <a:pt x="701" y="547"/>
                </a:lnTo>
                <a:lnTo>
                  <a:pt x="702" y="579"/>
                </a:lnTo>
                <a:lnTo>
                  <a:pt x="703" y="611"/>
                </a:lnTo>
                <a:lnTo>
                  <a:pt x="702" y="661"/>
                </a:lnTo>
                <a:lnTo>
                  <a:pt x="701" y="687"/>
                </a:lnTo>
                <a:lnTo>
                  <a:pt x="699" y="711"/>
                </a:lnTo>
                <a:lnTo>
                  <a:pt x="697" y="735"/>
                </a:lnTo>
                <a:lnTo>
                  <a:pt x="695" y="758"/>
                </a:lnTo>
                <a:lnTo>
                  <a:pt x="692" y="782"/>
                </a:lnTo>
                <a:lnTo>
                  <a:pt x="689" y="806"/>
                </a:lnTo>
                <a:lnTo>
                  <a:pt x="685" y="830"/>
                </a:lnTo>
                <a:lnTo>
                  <a:pt x="681" y="852"/>
                </a:lnTo>
                <a:lnTo>
                  <a:pt x="677" y="874"/>
                </a:lnTo>
                <a:lnTo>
                  <a:pt x="672" y="896"/>
                </a:lnTo>
                <a:lnTo>
                  <a:pt x="666" y="916"/>
                </a:lnTo>
                <a:lnTo>
                  <a:pt x="661" y="938"/>
                </a:lnTo>
                <a:lnTo>
                  <a:pt x="655" y="958"/>
                </a:lnTo>
                <a:lnTo>
                  <a:pt x="648" y="976"/>
                </a:lnTo>
                <a:lnTo>
                  <a:pt x="641" y="996"/>
                </a:lnTo>
                <a:lnTo>
                  <a:pt x="634" y="1014"/>
                </a:lnTo>
                <a:lnTo>
                  <a:pt x="626" y="1030"/>
                </a:lnTo>
                <a:lnTo>
                  <a:pt x="618" y="1048"/>
                </a:lnTo>
                <a:lnTo>
                  <a:pt x="609" y="1064"/>
                </a:lnTo>
                <a:lnTo>
                  <a:pt x="600" y="1080"/>
                </a:lnTo>
                <a:lnTo>
                  <a:pt x="591" y="1094"/>
                </a:lnTo>
                <a:lnTo>
                  <a:pt x="581" y="1108"/>
                </a:lnTo>
                <a:lnTo>
                  <a:pt x="571" y="1120"/>
                </a:lnTo>
                <a:lnTo>
                  <a:pt x="559" y="1132"/>
                </a:lnTo>
                <a:lnTo>
                  <a:pt x="548" y="1144"/>
                </a:lnTo>
                <a:lnTo>
                  <a:pt x="537" y="1154"/>
                </a:lnTo>
                <a:lnTo>
                  <a:pt x="525" y="1164"/>
                </a:lnTo>
                <a:lnTo>
                  <a:pt x="513" y="1172"/>
                </a:lnTo>
                <a:lnTo>
                  <a:pt x="500" y="1180"/>
                </a:lnTo>
                <a:lnTo>
                  <a:pt x="487" y="1186"/>
                </a:lnTo>
                <a:close/>
                <a:moveTo>
                  <a:pt x="239" y="391"/>
                </a:moveTo>
                <a:lnTo>
                  <a:pt x="239" y="880"/>
                </a:lnTo>
                <a:lnTo>
                  <a:pt x="337" y="880"/>
                </a:lnTo>
                <a:lnTo>
                  <a:pt x="347" y="880"/>
                </a:lnTo>
                <a:lnTo>
                  <a:pt x="357" y="880"/>
                </a:lnTo>
                <a:lnTo>
                  <a:pt x="367" y="878"/>
                </a:lnTo>
                <a:lnTo>
                  <a:pt x="376" y="874"/>
                </a:lnTo>
                <a:lnTo>
                  <a:pt x="384" y="872"/>
                </a:lnTo>
                <a:lnTo>
                  <a:pt x="392" y="868"/>
                </a:lnTo>
                <a:lnTo>
                  <a:pt x="400" y="862"/>
                </a:lnTo>
                <a:lnTo>
                  <a:pt x="407" y="858"/>
                </a:lnTo>
                <a:lnTo>
                  <a:pt x="413" y="852"/>
                </a:lnTo>
                <a:lnTo>
                  <a:pt x="419" y="844"/>
                </a:lnTo>
                <a:lnTo>
                  <a:pt x="425" y="838"/>
                </a:lnTo>
                <a:lnTo>
                  <a:pt x="430" y="830"/>
                </a:lnTo>
                <a:lnTo>
                  <a:pt x="435" y="822"/>
                </a:lnTo>
                <a:lnTo>
                  <a:pt x="440" y="814"/>
                </a:lnTo>
                <a:lnTo>
                  <a:pt x="444" y="806"/>
                </a:lnTo>
                <a:lnTo>
                  <a:pt x="448" y="796"/>
                </a:lnTo>
                <a:lnTo>
                  <a:pt x="451" y="788"/>
                </a:lnTo>
                <a:lnTo>
                  <a:pt x="454" y="778"/>
                </a:lnTo>
                <a:lnTo>
                  <a:pt x="457" y="768"/>
                </a:lnTo>
                <a:lnTo>
                  <a:pt x="460" y="758"/>
                </a:lnTo>
                <a:lnTo>
                  <a:pt x="464" y="738"/>
                </a:lnTo>
                <a:lnTo>
                  <a:pt x="467" y="717"/>
                </a:lnTo>
                <a:lnTo>
                  <a:pt x="470" y="697"/>
                </a:lnTo>
                <a:lnTo>
                  <a:pt x="471" y="675"/>
                </a:lnTo>
                <a:lnTo>
                  <a:pt x="472" y="655"/>
                </a:lnTo>
                <a:lnTo>
                  <a:pt x="472" y="635"/>
                </a:lnTo>
                <a:lnTo>
                  <a:pt x="472" y="615"/>
                </a:lnTo>
                <a:lnTo>
                  <a:pt x="470" y="593"/>
                </a:lnTo>
                <a:lnTo>
                  <a:pt x="468" y="573"/>
                </a:lnTo>
                <a:lnTo>
                  <a:pt x="464" y="551"/>
                </a:lnTo>
                <a:lnTo>
                  <a:pt x="462" y="541"/>
                </a:lnTo>
                <a:lnTo>
                  <a:pt x="459" y="531"/>
                </a:lnTo>
                <a:lnTo>
                  <a:pt x="457" y="521"/>
                </a:lnTo>
                <a:lnTo>
                  <a:pt x="454" y="511"/>
                </a:lnTo>
                <a:lnTo>
                  <a:pt x="447" y="491"/>
                </a:lnTo>
                <a:lnTo>
                  <a:pt x="443" y="483"/>
                </a:lnTo>
                <a:lnTo>
                  <a:pt x="439" y="473"/>
                </a:lnTo>
                <a:lnTo>
                  <a:pt x="435" y="465"/>
                </a:lnTo>
                <a:lnTo>
                  <a:pt x="430" y="457"/>
                </a:lnTo>
                <a:lnTo>
                  <a:pt x="420" y="441"/>
                </a:lnTo>
                <a:lnTo>
                  <a:pt x="414" y="433"/>
                </a:lnTo>
                <a:lnTo>
                  <a:pt x="408" y="427"/>
                </a:lnTo>
                <a:lnTo>
                  <a:pt x="402" y="421"/>
                </a:lnTo>
                <a:lnTo>
                  <a:pt x="396" y="415"/>
                </a:lnTo>
                <a:lnTo>
                  <a:pt x="389" y="409"/>
                </a:lnTo>
                <a:lnTo>
                  <a:pt x="382" y="405"/>
                </a:lnTo>
                <a:lnTo>
                  <a:pt x="375" y="401"/>
                </a:lnTo>
                <a:lnTo>
                  <a:pt x="367" y="397"/>
                </a:lnTo>
                <a:lnTo>
                  <a:pt x="359" y="395"/>
                </a:lnTo>
                <a:lnTo>
                  <a:pt x="351" y="393"/>
                </a:lnTo>
                <a:lnTo>
                  <a:pt x="333" y="391"/>
                </a:lnTo>
                <a:lnTo>
                  <a:pt x="239" y="391"/>
                </a:lnTo>
                <a:close/>
                <a:moveTo>
                  <a:pt x="1780" y="395"/>
                </a:moveTo>
                <a:lnTo>
                  <a:pt x="1776" y="403"/>
                </a:lnTo>
                <a:lnTo>
                  <a:pt x="1772" y="411"/>
                </a:lnTo>
                <a:lnTo>
                  <a:pt x="1763" y="423"/>
                </a:lnTo>
                <a:lnTo>
                  <a:pt x="1754" y="433"/>
                </a:lnTo>
                <a:lnTo>
                  <a:pt x="1743" y="443"/>
                </a:lnTo>
                <a:lnTo>
                  <a:pt x="1814" y="788"/>
                </a:lnTo>
                <a:lnTo>
                  <a:pt x="1742" y="788"/>
                </a:lnTo>
                <a:lnTo>
                  <a:pt x="1683" y="465"/>
                </a:lnTo>
                <a:lnTo>
                  <a:pt x="1607" y="465"/>
                </a:lnTo>
                <a:lnTo>
                  <a:pt x="1607" y="788"/>
                </a:lnTo>
                <a:lnTo>
                  <a:pt x="1543" y="788"/>
                </a:lnTo>
                <a:lnTo>
                  <a:pt x="1543" y="18"/>
                </a:lnTo>
                <a:lnTo>
                  <a:pt x="1681" y="18"/>
                </a:lnTo>
                <a:lnTo>
                  <a:pt x="1696" y="18"/>
                </a:lnTo>
                <a:lnTo>
                  <a:pt x="1703" y="20"/>
                </a:lnTo>
                <a:lnTo>
                  <a:pt x="1710" y="22"/>
                </a:lnTo>
                <a:lnTo>
                  <a:pt x="1722" y="26"/>
                </a:lnTo>
                <a:lnTo>
                  <a:pt x="1734" y="32"/>
                </a:lnTo>
                <a:lnTo>
                  <a:pt x="1745" y="40"/>
                </a:lnTo>
                <a:lnTo>
                  <a:pt x="1755" y="50"/>
                </a:lnTo>
                <a:lnTo>
                  <a:pt x="1765" y="62"/>
                </a:lnTo>
                <a:lnTo>
                  <a:pt x="1769" y="68"/>
                </a:lnTo>
                <a:lnTo>
                  <a:pt x="1773" y="76"/>
                </a:lnTo>
                <a:lnTo>
                  <a:pt x="1781" y="92"/>
                </a:lnTo>
                <a:lnTo>
                  <a:pt x="1788" y="108"/>
                </a:lnTo>
                <a:lnTo>
                  <a:pt x="1791" y="118"/>
                </a:lnTo>
                <a:lnTo>
                  <a:pt x="1794" y="126"/>
                </a:lnTo>
                <a:lnTo>
                  <a:pt x="1799" y="146"/>
                </a:lnTo>
                <a:lnTo>
                  <a:pt x="1803" y="168"/>
                </a:lnTo>
                <a:lnTo>
                  <a:pt x="1805" y="178"/>
                </a:lnTo>
                <a:lnTo>
                  <a:pt x="1806" y="190"/>
                </a:lnTo>
                <a:lnTo>
                  <a:pt x="1807" y="200"/>
                </a:lnTo>
                <a:lnTo>
                  <a:pt x="1808" y="212"/>
                </a:lnTo>
                <a:lnTo>
                  <a:pt x="1808" y="224"/>
                </a:lnTo>
                <a:lnTo>
                  <a:pt x="1808" y="236"/>
                </a:lnTo>
                <a:lnTo>
                  <a:pt x="1808" y="263"/>
                </a:lnTo>
                <a:lnTo>
                  <a:pt x="1807" y="275"/>
                </a:lnTo>
                <a:lnTo>
                  <a:pt x="1806" y="287"/>
                </a:lnTo>
                <a:lnTo>
                  <a:pt x="1805" y="299"/>
                </a:lnTo>
                <a:lnTo>
                  <a:pt x="1804" y="309"/>
                </a:lnTo>
                <a:lnTo>
                  <a:pt x="1801" y="331"/>
                </a:lnTo>
                <a:lnTo>
                  <a:pt x="1797" y="349"/>
                </a:lnTo>
                <a:lnTo>
                  <a:pt x="1792" y="367"/>
                </a:lnTo>
                <a:lnTo>
                  <a:pt x="1786" y="381"/>
                </a:lnTo>
                <a:lnTo>
                  <a:pt x="1780" y="395"/>
                </a:lnTo>
                <a:close/>
                <a:moveTo>
                  <a:pt x="1678" y="122"/>
                </a:moveTo>
                <a:lnTo>
                  <a:pt x="1607" y="122"/>
                </a:lnTo>
                <a:lnTo>
                  <a:pt x="1607" y="365"/>
                </a:lnTo>
                <a:lnTo>
                  <a:pt x="1678" y="365"/>
                </a:lnTo>
                <a:lnTo>
                  <a:pt x="1686" y="363"/>
                </a:lnTo>
                <a:lnTo>
                  <a:pt x="1694" y="361"/>
                </a:lnTo>
                <a:lnTo>
                  <a:pt x="1700" y="359"/>
                </a:lnTo>
                <a:lnTo>
                  <a:pt x="1707" y="355"/>
                </a:lnTo>
                <a:lnTo>
                  <a:pt x="1712" y="351"/>
                </a:lnTo>
                <a:lnTo>
                  <a:pt x="1717" y="345"/>
                </a:lnTo>
                <a:lnTo>
                  <a:pt x="1722" y="339"/>
                </a:lnTo>
                <a:lnTo>
                  <a:pt x="1726" y="331"/>
                </a:lnTo>
                <a:lnTo>
                  <a:pt x="1730" y="323"/>
                </a:lnTo>
                <a:lnTo>
                  <a:pt x="1733" y="313"/>
                </a:lnTo>
                <a:lnTo>
                  <a:pt x="1736" y="303"/>
                </a:lnTo>
                <a:lnTo>
                  <a:pt x="1738" y="293"/>
                </a:lnTo>
                <a:lnTo>
                  <a:pt x="1740" y="281"/>
                </a:lnTo>
                <a:lnTo>
                  <a:pt x="1741" y="269"/>
                </a:lnTo>
                <a:lnTo>
                  <a:pt x="1742" y="257"/>
                </a:lnTo>
                <a:lnTo>
                  <a:pt x="1742" y="244"/>
                </a:lnTo>
                <a:lnTo>
                  <a:pt x="1742" y="230"/>
                </a:lnTo>
                <a:lnTo>
                  <a:pt x="1742" y="218"/>
                </a:lnTo>
                <a:lnTo>
                  <a:pt x="1740" y="206"/>
                </a:lnTo>
                <a:lnTo>
                  <a:pt x="1739" y="194"/>
                </a:lnTo>
                <a:lnTo>
                  <a:pt x="1737" y="184"/>
                </a:lnTo>
                <a:lnTo>
                  <a:pt x="1734" y="174"/>
                </a:lnTo>
                <a:lnTo>
                  <a:pt x="1731" y="164"/>
                </a:lnTo>
                <a:lnTo>
                  <a:pt x="1728" y="156"/>
                </a:lnTo>
                <a:lnTo>
                  <a:pt x="1723" y="148"/>
                </a:lnTo>
                <a:lnTo>
                  <a:pt x="1719" y="142"/>
                </a:lnTo>
                <a:lnTo>
                  <a:pt x="1713" y="136"/>
                </a:lnTo>
                <a:lnTo>
                  <a:pt x="1708" y="132"/>
                </a:lnTo>
                <a:lnTo>
                  <a:pt x="1701" y="128"/>
                </a:lnTo>
                <a:lnTo>
                  <a:pt x="1694" y="124"/>
                </a:lnTo>
                <a:lnTo>
                  <a:pt x="1686" y="122"/>
                </a:lnTo>
                <a:lnTo>
                  <a:pt x="1678" y="122"/>
                </a:lnTo>
                <a:close/>
                <a:moveTo>
                  <a:pt x="2090" y="788"/>
                </a:moveTo>
                <a:lnTo>
                  <a:pt x="2069" y="635"/>
                </a:lnTo>
                <a:lnTo>
                  <a:pt x="1942" y="635"/>
                </a:lnTo>
                <a:lnTo>
                  <a:pt x="1921" y="788"/>
                </a:lnTo>
                <a:lnTo>
                  <a:pt x="1854" y="788"/>
                </a:lnTo>
                <a:lnTo>
                  <a:pt x="1975" y="18"/>
                </a:lnTo>
                <a:lnTo>
                  <a:pt x="2037" y="18"/>
                </a:lnTo>
                <a:lnTo>
                  <a:pt x="2160" y="788"/>
                </a:lnTo>
                <a:lnTo>
                  <a:pt x="2090" y="788"/>
                </a:lnTo>
                <a:close/>
                <a:moveTo>
                  <a:pt x="2026" y="323"/>
                </a:moveTo>
                <a:lnTo>
                  <a:pt x="2015" y="250"/>
                </a:lnTo>
                <a:lnTo>
                  <a:pt x="2010" y="210"/>
                </a:lnTo>
                <a:lnTo>
                  <a:pt x="2006" y="170"/>
                </a:lnTo>
                <a:lnTo>
                  <a:pt x="2001" y="210"/>
                </a:lnTo>
                <a:lnTo>
                  <a:pt x="1996" y="250"/>
                </a:lnTo>
                <a:lnTo>
                  <a:pt x="1986" y="325"/>
                </a:lnTo>
                <a:lnTo>
                  <a:pt x="1957" y="529"/>
                </a:lnTo>
                <a:lnTo>
                  <a:pt x="2053" y="529"/>
                </a:lnTo>
                <a:lnTo>
                  <a:pt x="2026" y="323"/>
                </a:lnTo>
                <a:close/>
                <a:moveTo>
                  <a:pt x="2419" y="788"/>
                </a:moveTo>
                <a:lnTo>
                  <a:pt x="2323" y="431"/>
                </a:lnTo>
                <a:lnTo>
                  <a:pt x="2285" y="527"/>
                </a:lnTo>
                <a:lnTo>
                  <a:pt x="2285" y="788"/>
                </a:lnTo>
                <a:lnTo>
                  <a:pt x="2220" y="788"/>
                </a:lnTo>
                <a:lnTo>
                  <a:pt x="2220" y="18"/>
                </a:lnTo>
                <a:lnTo>
                  <a:pt x="2285" y="18"/>
                </a:lnTo>
                <a:lnTo>
                  <a:pt x="2285" y="347"/>
                </a:lnTo>
                <a:lnTo>
                  <a:pt x="2410" y="18"/>
                </a:lnTo>
                <a:lnTo>
                  <a:pt x="2492" y="18"/>
                </a:lnTo>
                <a:lnTo>
                  <a:pt x="2363" y="333"/>
                </a:lnTo>
                <a:lnTo>
                  <a:pt x="2498" y="788"/>
                </a:lnTo>
                <a:lnTo>
                  <a:pt x="2419" y="788"/>
                </a:lnTo>
                <a:close/>
                <a:moveTo>
                  <a:pt x="2558" y="788"/>
                </a:moveTo>
                <a:lnTo>
                  <a:pt x="2558" y="18"/>
                </a:lnTo>
                <a:lnTo>
                  <a:pt x="2786" y="18"/>
                </a:lnTo>
                <a:lnTo>
                  <a:pt x="2786" y="126"/>
                </a:lnTo>
                <a:lnTo>
                  <a:pt x="2623" y="126"/>
                </a:lnTo>
                <a:lnTo>
                  <a:pt x="2623" y="341"/>
                </a:lnTo>
                <a:lnTo>
                  <a:pt x="2756" y="341"/>
                </a:lnTo>
                <a:lnTo>
                  <a:pt x="2756" y="445"/>
                </a:lnTo>
                <a:lnTo>
                  <a:pt x="2623" y="445"/>
                </a:lnTo>
                <a:lnTo>
                  <a:pt x="2623" y="683"/>
                </a:lnTo>
                <a:lnTo>
                  <a:pt x="2786" y="683"/>
                </a:lnTo>
                <a:lnTo>
                  <a:pt x="2786" y="788"/>
                </a:lnTo>
                <a:lnTo>
                  <a:pt x="2558" y="788"/>
                </a:lnTo>
                <a:close/>
                <a:moveTo>
                  <a:pt x="2939" y="18"/>
                </a:moveTo>
                <a:lnTo>
                  <a:pt x="3030" y="439"/>
                </a:lnTo>
                <a:lnTo>
                  <a:pt x="3038" y="477"/>
                </a:lnTo>
                <a:lnTo>
                  <a:pt x="3042" y="495"/>
                </a:lnTo>
                <a:lnTo>
                  <a:pt x="3046" y="515"/>
                </a:lnTo>
                <a:lnTo>
                  <a:pt x="3053" y="553"/>
                </a:lnTo>
                <a:lnTo>
                  <a:pt x="3060" y="595"/>
                </a:lnTo>
                <a:lnTo>
                  <a:pt x="3060" y="509"/>
                </a:lnTo>
                <a:lnTo>
                  <a:pt x="3059" y="421"/>
                </a:lnTo>
                <a:lnTo>
                  <a:pt x="3059" y="18"/>
                </a:lnTo>
                <a:lnTo>
                  <a:pt x="3124" y="18"/>
                </a:lnTo>
                <a:lnTo>
                  <a:pt x="3124" y="788"/>
                </a:lnTo>
                <a:lnTo>
                  <a:pt x="3046" y="788"/>
                </a:lnTo>
                <a:lnTo>
                  <a:pt x="2954" y="369"/>
                </a:lnTo>
                <a:lnTo>
                  <a:pt x="2946" y="331"/>
                </a:lnTo>
                <a:lnTo>
                  <a:pt x="2938" y="293"/>
                </a:lnTo>
                <a:lnTo>
                  <a:pt x="2931" y="255"/>
                </a:lnTo>
                <a:lnTo>
                  <a:pt x="2923" y="214"/>
                </a:lnTo>
                <a:lnTo>
                  <a:pt x="2924" y="389"/>
                </a:lnTo>
                <a:lnTo>
                  <a:pt x="2924" y="790"/>
                </a:lnTo>
                <a:lnTo>
                  <a:pt x="2859" y="790"/>
                </a:lnTo>
                <a:lnTo>
                  <a:pt x="2859" y="18"/>
                </a:lnTo>
                <a:lnTo>
                  <a:pt x="2939" y="18"/>
                </a:lnTo>
                <a:close/>
                <a:moveTo>
                  <a:pt x="3306" y="18"/>
                </a:moveTo>
                <a:lnTo>
                  <a:pt x="3396" y="425"/>
                </a:lnTo>
                <a:lnTo>
                  <a:pt x="3404" y="463"/>
                </a:lnTo>
                <a:lnTo>
                  <a:pt x="3408" y="481"/>
                </a:lnTo>
                <a:lnTo>
                  <a:pt x="3412" y="501"/>
                </a:lnTo>
                <a:lnTo>
                  <a:pt x="3419" y="539"/>
                </a:lnTo>
                <a:lnTo>
                  <a:pt x="3426" y="581"/>
                </a:lnTo>
                <a:lnTo>
                  <a:pt x="3426" y="495"/>
                </a:lnTo>
                <a:lnTo>
                  <a:pt x="3426" y="407"/>
                </a:lnTo>
                <a:lnTo>
                  <a:pt x="3426" y="18"/>
                </a:lnTo>
                <a:lnTo>
                  <a:pt x="3491" y="18"/>
                </a:lnTo>
                <a:lnTo>
                  <a:pt x="3491" y="788"/>
                </a:lnTo>
                <a:lnTo>
                  <a:pt x="3412" y="788"/>
                </a:lnTo>
                <a:lnTo>
                  <a:pt x="3320" y="383"/>
                </a:lnTo>
                <a:lnTo>
                  <a:pt x="3312" y="345"/>
                </a:lnTo>
                <a:lnTo>
                  <a:pt x="3305" y="307"/>
                </a:lnTo>
                <a:lnTo>
                  <a:pt x="3297" y="269"/>
                </a:lnTo>
                <a:lnTo>
                  <a:pt x="3290" y="228"/>
                </a:lnTo>
                <a:lnTo>
                  <a:pt x="3290" y="403"/>
                </a:lnTo>
                <a:lnTo>
                  <a:pt x="3290" y="788"/>
                </a:lnTo>
                <a:lnTo>
                  <a:pt x="3226" y="788"/>
                </a:lnTo>
                <a:lnTo>
                  <a:pt x="3226" y="18"/>
                </a:lnTo>
                <a:lnTo>
                  <a:pt x="3306" y="18"/>
                </a:lnTo>
                <a:close/>
                <a:moveTo>
                  <a:pt x="3618" y="735"/>
                </a:moveTo>
                <a:lnTo>
                  <a:pt x="3611" y="719"/>
                </a:lnTo>
                <a:lnTo>
                  <a:pt x="3605" y="701"/>
                </a:lnTo>
                <a:lnTo>
                  <a:pt x="3599" y="681"/>
                </a:lnTo>
                <a:lnTo>
                  <a:pt x="3597" y="669"/>
                </a:lnTo>
                <a:lnTo>
                  <a:pt x="3595" y="659"/>
                </a:lnTo>
                <a:lnTo>
                  <a:pt x="3591" y="635"/>
                </a:lnTo>
                <a:lnTo>
                  <a:pt x="3589" y="609"/>
                </a:lnTo>
                <a:lnTo>
                  <a:pt x="3588" y="595"/>
                </a:lnTo>
                <a:lnTo>
                  <a:pt x="3587" y="581"/>
                </a:lnTo>
                <a:lnTo>
                  <a:pt x="3587" y="549"/>
                </a:lnTo>
                <a:lnTo>
                  <a:pt x="3587" y="18"/>
                </a:lnTo>
                <a:lnTo>
                  <a:pt x="3652" y="18"/>
                </a:lnTo>
                <a:lnTo>
                  <a:pt x="3652" y="543"/>
                </a:lnTo>
                <a:lnTo>
                  <a:pt x="3652" y="563"/>
                </a:lnTo>
                <a:lnTo>
                  <a:pt x="3652" y="581"/>
                </a:lnTo>
                <a:lnTo>
                  <a:pt x="3653" y="597"/>
                </a:lnTo>
                <a:lnTo>
                  <a:pt x="3655" y="611"/>
                </a:lnTo>
                <a:lnTo>
                  <a:pt x="3657" y="625"/>
                </a:lnTo>
                <a:lnTo>
                  <a:pt x="3659" y="637"/>
                </a:lnTo>
                <a:lnTo>
                  <a:pt x="3662" y="649"/>
                </a:lnTo>
                <a:lnTo>
                  <a:pt x="3665" y="659"/>
                </a:lnTo>
                <a:lnTo>
                  <a:pt x="3669" y="667"/>
                </a:lnTo>
                <a:lnTo>
                  <a:pt x="3674" y="675"/>
                </a:lnTo>
                <a:lnTo>
                  <a:pt x="3679" y="683"/>
                </a:lnTo>
                <a:lnTo>
                  <a:pt x="3685" y="689"/>
                </a:lnTo>
                <a:lnTo>
                  <a:pt x="3688" y="691"/>
                </a:lnTo>
                <a:lnTo>
                  <a:pt x="3692" y="693"/>
                </a:lnTo>
                <a:lnTo>
                  <a:pt x="3699" y="697"/>
                </a:lnTo>
                <a:lnTo>
                  <a:pt x="3706" y="699"/>
                </a:lnTo>
                <a:lnTo>
                  <a:pt x="3715" y="699"/>
                </a:lnTo>
                <a:lnTo>
                  <a:pt x="3723" y="699"/>
                </a:lnTo>
                <a:lnTo>
                  <a:pt x="3731" y="697"/>
                </a:lnTo>
                <a:lnTo>
                  <a:pt x="3738" y="693"/>
                </a:lnTo>
                <a:lnTo>
                  <a:pt x="3744" y="689"/>
                </a:lnTo>
                <a:lnTo>
                  <a:pt x="3750" y="683"/>
                </a:lnTo>
                <a:lnTo>
                  <a:pt x="3755" y="675"/>
                </a:lnTo>
                <a:lnTo>
                  <a:pt x="3760" y="667"/>
                </a:lnTo>
                <a:lnTo>
                  <a:pt x="3764" y="659"/>
                </a:lnTo>
                <a:lnTo>
                  <a:pt x="3768" y="649"/>
                </a:lnTo>
                <a:lnTo>
                  <a:pt x="3770" y="637"/>
                </a:lnTo>
                <a:lnTo>
                  <a:pt x="3773" y="625"/>
                </a:lnTo>
                <a:lnTo>
                  <a:pt x="3775" y="613"/>
                </a:lnTo>
                <a:lnTo>
                  <a:pt x="3776" y="597"/>
                </a:lnTo>
                <a:lnTo>
                  <a:pt x="3777" y="581"/>
                </a:lnTo>
                <a:lnTo>
                  <a:pt x="3778" y="563"/>
                </a:lnTo>
                <a:lnTo>
                  <a:pt x="3778" y="543"/>
                </a:lnTo>
                <a:lnTo>
                  <a:pt x="3778" y="18"/>
                </a:lnTo>
                <a:lnTo>
                  <a:pt x="3843" y="18"/>
                </a:lnTo>
                <a:lnTo>
                  <a:pt x="3843" y="549"/>
                </a:lnTo>
                <a:lnTo>
                  <a:pt x="3843" y="581"/>
                </a:lnTo>
                <a:lnTo>
                  <a:pt x="3842" y="595"/>
                </a:lnTo>
                <a:lnTo>
                  <a:pt x="3841" y="609"/>
                </a:lnTo>
                <a:lnTo>
                  <a:pt x="3838" y="635"/>
                </a:lnTo>
                <a:lnTo>
                  <a:pt x="3835" y="659"/>
                </a:lnTo>
                <a:lnTo>
                  <a:pt x="3833" y="669"/>
                </a:lnTo>
                <a:lnTo>
                  <a:pt x="3830" y="681"/>
                </a:lnTo>
                <a:lnTo>
                  <a:pt x="3825" y="701"/>
                </a:lnTo>
                <a:lnTo>
                  <a:pt x="3822" y="709"/>
                </a:lnTo>
                <a:lnTo>
                  <a:pt x="3819" y="719"/>
                </a:lnTo>
                <a:lnTo>
                  <a:pt x="3815" y="727"/>
                </a:lnTo>
                <a:lnTo>
                  <a:pt x="3812" y="735"/>
                </a:lnTo>
                <a:lnTo>
                  <a:pt x="3807" y="744"/>
                </a:lnTo>
                <a:lnTo>
                  <a:pt x="3802" y="752"/>
                </a:lnTo>
                <a:lnTo>
                  <a:pt x="3792" y="766"/>
                </a:lnTo>
                <a:lnTo>
                  <a:pt x="3781" y="778"/>
                </a:lnTo>
                <a:lnTo>
                  <a:pt x="3775" y="784"/>
                </a:lnTo>
                <a:lnTo>
                  <a:pt x="3769" y="788"/>
                </a:lnTo>
                <a:lnTo>
                  <a:pt x="3757" y="796"/>
                </a:lnTo>
                <a:lnTo>
                  <a:pt x="3750" y="800"/>
                </a:lnTo>
                <a:lnTo>
                  <a:pt x="3743" y="802"/>
                </a:lnTo>
                <a:lnTo>
                  <a:pt x="3729" y="806"/>
                </a:lnTo>
                <a:lnTo>
                  <a:pt x="3722" y="806"/>
                </a:lnTo>
                <a:lnTo>
                  <a:pt x="3715" y="806"/>
                </a:lnTo>
                <a:lnTo>
                  <a:pt x="3700" y="806"/>
                </a:lnTo>
                <a:lnTo>
                  <a:pt x="3686" y="802"/>
                </a:lnTo>
                <a:lnTo>
                  <a:pt x="3679" y="800"/>
                </a:lnTo>
                <a:lnTo>
                  <a:pt x="3673" y="796"/>
                </a:lnTo>
                <a:lnTo>
                  <a:pt x="3660" y="788"/>
                </a:lnTo>
                <a:lnTo>
                  <a:pt x="3648" y="778"/>
                </a:lnTo>
                <a:lnTo>
                  <a:pt x="3637" y="766"/>
                </a:lnTo>
                <a:lnTo>
                  <a:pt x="3627" y="750"/>
                </a:lnTo>
                <a:lnTo>
                  <a:pt x="3623" y="742"/>
                </a:lnTo>
                <a:lnTo>
                  <a:pt x="3618" y="735"/>
                </a:lnTo>
                <a:close/>
                <a:moveTo>
                  <a:pt x="4052" y="806"/>
                </a:moveTo>
                <a:lnTo>
                  <a:pt x="4036" y="806"/>
                </a:lnTo>
                <a:lnTo>
                  <a:pt x="4020" y="802"/>
                </a:lnTo>
                <a:lnTo>
                  <a:pt x="4006" y="796"/>
                </a:lnTo>
                <a:lnTo>
                  <a:pt x="4000" y="792"/>
                </a:lnTo>
                <a:lnTo>
                  <a:pt x="3993" y="788"/>
                </a:lnTo>
                <a:lnTo>
                  <a:pt x="3981" y="780"/>
                </a:lnTo>
                <a:lnTo>
                  <a:pt x="3975" y="774"/>
                </a:lnTo>
                <a:lnTo>
                  <a:pt x="3970" y="768"/>
                </a:lnTo>
                <a:lnTo>
                  <a:pt x="3960" y="756"/>
                </a:lnTo>
                <a:lnTo>
                  <a:pt x="3956" y="748"/>
                </a:lnTo>
                <a:lnTo>
                  <a:pt x="3951" y="740"/>
                </a:lnTo>
                <a:lnTo>
                  <a:pt x="3947" y="733"/>
                </a:lnTo>
                <a:lnTo>
                  <a:pt x="3943" y="725"/>
                </a:lnTo>
                <a:lnTo>
                  <a:pt x="3939" y="717"/>
                </a:lnTo>
                <a:lnTo>
                  <a:pt x="3936" y="707"/>
                </a:lnTo>
                <a:lnTo>
                  <a:pt x="3930" y="687"/>
                </a:lnTo>
                <a:lnTo>
                  <a:pt x="3926" y="667"/>
                </a:lnTo>
                <a:lnTo>
                  <a:pt x="3924" y="657"/>
                </a:lnTo>
                <a:lnTo>
                  <a:pt x="3922" y="645"/>
                </a:lnTo>
                <a:lnTo>
                  <a:pt x="3919" y="623"/>
                </a:lnTo>
                <a:lnTo>
                  <a:pt x="3918" y="599"/>
                </a:lnTo>
                <a:lnTo>
                  <a:pt x="3917" y="585"/>
                </a:lnTo>
                <a:lnTo>
                  <a:pt x="3917" y="573"/>
                </a:lnTo>
                <a:lnTo>
                  <a:pt x="3980" y="545"/>
                </a:lnTo>
                <a:lnTo>
                  <a:pt x="3981" y="567"/>
                </a:lnTo>
                <a:lnTo>
                  <a:pt x="3982" y="587"/>
                </a:lnTo>
                <a:lnTo>
                  <a:pt x="3984" y="603"/>
                </a:lnTo>
                <a:lnTo>
                  <a:pt x="3986" y="619"/>
                </a:lnTo>
                <a:lnTo>
                  <a:pt x="3988" y="627"/>
                </a:lnTo>
                <a:lnTo>
                  <a:pt x="3989" y="635"/>
                </a:lnTo>
                <a:lnTo>
                  <a:pt x="3993" y="647"/>
                </a:lnTo>
                <a:lnTo>
                  <a:pt x="3997" y="659"/>
                </a:lnTo>
                <a:lnTo>
                  <a:pt x="4001" y="667"/>
                </a:lnTo>
                <a:lnTo>
                  <a:pt x="4006" y="677"/>
                </a:lnTo>
                <a:lnTo>
                  <a:pt x="4012" y="683"/>
                </a:lnTo>
                <a:lnTo>
                  <a:pt x="4018" y="689"/>
                </a:lnTo>
                <a:lnTo>
                  <a:pt x="4025" y="693"/>
                </a:lnTo>
                <a:lnTo>
                  <a:pt x="4032" y="697"/>
                </a:lnTo>
                <a:lnTo>
                  <a:pt x="4039" y="699"/>
                </a:lnTo>
                <a:lnTo>
                  <a:pt x="4047" y="701"/>
                </a:lnTo>
                <a:lnTo>
                  <a:pt x="4056" y="701"/>
                </a:lnTo>
                <a:lnTo>
                  <a:pt x="4063" y="701"/>
                </a:lnTo>
                <a:lnTo>
                  <a:pt x="4070" y="699"/>
                </a:lnTo>
                <a:lnTo>
                  <a:pt x="4077" y="697"/>
                </a:lnTo>
                <a:lnTo>
                  <a:pt x="4083" y="695"/>
                </a:lnTo>
                <a:lnTo>
                  <a:pt x="4089" y="691"/>
                </a:lnTo>
                <a:lnTo>
                  <a:pt x="4095" y="685"/>
                </a:lnTo>
                <a:lnTo>
                  <a:pt x="4100" y="679"/>
                </a:lnTo>
                <a:lnTo>
                  <a:pt x="4105" y="673"/>
                </a:lnTo>
                <a:lnTo>
                  <a:pt x="4109" y="665"/>
                </a:lnTo>
                <a:lnTo>
                  <a:pt x="4113" y="657"/>
                </a:lnTo>
                <a:lnTo>
                  <a:pt x="4116" y="649"/>
                </a:lnTo>
                <a:lnTo>
                  <a:pt x="4119" y="639"/>
                </a:lnTo>
                <a:lnTo>
                  <a:pt x="4121" y="627"/>
                </a:lnTo>
                <a:lnTo>
                  <a:pt x="4122" y="623"/>
                </a:lnTo>
                <a:lnTo>
                  <a:pt x="4123" y="617"/>
                </a:lnTo>
                <a:lnTo>
                  <a:pt x="4124" y="605"/>
                </a:lnTo>
                <a:lnTo>
                  <a:pt x="4124" y="591"/>
                </a:lnTo>
                <a:lnTo>
                  <a:pt x="4124" y="581"/>
                </a:lnTo>
                <a:lnTo>
                  <a:pt x="4123" y="571"/>
                </a:lnTo>
                <a:lnTo>
                  <a:pt x="4122" y="563"/>
                </a:lnTo>
                <a:lnTo>
                  <a:pt x="4121" y="553"/>
                </a:lnTo>
                <a:lnTo>
                  <a:pt x="4119" y="545"/>
                </a:lnTo>
                <a:lnTo>
                  <a:pt x="4117" y="537"/>
                </a:lnTo>
                <a:lnTo>
                  <a:pt x="4115" y="529"/>
                </a:lnTo>
                <a:lnTo>
                  <a:pt x="4112" y="521"/>
                </a:lnTo>
                <a:lnTo>
                  <a:pt x="4104" y="505"/>
                </a:lnTo>
                <a:lnTo>
                  <a:pt x="4100" y="497"/>
                </a:lnTo>
                <a:lnTo>
                  <a:pt x="4095" y="491"/>
                </a:lnTo>
                <a:lnTo>
                  <a:pt x="4084" y="477"/>
                </a:lnTo>
                <a:lnTo>
                  <a:pt x="4071" y="465"/>
                </a:lnTo>
                <a:lnTo>
                  <a:pt x="4007" y="407"/>
                </a:lnTo>
                <a:lnTo>
                  <a:pt x="3998" y="399"/>
                </a:lnTo>
                <a:lnTo>
                  <a:pt x="3988" y="389"/>
                </a:lnTo>
                <a:lnTo>
                  <a:pt x="3972" y="369"/>
                </a:lnTo>
                <a:lnTo>
                  <a:pt x="3958" y="349"/>
                </a:lnTo>
                <a:lnTo>
                  <a:pt x="3953" y="337"/>
                </a:lnTo>
                <a:lnTo>
                  <a:pt x="3947" y="325"/>
                </a:lnTo>
                <a:lnTo>
                  <a:pt x="3942" y="313"/>
                </a:lnTo>
                <a:lnTo>
                  <a:pt x="3937" y="299"/>
                </a:lnTo>
                <a:lnTo>
                  <a:pt x="3934" y="285"/>
                </a:lnTo>
                <a:lnTo>
                  <a:pt x="3931" y="269"/>
                </a:lnTo>
                <a:lnTo>
                  <a:pt x="3929" y="253"/>
                </a:lnTo>
                <a:lnTo>
                  <a:pt x="3928" y="246"/>
                </a:lnTo>
                <a:lnTo>
                  <a:pt x="3927" y="238"/>
                </a:lnTo>
                <a:lnTo>
                  <a:pt x="3927" y="220"/>
                </a:lnTo>
                <a:lnTo>
                  <a:pt x="3926" y="200"/>
                </a:lnTo>
                <a:lnTo>
                  <a:pt x="3926" y="188"/>
                </a:lnTo>
                <a:lnTo>
                  <a:pt x="3927" y="176"/>
                </a:lnTo>
                <a:lnTo>
                  <a:pt x="3928" y="164"/>
                </a:lnTo>
                <a:lnTo>
                  <a:pt x="3929" y="152"/>
                </a:lnTo>
                <a:lnTo>
                  <a:pt x="3930" y="142"/>
                </a:lnTo>
                <a:lnTo>
                  <a:pt x="3932" y="132"/>
                </a:lnTo>
                <a:lnTo>
                  <a:pt x="3936" y="112"/>
                </a:lnTo>
                <a:lnTo>
                  <a:pt x="3939" y="102"/>
                </a:lnTo>
                <a:lnTo>
                  <a:pt x="3942" y="94"/>
                </a:lnTo>
                <a:lnTo>
                  <a:pt x="3949" y="78"/>
                </a:lnTo>
                <a:lnTo>
                  <a:pt x="3957" y="62"/>
                </a:lnTo>
                <a:lnTo>
                  <a:pt x="3961" y="56"/>
                </a:lnTo>
                <a:lnTo>
                  <a:pt x="3965" y="50"/>
                </a:lnTo>
                <a:lnTo>
                  <a:pt x="3974" y="38"/>
                </a:lnTo>
                <a:lnTo>
                  <a:pt x="3984" y="28"/>
                </a:lnTo>
                <a:lnTo>
                  <a:pt x="3994" y="20"/>
                </a:lnTo>
                <a:lnTo>
                  <a:pt x="4005" y="12"/>
                </a:lnTo>
                <a:lnTo>
                  <a:pt x="4017" y="6"/>
                </a:lnTo>
                <a:lnTo>
                  <a:pt x="4029" y="4"/>
                </a:lnTo>
                <a:lnTo>
                  <a:pt x="4042" y="0"/>
                </a:lnTo>
                <a:lnTo>
                  <a:pt x="4055" y="0"/>
                </a:lnTo>
                <a:lnTo>
                  <a:pt x="4070" y="2"/>
                </a:lnTo>
                <a:lnTo>
                  <a:pt x="4085" y="4"/>
                </a:lnTo>
                <a:lnTo>
                  <a:pt x="4098" y="10"/>
                </a:lnTo>
                <a:lnTo>
                  <a:pt x="4104" y="14"/>
                </a:lnTo>
                <a:lnTo>
                  <a:pt x="4110" y="18"/>
                </a:lnTo>
                <a:lnTo>
                  <a:pt x="4122" y="26"/>
                </a:lnTo>
                <a:lnTo>
                  <a:pt x="4132" y="38"/>
                </a:lnTo>
                <a:lnTo>
                  <a:pt x="4141" y="50"/>
                </a:lnTo>
                <a:lnTo>
                  <a:pt x="4149" y="64"/>
                </a:lnTo>
                <a:lnTo>
                  <a:pt x="4153" y="72"/>
                </a:lnTo>
                <a:lnTo>
                  <a:pt x="4156" y="78"/>
                </a:lnTo>
                <a:lnTo>
                  <a:pt x="4159" y="86"/>
                </a:lnTo>
                <a:lnTo>
                  <a:pt x="4162" y="94"/>
                </a:lnTo>
                <a:lnTo>
                  <a:pt x="4167" y="112"/>
                </a:lnTo>
                <a:lnTo>
                  <a:pt x="4172" y="128"/>
                </a:lnTo>
                <a:lnTo>
                  <a:pt x="4175" y="146"/>
                </a:lnTo>
                <a:lnTo>
                  <a:pt x="4177" y="166"/>
                </a:lnTo>
                <a:lnTo>
                  <a:pt x="4179" y="184"/>
                </a:lnTo>
                <a:lnTo>
                  <a:pt x="4179" y="202"/>
                </a:lnTo>
                <a:lnTo>
                  <a:pt x="4117" y="228"/>
                </a:lnTo>
                <a:lnTo>
                  <a:pt x="4117" y="212"/>
                </a:lnTo>
                <a:lnTo>
                  <a:pt x="4115" y="198"/>
                </a:lnTo>
                <a:lnTo>
                  <a:pt x="4114" y="186"/>
                </a:lnTo>
                <a:lnTo>
                  <a:pt x="4112" y="172"/>
                </a:lnTo>
                <a:lnTo>
                  <a:pt x="4109" y="162"/>
                </a:lnTo>
                <a:lnTo>
                  <a:pt x="4106" y="152"/>
                </a:lnTo>
                <a:lnTo>
                  <a:pt x="4103" y="142"/>
                </a:lnTo>
                <a:lnTo>
                  <a:pt x="4099" y="136"/>
                </a:lnTo>
                <a:lnTo>
                  <a:pt x="4095" y="128"/>
                </a:lnTo>
                <a:lnTo>
                  <a:pt x="4090" y="122"/>
                </a:lnTo>
                <a:lnTo>
                  <a:pt x="4085" y="118"/>
                </a:lnTo>
                <a:lnTo>
                  <a:pt x="4079" y="114"/>
                </a:lnTo>
                <a:lnTo>
                  <a:pt x="4073" y="110"/>
                </a:lnTo>
                <a:lnTo>
                  <a:pt x="4067" y="108"/>
                </a:lnTo>
                <a:lnTo>
                  <a:pt x="4060" y="108"/>
                </a:lnTo>
                <a:lnTo>
                  <a:pt x="4052" y="106"/>
                </a:lnTo>
                <a:lnTo>
                  <a:pt x="4040" y="108"/>
                </a:lnTo>
                <a:lnTo>
                  <a:pt x="4028" y="112"/>
                </a:lnTo>
                <a:lnTo>
                  <a:pt x="4023" y="116"/>
                </a:lnTo>
                <a:lnTo>
                  <a:pt x="4018" y="120"/>
                </a:lnTo>
                <a:lnTo>
                  <a:pt x="4013" y="124"/>
                </a:lnTo>
                <a:lnTo>
                  <a:pt x="4009" y="128"/>
                </a:lnTo>
                <a:lnTo>
                  <a:pt x="4005" y="134"/>
                </a:lnTo>
                <a:lnTo>
                  <a:pt x="4002" y="140"/>
                </a:lnTo>
                <a:lnTo>
                  <a:pt x="3999" y="148"/>
                </a:lnTo>
                <a:lnTo>
                  <a:pt x="3996" y="156"/>
                </a:lnTo>
                <a:lnTo>
                  <a:pt x="3994" y="164"/>
                </a:lnTo>
                <a:lnTo>
                  <a:pt x="3993" y="174"/>
                </a:lnTo>
                <a:lnTo>
                  <a:pt x="3992" y="184"/>
                </a:lnTo>
                <a:lnTo>
                  <a:pt x="3992" y="194"/>
                </a:lnTo>
                <a:lnTo>
                  <a:pt x="3992" y="204"/>
                </a:lnTo>
                <a:lnTo>
                  <a:pt x="3992" y="214"/>
                </a:lnTo>
                <a:lnTo>
                  <a:pt x="3993" y="224"/>
                </a:lnTo>
                <a:lnTo>
                  <a:pt x="3994" y="232"/>
                </a:lnTo>
                <a:lnTo>
                  <a:pt x="3996" y="240"/>
                </a:lnTo>
                <a:lnTo>
                  <a:pt x="3998" y="248"/>
                </a:lnTo>
                <a:lnTo>
                  <a:pt x="4001" y="255"/>
                </a:lnTo>
                <a:lnTo>
                  <a:pt x="4003" y="261"/>
                </a:lnTo>
                <a:lnTo>
                  <a:pt x="4007" y="267"/>
                </a:lnTo>
                <a:lnTo>
                  <a:pt x="4010" y="273"/>
                </a:lnTo>
                <a:lnTo>
                  <a:pt x="4019" y="285"/>
                </a:lnTo>
                <a:lnTo>
                  <a:pt x="4029" y="297"/>
                </a:lnTo>
                <a:lnTo>
                  <a:pt x="4041" y="309"/>
                </a:lnTo>
                <a:lnTo>
                  <a:pt x="4103" y="363"/>
                </a:lnTo>
                <a:lnTo>
                  <a:pt x="4113" y="373"/>
                </a:lnTo>
                <a:lnTo>
                  <a:pt x="4123" y="383"/>
                </a:lnTo>
                <a:lnTo>
                  <a:pt x="4133" y="393"/>
                </a:lnTo>
                <a:lnTo>
                  <a:pt x="4141" y="405"/>
                </a:lnTo>
                <a:lnTo>
                  <a:pt x="4149" y="417"/>
                </a:lnTo>
                <a:lnTo>
                  <a:pt x="4156" y="427"/>
                </a:lnTo>
                <a:lnTo>
                  <a:pt x="4162" y="441"/>
                </a:lnTo>
                <a:lnTo>
                  <a:pt x="4168" y="453"/>
                </a:lnTo>
                <a:lnTo>
                  <a:pt x="4173" y="467"/>
                </a:lnTo>
                <a:lnTo>
                  <a:pt x="4177" y="481"/>
                </a:lnTo>
                <a:lnTo>
                  <a:pt x="4181" y="495"/>
                </a:lnTo>
                <a:lnTo>
                  <a:pt x="4184" y="511"/>
                </a:lnTo>
                <a:lnTo>
                  <a:pt x="4186" y="527"/>
                </a:lnTo>
                <a:lnTo>
                  <a:pt x="4187" y="537"/>
                </a:lnTo>
                <a:lnTo>
                  <a:pt x="4187" y="545"/>
                </a:lnTo>
                <a:lnTo>
                  <a:pt x="4188" y="563"/>
                </a:lnTo>
                <a:lnTo>
                  <a:pt x="4189" y="583"/>
                </a:lnTo>
                <a:lnTo>
                  <a:pt x="4188" y="609"/>
                </a:lnTo>
                <a:lnTo>
                  <a:pt x="4186" y="633"/>
                </a:lnTo>
                <a:lnTo>
                  <a:pt x="4185" y="645"/>
                </a:lnTo>
                <a:lnTo>
                  <a:pt x="4183" y="655"/>
                </a:lnTo>
                <a:lnTo>
                  <a:pt x="4181" y="667"/>
                </a:lnTo>
                <a:lnTo>
                  <a:pt x="4179" y="677"/>
                </a:lnTo>
                <a:lnTo>
                  <a:pt x="4177" y="687"/>
                </a:lnTo>
                <a:lnTo>
                  <a:pt x="4174" y="697"/>
                </a:lnTo>
                <a:lnTo>
                  <a:pt x="4167" y="715"/>
                </a:lnTo>
                <a:lnTo>
                  <a:pt x="4164" y="723"/>
                </a:lnTo>
                <a:lnTo>
                  <a:pt x="4160" y="733"/>
                </a:lnTo>
                <a:lnTo>
                  <a:pt x="4152" y="746"/>
                </a:lnTo>
                <a:lnTo>
                  <a:pt x="4147" y="754"/>
                </a:lnTo>
                <a:lnTo>
                  <a:pt x="4142" y="760"/>
                </a:lnTo>
                <a:lnTo>
                  <a:pt x="4137" y="766"/>
                </a:lnTo>
                <a:lnTo>
                  <a:pt x="4132" y="772"/>
                </a:lnTo>
                <a:lnTo>
                  <a:pt x="4121" y="782"/>
                </a:lnTo>
                <a:lnTo>
                  <a:pt x="4109" y="790"/>
                </a:lnTo>
                <a:lnTo>
                  <a:pt x="4096" y="798"/>
                </a:lnTo>
                <a:lnTo>
                  <a:pt x="4082" y="802"/>
                </a:lnTo>
                <a:lnTo>
                  <a:pt x="4075" y="804"/>
                </a:lnTo>
                <a:lnTo>
                  <a:pt x="4068" y="804"/>
                </a:lnTo>
                <a:lnTo>
                  <a:pt x="4052" y="806"/>
                </a:lnTo>
                <a:close/>
                <a:moveTo>
                  <a:pt x="1669" y="1273"/>
                </a:moveTo>
                <a:lnTo>
                  <a:pt x="1669" y="1936"/>
                </a:lnTo>
                <a:lnTo>
                  <a:pt x="1604" y="1936"/>
                </a:lnTo>
                <a:lnTo>
                  <a:pt x="1604" y="1273"/>
                </a:lnTo>
                <a:lnTo>
                  <a:pt x="1506" y="1273"/>
                </a:lnTo>
                <a:lnTo>
                  <a:pt x="1506" y="1166"/>
                </a:lnTo>
                <a:lnTo>
                  <a:pt x="1767" y="1166"/>
                </a:lnTo>
                <a:lnTo>
                  <a:pt x="1767" y="1273"/>
                </a:lnTo>
                <a:lnTo>
                  <a:pt x="1669" y="1273"/>
                </a:lnTo>
                <a:close/>
                <a:moveTo>
                  <a:pt x="1832" y="1936"/>
                </a:moveTo>
                <a:lnTo>
                  <a:pt x="1832" y="1166"/>
                </a:lnTo>
                <a:lnTo>
                  <a:pt x="2060" y="1166"/>
                </a:lnTo>
                <a:lnTo>
                  <a:pt x="2060" y="1273"/>
                </a:lnTo>
                <a:lnTo>
                  <a:pt x="1897" y="1273"/>
                </a:lnTo>
                <a:lnTo>
                  <a:pt x="1897" y="1489"/>
                </a:lnTo>
                <a:lnTo>
                  <a:pt x="2030" y="1489"/>
                </a:lnTo>
                <a:lnTo>
                  <a:pt x="2030" y="1593"/>
                </a:lnTo>
                <a:lnTo>
                  <a:pt x="1897" y="1593"/>
                </a:lnTo>
                <a:lnTo>
                  <a:pt x="1897" y="1828"/>
                </a:lnTo>
                <a:lnTo>
                  <a:pt x="2060" y="1828"/>
                </a:lnTo>
                <a:lnTo>
                  <a:pt x="2060" y="1936"/>
                </a:lnTo>
                <a:lnTo>
                  <a:pt x="1832" y="1936"/>
                </a:lnTo>
                <a:close/>
                <a:moveTo>
                  <a:pt x="2260" y="1954"/>
                </a:moveTo>
                <a:lnTo>
                  <a:pt x="2251" y="1954"/>
                </a:lnTo>
                <a:lnTo>
                  <a:pt x="2242" y="1952"/>
                </a:lnTo>
                <a:lnTo>
                  <a:pt x="2234" y="1950"/>
                </a:lnTo>
                <a:lnTo>
                  <a:pt x="2226" y="1948"/>
                </a:lnTo>
                <a:lnTo>
                  <a:pt x="2218" y="1944"/>
                </a:lnTo>
                <a:lnTo>
                  <a:pt x="2211" y="1938"/>
                </a:lnTo>
                <a:lnTo>
                  <a:pt x="2204" y="1932"/>
                </a:lnTo>
                <a:lnTo>
                  <a:pt x="2197" y="1926"/>
                </a:lnTo>
                <a:lnTo>
                  <a:pt x="2190" y="1920"/>
                </a:lnTo>
                <a:lnTo>
                  <a:pt x="2184" y="1912"/>
                </a:lnTo>
                <a:lnTo>
                  <a:pt x="2178" y="1902"/>
                </a:lnTo>
                <a:lnTo>
                  <a:pt x="2172" y="1892"/>
                </a:lnTo>
                <a:lnTo>
                  <a:pt x="2166" y="1882"/>
                </a:lnTo>
                <a:lnTo>
                  <a:pt x="2161" y="1872"/>
                </a:lnTo>
                <a:lnTo>
                  <a:pt x="2156" y="1860"/>
                </a:lnTo>
                <a:lnTo>
                  <a:pt x="2151" y="1846"/>
                </a:lnTo>
                <a:lnTo>
                  <a:pt x="2147" y="1834"/>
                </a:lnTo>
                <a:lnTo>
                  <a:pt x="2143" y="1820"/>
                </a:lnTo>
                <a:lnTo>
                  <a:pt x="2139" y="1804"/>
                </a:lnTo>
                <a:lnTo>
                  <a:pt x="2135" y="1788"/>
                </a:lnTo>
                <a:lnTo>
                  <a:pt x="2132" y="1772"/>
                </a:lnTo>
                <a:lnTo>
                  <a:pt x="2129" y="1756"/>
                </a:lnTo>
                <a:lnTo>
                  <a:pt x="2126" y="1738"/>
                </a:lnTo>
                <a:lnTo>
                  <a:pt x="2124" y="1720"/>
                </a:lnTo>
                <a:lnTo>
                  <a:pt x="2121" y="1701"/>
                </a:lnTo>
                <a:lnTo>
                  <a:pt x="2120" y="1681"/>
                </a:lnTo>
                <a:lnTo>
                  <a:pt x="2118" y="1661"/>
                </a:lnTo>
                <a:lnTo>
                  <a:pt x="2117" y="1641"/>
                </a:lnTo>
                <a:lnTo>
                  <a:pt x="2115" y="1597"/>
                </a:lnTo>
                <a:lnTo>
                  <a:pt x="2114" y="1575"/>
                </a:lnTo>
                <a:lnTo>
                  <a:pt x="2114" y="1551"/>
                </a:lnTo>
                <a:lnTo>
                  <a:pt x="2115" y="1505"/>
                </a:lnTo>
                <a:lnTo>
                  <a:pt x="2117" y="1461"/>
                </a:lnTo>
                <a:lnTo>
                  <a:pt x="2118" y="1441"/>
                </a:lnTo>
                <a:lnTo>
                  <a:pt x="2120" y="1421"/>
                </a:lnTo>
                <a:lnTo>
                  <a:pt x="2124" y="1383"/>
                </a:lnTo>
                <a:lnTo>
                  <a:pt x="2126" y="1363"/>
                </a:lnTo>
                <a:lnTo>
                  <a:pt x="2129" y="1347"/>
                </a:lnTo>
                <a:lnTo>
                  <a:pt x="2135" y="1313"/>
                </a:lnTo>
                <a:lnTo>
                  <a:pt x="2139" y="1297"/>
                </a:lnTo>
                <a:lnTo>
                  <a:pt x="2143" y="1283"/>
                </a:lnTo>
                <a:lnTo>
                  <a:pt x="2147" y="1269"/>
                </a:lnTo>
                <a:lnTo>
                  <a:pt x="2151" y="1255"/>
                </a:lnTo>
                <a:lnTo>
                  <a:pt x="2156" y="1243"/>
                </a:lnTo>
                <a:lnTo>
                  <a:pt x="2161" y="1231"/>
                </a:lnTo>
                <a:lnTo>
                  <a:pt x="2166" y="1220"/>
                </a:lnTo>
                <a:lnTo>
                  <a:pt x="2172" y="1210"/>
                </a:lnTo>
                <a:lnTo>
                  <a:pt x="2178" y="1200"/>
                </a:lnTo>
                <a:lnTo>
                  <a:pt x="2184" y="1192"/>
                </a:lnTo>
                <a:lnTo>
                  <a:pt x="2197" y="1176"/>
                </a:lnTo>
                <a:lnTo>
                  <a:pt x="2204" y="1170"/>
                </a:lnTo>
                <a:lnTo>
                  <a:pt x="2211" y="1164"/>
                </a:lnTo>
                <a:lnTo>
                  <a:pt x="2218" y="1160"/>
                </a:lnTo>
                <a:lnTo>
                  <a:pt x="2226" y="1156"/>
                </a:lnTo>
                <a:lnTo>
                  <a:pt x="2234" y="1152"/>
                </a:lnTo>
                <a:lnTo>
                  <a:pt x="2242" y="1150"/>
                </a:lnTo>
                <a:lnTo>
                  <a:pt x="2251" y="1148"/>
                </a:lnTo>
                <a:lnTo>
                  <a:pt x="2260" y="1148"/>
                </a:lnTo>
                <a:lnTo>
                  <a:pt x="2268" y="1148"/>
                </a:lnTo>
                <a:lnTo>
                  <a:pt x="2277" y="1150"/>
                </a:lnTo>
                <a:lnTo>
                  <a:pt x="2285" y="1152"/>
                </a:lnTo>
                <a:lnTo>
                  <a:pt x="2293" y="1156"/>
                </a:lnTo>
                <a:lnTo>
                  <a:pt x="2301" y="1160"/>
                </a:lnTo>
                <a:lnTo>
                  <a:pt x="2308" y="1164"/>
                </a:lnTo>
                <a:lnTo>
                  <a:pt x="2316" y="1170"/>
                </a:lnTo>
                <a:lnTo>
                  <a:pt x="2323" y="1176"/>
                </a:lnTo>
                <a:lnTo>
                  <a:pt x="2329" y="1184"/>
                </a:lnTo>
                <a:lnTo>
                  <a:pt x="2336" y="1192"/>
                </a:lnTo>
                <a:lnTo>
                  <a:pt x="2342" y="1200"/>
                </a:lnTo>
                <a:lnTo>
                  <a:pt x="2348" y="1210"/>
                </a:lnTo>
                <a:lnTo>
                  <a:pt x="2353" y="1220"/>
                </a:lnTo>
                <a:lnTo>
                  <a:pt x="2359" y="1229"/>
                </a:lnTo>
                <a:lnTo>
                  <a:pt x="2364" y="1241"/>
                </a:lnTo>
                <a:lnTo>
                  <a:pt x="2368" y="1255"/>
                </a:lnTo>
                <a:lnTo>
                  <a:pt x="2377" y="1283"/>
                </a:lnTo>
                <a:lnTo>
                  <a:pt x="2381" y="1297"/>
                </a:lnTo>
                <a:lnTo>
                  <a:pt x="2385" y="1313"/>
                </a:lnTo>
                <a:lnTo>
                  <a:pt x="2391" y="1345"/>
                </a:lnTo>
                <a:lnTo>
                  <a:pt x="2394" y="1363"/>
                </a:lnTo>
                <a:lnTo>
                  <a:pt x="2396" y="1381"/>
                </a:lnTo>
                <a:lnTo>
                  <a:pt x="2398" y="1401"/>
                </a:lnTo>
                <a:lnTo>
                  <a:pt x="2400" y="1421"/>
                </a:lnTo>
                <a:lnTo>
                  <a:pt x="2402" y="1441"/>
                </a:lnTo>
                <a:lnTo>
                  <a:pt x="2403" y="1461"/>
                </a:lnTo>
                <a:lnTo>
                  <a:pt x="2404" y="1483"/>
                </a:lnTo>
                <a:lnTo>
                  <a:pt x="2405" y="1505"/>
                </a:lnTo>
                <a:lnTo>
                  <a:pt x="2405" y="1527"/>
                </a:lnTo>
                <a:lnTo>
                  <a:pt x="2406" y="1551"/>
                </a:lnTo>
                <a:lnTo>
                  <a:pt x="2405" y="1597"/>
                </a:lnTo>
                <a:lnTo>
                  <a:pt x="2403" y="1641"/>
                </a:lnTo>
                <a:lnTo>
                  <a:pt x="2402" y="1663"/>
                </a:lnTo>
                <a:lnTo>
                  <a:pt x="2400" y="1683"/>
                </a:lnTo>
                <a:lnTo>
                  <a:pt x="2396" y="1720"/>
                </a:lnTo>
                <a:lnTo>
                  <a:pt x="2394" y="1738"/>
                </a:lnTo>
                <a:lnTo>
                  <a:pt x="2391" y="1756"/>
                </a:lnTo>
                <a:lnTo>
                  <a:pt x="2388" y="1772"/>
                </a:lnTo>
                <a:lnTo>
                  <a:pt x="2385" y="1790"/>
                </a:lnTo>
                <a:lnTo>
                  <a:pt x="2381" y="1804"/>
                </a:lnTo>
                <a:lnTo>
                  <a:pt x="2377" y="1820"/>
                </a:lnTo>
                <a:lnTo>
                  <a:pt x="2373" y="1834"/>
                </a:lnTo>
                <a:lnTo>
                  <a:pt x="2368" y="1846"/>
                </a:lnTo>
                <a:lnTo>
                  <a:pt x="2364" y="1860"/>
                </a:lnTo>
                <a:lnTo>
                  <a:pt x="2359" y="1872"/>
                </a:lnTo>
                <a:lnTo>
                  <a:pt x="2353" y="1882"/>
                </a:lnTo>
                <a:lnTo>
                  <a:pt x="2348" y="1894"/>
                </a:lnTo>
                <a:lnTo>
                  <a:pt x="2342" y="1902"/>
                </a:lnTo>
                <a:lnTo>
                  <a:pt x="2336" y="1912"/>
                </a:lnTo>
                <a:lnTo>
                  <a:pt x="2329" y="1920"/>
                </a:lnTo>
                <a:lnTo>
                  <a:pt x="2323" y="1926"/>
                </a:lnTo>
                <a:lnTo>
                  <a:pt x="2316" y="1934"/>
                </a:lnTo>
                <a:lnTo>
                  <a:pt x="2308" y="1938"/>
                </a:lnTo>
                <a:lnTo>
                  <a:pt x="2301" y="1944"/>
                </a:lnTo>
                <a:lnTo>
                  <a:pt x="2293" y="1948"/>
                </a:lnTo>
                <a:lnTo>
                  <a:pt x="2285" y="1950"/>
                </a:lnTo>
                <a:lnTo>
                  <a:pt x="2277" y="1952"/>
                </a:lnTo>
                <a:lnTo>
                  <a:pt x="2268" y="1954"/>
                </a:lnTo>
                <a:lnTo>
                  <a:pt x="2260" y="1954"/>
                </a:lnTo>
                <a:close/>
                <a:moveTo>
                  <a:pt x="2260" y="1257"/>
                </a:moveTo>
                <a:lnTo>
                  <a:pt x="2251" y="1257"/>
                </a:lnTo>
                <a:lnTo>
                  <a:pt x="2246" y="1259"/>
                </a:lnTo>
                <a:lnTo>
                  <a:pt x="2242" y="1259"/>
                </a:lnTo>
                <a:lnTo>
                  <a:pt x="2234" y="1265"/>
                </a:lnTo>
                <a:lnTo>
                  <a:pt x="2227" y="1271"/>
                </a:lnTo>
                <a:lnTo>
                  <a:pt x="2223" y="1275"/>
                </a:lnTo>
                <a:lnTo>
                  <a:pt x="2220" y="1281"/>
                </a:lnTo>
                <a:lnTo>
                  <a:pt x="2216" y="1287"/>
                </a:lnTo>
                <a:lnTo>
                  <a:pt x="2213" y="1293"/>
                </a:lnTo>
                <a:lnTo>
                  <a:pt x="2210" y="1299"/>
                </a:lnTo>
                <a:lnTo>
                  <a:pt x="2207" y="1307"/>
                </a:lnTo>
                <a:lnTo>
                  <a:pt x="2201" y="1323"/>
                </a:lnTo>
                <a:lnTo>
                  <a:pt x="2199" y="1331"/>
                </a:lnTo>
                <a:lnTo>
                  <a:pt x="2196" y="1341"/>
                </a:lnTo>
                <a:lnTo>
                  <a:pt x="2192" y="1363"/>
                </a:lnTo>
                <a:lnTo>
                  <a:pt x="2188" y="1387"/>
                </a:lnTo>
                <a:lnTo>
                  <a:pt x="2187" y="1399"/>
                </a:lnTo>
                <a:lnTo>
                  <a:pt x="2185" y="1413"/>
                </a:lnTo>
                <a:lnTo>
                  <a:pt x="2183" y="1443"/>
                </a:lnTo>
                <a:lnTo>
                  <a:pt x="2181" y="1477"/>
                </a:lnTo>
                <a:lnTo>
                  <a:pt x="2180" y="1513"/>
                </a:lnTo>
                <a:lnTo>
                  <a:pt x="2180" y="1551"/>
                </a:lnTo>
                <a:lnTo>
                  <a:pt x="2180" y="1591"/>
                </a:lnTo>
                <a:lnTo>
                  <a:pt x="2181" y="1627"/>
                </a:lnTo>
                <a:lnTo>
                  <a:pt x="2183" y="1659"/>
                </a:lnTo>
                <a:lnTo>
                  <a:pt x="2185" y="1689"/>
                </a:lnTo>
                <a:lnTo>
                  <a:pt x="2188" y="1714"/>
                </a:lnTo>
                <a:lnTo>
                  <a:pt x="2192" y="1738"/>
                </a:lnTo>
                <a:lnTo>
                  <a:pt x="2196" y="1760"/>
                </a:lnTo>
                <a:lnTo>
                  <a:pt x="2201" y="1780"/>
                </a:lnTo>
                <a:lnTo>
                  <a:pt x="2207" y="1796"/>
                </a:lnTo>
                <a:lnTo>
                  <a:pt x="2213" y="1810"/>
                </a:lnTo>
                <a:lnTo>
                  <a:pt x="2220" y="1820"/>
                </a:lnTo>
                <a:lnTo>
                  <a:pt x="2227" y="1830"/>
                </a:lnTo>
                <a:lnTo>
                  <a:pt x="2234" y="1836"/>
                </a:lnTo>
                <a:lnTo>
                  <a:pt x="2242" y="1842"/>
                </a:lnTo>
                <a:lnTo>
                  <a:pt x="2251" y="1844"/>
                </a:lnTo>
                <a:lnTo>
                  <a:pt x="2260" y="1846"/>
                </a:lnTo>
                <a:lnTo>
                  <a:pt x="2269" y="1844"/>
                </a:lnTo>
                <a:lnTo>
                  <a:pt x="2273" y="1844"/>
                </a:lnTo>
                <a:lnTo>
                  <a:pt x="2277" y="1842"/>
                </a:lnTo>
                <a:lnTo>
                  <a:pt x="2285" y="1836"/>
                </a:lnTo>
                <a:lnTo>
                  <a:pt x="2293" y="1830"/>
                </a:lnTo>
                <a:lnTo>
                  <a:pt x="2296" y="1826"/>
                </a:lnTo>
                <a:lnTo>
                  <a:pt x="2300" y="1820"/>
                </a:lnTo>
                <a:lnTo>
                  <a:pt x="2306" y="1808"/>
                </a:lnTo>
                <a:lnTo>
                  <a:pt x="2309" y="1802"/>
                </a:lnTo>
                <a:lnTo>
                  <a:pt x="2312" y="1796"/>
                </a:lnTo>
                <a:lnTo>
                  <a:pt x="2318" y="1778"/>
                </a:lnTo>
                <a:lnTo>
                  <a:pt x="2320" y="1770"/>
                </a:lnTo>
                <a:lnTo>
                  <a:pt x="2323" y="1760"/>
                </a:lnTo>
                <a:lnTo>
                  <a:pt x="2327" y="1738"/>
                </a:lnTo>
                <a:lnTo>
                  <a:pt x="2331" y="1714"/>
                </a:lnTo>
                <a:lnTo>
                  <a:pt x="2332" y="1703"/>
                </a:lnTo>
                <a:lnTo>
                  <a:pt x="2334" y="1689"/>
                </a:lnTo>
                <a:lnTo>
                  <a:pt x="2336" y="1659"/>
                </a:lnTo>
                <a:lnTo>
                  <a:pt x="2338" y="1625"/>
                </a:lnTo>
                <a:lnTo>
                  <a:pt x="2339" y="1591"/>
                </a:lnTo>
                <a:lnTo>
                  <a:pt x="2340" y="1551"/>
                </a:lnTo>
                <a:lnTo>
                  <a:pt x="2339" y="1513"/>
                </a:lnTo>
                <a:lnTo>
                  <a:pt x="2338" y="1477"/>
                </a:lnTo>
                <a:lnTo>
                  <a:pt x="2336" y="1443"/>
                </a:lnTo>
                <a:lnTo>
                  <a:pt x="2334" y="1415"/>
                </a:lnTo>
                <a:lnTo>
                  <a:pt x="2331" y="1387"/>
                </a:lnTo>
                <a:lnTo>
                  <a:pt x="2327" y="1363"/>
                </a:lnTo>
                <a:lnTo>
                  <a:pt x="2323" y="1341"/>
                </a:lnTo>
                <a:lnTo>
                  <a:pt x="2318" y="1323"/>
                </a:lnTo>
                <a:lnTo>
                  <a:pt x="2312" y="1307"/>
                </a:lnTo>
                <a:lnTo>
                  <a:pt x="2306" y="1293"/>
                </a:lnTo>
                <a:lnTo>
                  <a:pt x="2300" y="1281"/>
                </a:lnTo>
                <a:lnTo>
                  <a:pt x="2293" y="1271"/>
                </a:lnTo>
                <a:lnTo>
                  <a:pt x="2285" y="1265"/>
                </a:lnTo>
                <a:lnTo>
                  <a:pt x="2277" y="1259"/>
                </a:lnTo>
                <a:lnTo>
                  <a:pt x="2273" y="1259"/>
                </a:lnTo>
                <a:lnTo>
                  <a:pt x="2269" y="1257"/>
                </a:lnTo>
                <a:lnTo>
                  <a:pt x="2260" y="1257"/>
                </a:lnTo>
                <a:close/>
                <a:moveTo>
                  <a:pt x="2485" y="1936"/>
                </a:moveTo>
                <a:lnTo>
                  <a:pt x="2485" y="1166"/>
                </a:lnTo>
                <a:lnTo>
                  <a:pt x="2549" y="1166"/>
                </a:lnTo>
                <a:lnTo>
                  <a:pt x="2549" y="1828"/>
                </a:lnTo>
                <a:lnTo>
                  <a:pt x="2709" y="1828"/>
                </a:lnTo>
                <a:lnTo>
                  <a:pt x="2709" y="1936"/>
                </a:lnTo>
                <a:lnTo>
                  <a:pt x="2485" y="1936"/>
                </a:lnTo>
                <a:close/>
                <a:moveTo>
                  <a:pt x="2769" y="1936"/>
                </a:moveTo>
                <a:lnTo>
                  <a:pt x="2769" y="1166"/>
                </a:lnTo>
                <a:lnTo>
                  <a:pt x="2835" y="1166"/>
                </a:lnTo>
                <a:lnTo>
                  <a:pt x="2835" y="1828"/>
                </a:lnTo>
                <a:lnTo>
                  <a:pt x="2994" y="1828"/>
                </a:lnTo>
                <a:lnTo>
                  <a:pt x="2994" y="1936"/>
                </a:lnTo>
                <a:lnTo>
                  <a:pt x="2769" y="1936"/>
                </a:lnTo>
                <a:close/>
                <a:moveTo>
                  <a:pt x="3055" y="1166"/>
                </a:moveTo>
                <a:lnTo>
                  <a:pt x="3120" y="1166"/>
                </a:lnTo>
                <a:lnTo>
                  <a:pt x="3120" y="1936"/>
                </a:lnTo>
                <a:lnTo>
                  <a:pt x="3055" y="1936"/>
                </a:lnTo>
                <a:lnTo>
                  <a:pt x="3055" y="1166"/>
                </a:lnTo>
                <a:close/>
                <a:moveTo>
                  <a:pt x="3337" y="1954"/>
                </a:moveTo>
                <a:lnTo>
                  <a:pt x="3321" y="1954"/>
                </a:lnTo>
                <a:lnTo>
                  <a:pt x="3305" y="1950"/>
                </a:lnTo>
                <a:lnTo>
                  <a:pt x="3291" y="1944"/>
                </a:lnTo>
                <a:lnTo>
                  <a:pt x="3284" y="1940"/>
                </a:lnTo>
                <a:lnTo>
                  <a:pt x="3278" y="1936"/>
                </a:lnTo>
                <a:lnTo>
                  <a:pt x="3266" y="1928"/>
                </a:lnTo>
                <a:lnTo>
                  <a:pt x="3260" y="1922"/>
                </a:lnTo>
                <a:lnTo>
                  <a:pt x="3255" y="1916"/>
                </a:lnTo>
                <a:lnTo>
                  <a:pt x="3245" y="1902"/>
                </a:lnTo>
                <a:lnTo>
                  <a:pt x="3241" y="1896"/>
                </a:lnTo>
                <a:lnTo>
                  <a:pt x="3236" y="1888"/>
                </a:lnTo>
                <a:lnTo>
                  <a:pt x="3232" y="1880"/>
                </a:lnTo>
                <a:lnTo>
                  <a:pt x="3229" y="1872"/>
                </a:lnTo>
                <a:lnTo>
                  <a:pt x="3225" y="1864"/>
                </a:lnTo>
                <a:lnTo>
                  <a:pt x="3222" y="1854"/>
                </a:lnTo>
                <a:lnTo>
                  <a:pt x="3216" y="1834"/>
                </a:lnTo>
                <a:lnTo>
                  <a:pt x="3211" y="1814"/>
                </a:lnTo>
                <a:lnTo>
                  <a:pt x="3210" y="1804"/>
                </a:lnTo>
                <a:lnTo>
                  <a:pt x="3208" y="1792"/>
                </a:lnTo>
                <a:lnTo>
                  <a:pt x="3205" y="1770"/>
                </a:lnTo>
                <a:lnTo>
                  <a:pt x="3203" y="1746"/>
                </a:lnTo>
                <a:lnTo>
                  <a:pt x="3203" y="1732"/>
                </a:lnTo>
                <a:lnTo>
                  <a:pt x="3203" y="1720"/>
                </a:lnTo>
                <a:lnTo>
                  <a:pt x="3265" y="1693"/>
                </a:lnTo>
                <a:lnTo>
                  <a:pt x="3266" y="1714"/>
                </a:lnTo>
                <a:lnTo>
                  <a:pt x="3267" y="1734"/>
                </a:lnTo>
                <a:lnTo>
                  <a:pt x="3269" y="1750"/>
                </a:lnTo>
                <a:lnTo>
                  <a:pt x="3271" y="1766"/>
                </a:lnTo>
                <a:lnTo>
                  <a:pt x="3273" y="1774"/>
                </a:lnTo>
                <a:lnTo>
                  <a:pt x="3274" y="1782"/>
                </a:lnTo>
                <a:lnTo>
                  <a:pt x="3278" y="1794"/>
                </a:lnTo>
                <a:lnTo>
                  <a:pt x="3282" y="1804"/>
                </a:lnTo>
                <a:lnTo>
                  <a:pt x="3286" y="1814"/>
                </a:lnTo>
                <a:lnTo>
                  <a:pt x="3291" y="1824"/>
                </a:lnTo>
                <a:lnTo>
                  <a:pt x="3297" y="1830"/>
                </a:lnTo>
                <a:lnTo>
                  <a:pt x="3303" y="1836"/>
                </a:lnTo>
                <a:lnTo>
                  <a:pt x="3310" y="1840"/>
                </a:lnTo>
                <a:lnTo>
                  <a:pt x="3317" y="1844"/>
                </a:lnTo>
                <a:lnTo>
                  <a:pt x="3324" y="1846"/>
                </a:lnTo>
                <a:lnTo>
                  <a:pt x="3332" y="1848"/>
                </a:lnTo>
                <a:lnTo>
                  <a:pt x="3341" y="1848"/>
                </a:lnTo>
                <a:lnTo>
                  <a:pt x="3348" y="1848"/>
                </a:lnTo>
                <a:lnTo>
                  <a:pt x="3355" y="1846"/>
                </a:lnTo>
                <a:lnTo>
                  <a:pt x="3362" y="1844"/>
                </a:lnTo>
                <a:lnTo>
                  <a:pt x="3368" y="1842"/>
                </a:lnTo>
                <a:lnTo>
                  <a:pt x="3374" y="1838"/>
                </a:lnTo>
                <a:lnTo>
                  <a:pt x="3380" y="1832"/>
                </a:lnTo>
                <a:lnTo>
                  <a:pt x="3385" y="1826"/>
                </a:lnTo>
                <a:lnTo>
                  <a:pt x="3390" y="1820"/>
                </a:lnTo>
                <a:lnTo>
                  <a:pt x="3394" y="1812"/>
                </a:lnTo>
                <a:lnTo>
                  <a:pt x="3398" y="1804"/>
                </a:lnTo>
                <a:lnTo>
                  <a:pt x="3401" y="1796"/>
                </a:lnTo>
                <a:lnTo>
                  <a:pt x="3404" y="1786"/>
                </a:lnTo>
                <a:lnTo>
                  <a:pt x="3406" y="1774"/>
                </a:lnTo>
                <a:lnTo>
                  <a:pt x="3407" y="1770"/>
                </a:lnTo>
                <a:lnTo>
                  <a:pt x="3408" y="1764"/>
                </a:lnTo>
                <a:lnTo>
                  <a:pt x="3409" y="1752"/>
                </a:lnTo>
                <a:lnTo>
                  <a:pt x="3409" y="1738"/>
                </a:lnTo>
                <a:lnTo>
                  <a:pt x="3409" y="1728"/>
                </a:lnTo>
                <a:lnTo>
                  <a:pt x="3408" y="1718"/>
                </a:lnTo>
                <a:lnTo>
                  <a:pt x="3407" y="1711"/>
                </a:lnTo>
                <a:lnTo>
                  <a:pt x="3406" y="1701"/>
                </a:lnTo>
                <a:lnTo>
                  <a:pt x="3404" y="1693"/>
                </a:lnTo>
                <a:lnTo>
                  <a:pt x="3402" y="1685"/>
                </a:lnTo>
                <a:lnTo>
                  <a:pt x="3400" y="1677"/>
                </a:lnTo>
                <a:lnTo>
                  <a:pt x="3396" y="1669"/>
                </a:lnTo>
                <a:lnTo>
                  <a:pt x="3389" y="1653"/>
                </a:lnTo>
                <a:lnTo>
                  <a:pt x="3385" y="1645"/>
                </a:lnTo>
                <a:lnTo>
                  <a:pt x="3380" y="1639"/>
                </a:lnTo>
                <a:lnTo>
                  <a:pt x="3369" y="1625"/>
                </a:lnTo>
                <a:lnTo>
                  <a:pt x="3356" y="1613"/>
                </a:lnTo>
                <a:lnTo>
                  <a:pt x="3292" y="1555"/>
                </a:lnTo>
                <a:lnTo>
                  <a:pt x="3282" y="1547"/>
                </a:lnTo>
                <a:lnTo>
                  <a:pt x="3273" y="1537"/>
                </a:lnTo>
                <a:lnTo>
                  <a:pt x="3257" y="1517"/>
                </a:lnTo>
                <a:lnTo>
                  <a:pt x="3243" y="1497"/>
                </a:lnTo>
                <a:lnTo>
                  <a:pt x="3237" y="1485"/>
                </a:lnTo>
                <a:lnTo>
                  <a:pt x="3232" y="1473"/>
                </a:lnTo>
                <a:lnTo>
                  <a:pt x="3227" y="1461"/>
                </a:lnTo>
                <a:lnTo>
                  <a:pt x="3223" y="1447"/>
                </a:lnTo>
                <a:lnTo>
                  <a:pt x="3220" y="1433"/>
                </a:lnTo>
                <a:lnTo>
                  <a:pt x="3217" y="1417"/>
                </a:lnTo>
                <a:lnTo>
                  <a:pt x="3215" y="1401"/>
                </a:lnTo>
                <a:lnTo>
                  <a:pt x="3214" y="1393"/>
                </a:lnTo>
                <a:lnTo>
                  <a:pt x="3213" y="1385"/>
                </a:lnTo>
                <a:lnTo>
                  <a:pt x="3212" y="1367"/>
                </a:lnTo>
                <a:lnTo>
                  <a:pt x="3212" y="1347"/>
                </a:lnTo>
                <a:lnTo>
                  <a:pt x="3212" y="1335"/>
                </a:lnTo>
                <a:lnTo>
                  <a:pt x="3213" y="1323"/>
                </a:lnTo>
                <a:lnTo>
                  <a:pt x="3214" y="1311"/>
                </a:lnTo>
                <a:lnTo>
                  <a:pt x="3215" y="1299"/>
                </a:lnTo>
                <a:lnTo>
                  <a:pt x="3216" y="1289"/>
                </a:lnTo>
                <a:lnTo>
                  <a:pt x="3218" y="1279"/>
                </a:lnTo>
                <a:lnTo>
                  <a:pt x="3222" y="1259"/>
                </a:lnTo>
                <a:lnTo>
                  <a:pt x="3225" y="1249"/>
                </a:lnTo>
                <a:lnTo>
                  <a:pt x="3228" y="1241"/>
                </a:lnTo>
                <a:lnTo>
                  <a:pt x="3234" y="1225"/>
                </a:lnTo>
                <a:lnTo>
                  <a:pt x="3241" y="1210"/>
                </a:lnTo>
                <a:lnTo>
                  <a:pt x="3245" y="1204"/>
                </a:lnTo>
                <a:lnTo>
                  <a:pt x="3250" y="1198"/>
                </a:lnTo>
                <a:lnTo>
                  <a:pt x="3259" y="1186"/>
                </a:lnTo>
                <a:lnTo>
                  <a:pt x="3269" y="1176"/>
                </a:lnTo>
                <a:lnTo>
                  <a:pt x="3279" y="1166"/>
                </a:lnTo>
                <a:lnTo>
                  <a:pt x="3290" y="1160"/>
                </a:lnTo>
                <a:lnTo>
                  <a:pt x="3302" y="1154"/>
                </a:lnTo>
                <a:lnTo>
                  <a:pt x="3314" y="1150"/>
                </a:lnTo>
                <a:lnTo>
                  <a:pt x="3327" y="1148"/>
                </a:lnTo>
                <a:lnTo>
                  <a:pt x="3340" y="1148"/>
                </a:lnTo>
                <a:lnTo>
                  <a:pt x="3355" y="1150"/>
                </a:lnTo>
                <a:lnTo>
                  <a:pt x="3370" y="1152"/>
                </a:lnTo>
                <a:lnTo>
                  <a:pt x="3383" y="1158"/>
                </a:lnTo>
                <a:lnTo>
                  <a:pt x="3389" y="1162"/>
                </a:lnTo>
                <a:lnTo>
                  <a:pt x="3395" y="1166"/>
                </a:lnTo>
                <a:lnTo>
                  <a:pt x="3407" y="1174"/>
                </a:lnTo>
                <a:lnTo>
                  <a:pt x="3417" y="1186"/>
                </a:lnTo>
                <a:lnTo>
                  <a:pt x="3426" y="1198"/>
                </a:lnTo>
                <a:lnTo>
                  <a:pt x="3434" y="1212"/>
                </a:lnTo>
                <a:lnTo>
                  <a:pt x="3438" y="1218"/>
                </a:lnTo>
                <a:lnTo>
                  <a:pt x="3441" y="1225"/>
                </a:lnTo>
                <a:lnTo>
                  <a:pt x="3444" y="1233"/>
                </a:lnTo>
                <a:lnTo>
                  <a:pt x="3447" y="1241"/>
                </a:lnTo>
                <a:lnTo>
                  <a:pt x="3452" y="1259"/>
                </a:lnTo>
                <a:lnTo>
                  <a:pt x="3457" y="1275"/>
                </a:lnTo>
                <a:lnTo>
                  <a:pt x="3460" y="1293"/>
                </a:lnTo>
                <a:lnTo>
                  <a:pt x="3462" y="1313"/>
                </a:lnTo>
                <a:lnTo>
                  <a:pt x="3464" y="1331"/>
                </a:lnTo>
                <a:lnTo>
                  <a:pt x="3464" y="1349"/>
                </a:lnTo>
                <a:lnTo>
                  <a:pt x="3402" y="1375"/>
                </a:lnTo>
                <a:lnTo>
                  <a:pt x="3402" y="1359"/>
                </a:lnTo>
                <a:lnTo>
                  <a:pt x="3400" y="1345"/>
                </a:lnTo>
                <a:lnTo>
                  <a:pt x="3399" y="1331"/>
                </a:lnTo>
                <a:lnTo>
                  <a:pt x="3397" y="1319"/>
                </a:lnTo>
                <a:lnTo>
                  <a:pt x="3394" y="1309"/>
                </a:lnTo>
                <a:lnTo>
                  <a:pt x="3391" y="1299"/>
                </a:lnTo>
                <a:lnTo>
                  <a:pt x="3388" y="1289"/>
                </a:lnTo>
                <a:lnTo>
                  <a:pt x="3384" y="1281"/>
                </a:lnTo>
                <a:lnTo>
                  <a:pt x="3380" y="1275"/>
                </a:lnTo>
                <a:lnTo>
                  <a:pt x="3375" y="1269"/>
                </a:lnTo>
                <a:lnTo>
                  <a:pt x="3370" y="1265"/>
                </a:lnTo>
                <a:lnTo>
                  <a:pt x="3364" y="1261"/>
                </a:lnTo>
                <a:lnTo>
                  <a:pt x="3358" y="1257"/>
                </a:lnTo>
                <a:lnTo>
                  <a:pt x="3352" y="1255"/>
                </a:lnTo>
                <a:lnTo>
                  <a:pt x="3345" y="1255"/>
                </a:lnTo>
                <a:lnTo>
                  <a:pt x="3337" y="1253"/>
                </a:lnTo>
                <a:lnTo>
                  <a:pt x="3325" y="1255"/>
                </a:lnTo>
                <a:lnTo>
                  <a:pt x="3313" y="1259"/>
                </a:lnTo>
                <a:lnTo>
                  <a:pt x="3308" y="1263"/>
                </a:lnTo>
                <a:lnTo>
                  <a:pt x="3303" y="1267"/>
                </a:lnTo>
                <a:lnTo>
                  <a:pt x="3298" y="1271"/>
                </a:lnTo>
                <a:lnTo>
                  <a:pt x="3294" y="1275"/>
                </a:lnTo>
                <a:lnTo>
                  <a:pt x="3290" y="1281"/>
                </a:lnTo>
                <a:lnTo>
                  <a:pt x="3287" y="1287"/>
                </a:lnTo>
                <a:lnTo>
                  <a:pt x="3284" y="1295"/>
                </a:lnTo>
                <a:lnTo>
                  <a:pt x="3281" y="1303"/>
                </a:lnTo>
                <a:lnTo>
                  <a:pt x="3279" y="1311"/>
                </a:lnTo>
                <a:lnTo>
                  <a:pt x="3278" y="1321"/>
                </a:lnTo>
                <a:lnTo>
                  <a:pt x="3277" y="1331"/>
                </a:lnTo>
                <a:lnTo>
                  <a:pt x="3276" y="1341"/>
                </a:lnTo>
                <a:lnTo>
                  <a:pt x="3277" y="1351"/>
                </a:lnTo>
                <a:lnTo>
                  <a:pt x="3277" y="1361"/>
                </a:lnTo>
                <a:lnTo>
                  <a:pt x="3278" y="1371"/>
                </a:lnTo>
                <a:lnTo>
                  <a:pt x="3279" y="1379"/>
                </a:lnTo>
                <a:lnTo>
                  <a:pt x="3281" y="1387"/>
                </a:lnTo>
                <a:lnTo>
                  <a:pt x="3283" y="1395"/>
                </a:lnTo>
                <a:lnTo>
                  <a:pt x="3286" y="1403"/>
                </a:lnTo>
                <a:lnTo>
                  <a:pt x="3288" y="1409"/>
                </a:lnTo>
                <a:lnTo>
                  <a:pt x="3292" y="1415"/>
                </a:lnTo>
                <a:lnTo>
                  <a:pt x="3295" y="1421"/>
                </a:lnTo>
                <a:lnTo>
                  <a:pt x="3304" y="1433"/>
                </a:lnTo>
                <a:lnTo>
                  <a:pt x="3314" y="1445"/>
                </a:lnTo>
                <a:lnTo>
                  <a:pt x="3326" y="1457"/>
                </a:lnTo>
                <a:lnTo>
                  <a:pt x="3388" y="1511"/>
                </a:lnTo>
                <a:lnTo>
                  <a:pt x="3398" y="1521"/>
                </a:lnTo>
                <a:lnTo>
                  <a:pt x="3408" y="1531"/>
                </a:lnTo>
                <a:lnTo>
                  <a:pt x="3418" y="1541"/>
                </a:lnTo>
                <a:lnTo>
                  <a:pt x="3426" y="1553"/>
                </a:lnTo>
                <a:lnTo>
                  <a:pt x="3434" y="1565"/>
                </a:lnTo>
                <a:lnTo>
                  <a:pt x="3441" y="1575"/>
                </a:lnTo>
                <a:lnTo>
                  <a:pt x="3447" y="1589"/>
                </a:lnTo>
                <a:lnTo>
                  <a:pt x="3453" y="1601"/>
                </a:lnTo>
                <a:lnTo>
                  <a:pt x="3458" y="1615"/>
                </a:lnTo>
                <a:lnTo>
                  <a:pt x="3462" y="1629"/>
                </a:lnTo>
                <a:lnTo>
                  <a:pt x="3466" y="1643"/>
                </a:lnTo>
                <a:lnTo>
                  <a:pt x="3469" y="1659"/>
                </a:lnTo>
                <a:lnTo>
                  <a:pt x="3471" y="1675"/>
                </a:lnTo>
                <a:lnTo>
                  <a:pt x="3472" y="1685"/>
                </a:lnTo>
                <a:lnTo>
                  <a:pt x="3472" y="1693"/>
                </a:lnTo>
                <a:lnTo>
                  <a:pt x="3473" y="1711"/>
                </a:lnTo>
                <a:lnTo>
                  <a:pt x="3474" y="1730"/>
                </a:lnTo>
                <a:lnTo>
                  <a:pt x="3473" y="1756"/>
                </a:lnTo>
                <a:lnTo>
                  <a:pt x="3471" y="1780"/>
                </a:lnTo>
                <a:lnTo>
                  <a:pt x="3470" y="1792"/>
                </a:lnTo>
                <a:lnTo>
                  <a:pt x="3468" y="1802"/>
                </a:lnTo>
                <a:lnTo>
                  <a:pt x="3466" y="1814"/>
                </a:lnTo>
                <a:lnTo>
                  <a:pt x="3464" y="1824"/>
                </a:lnTo>
                <a:lnTo>
                  <a:pt x="3461" y="1834"/>
                </a:lnTo>
                <a:lnTo>
                  <a:pt x="3459" y="1844"/>
                </a:lnTo>
                <a:lnTo>
                  <a:pt x="3452" y="1862"/>
                </a:lnTo>
                <a:lnTo>
                  <a:pt x="3449" y="1870"/>
                </a:lnTo>
                <a:lnTo>
                  <a:pt x="3445" y="1880"/>
                </a:lnTo>
                <a:lnTo>
                  <a:pt x="3437" y="1894"/>
                </a:lnTo>
                <a:lnTo>
                  <a:pt x="3432" y="1902"/>
                </a:lnTo>
                <a:lnTo>
                  <a:pt x="3427" y="1908"/>
                </a:lnTo>
                <a:lnTo>
                  <a:pt x="3422" y="1914"/>
                </a:lnTo>
                <a:lnTo>
                  <a:pt x="3417" y="1920"/>
                </a:lnTo>
                <a:lnTo>
                  <a:pt x="3406" y="1930"/>
                </a:lnTo>
                <a:lnTo>
                  <a:pt x="3394" y="1938"/>
                </a:lnTo>
                <a:lnTo>
                  <a:pt x="3381" y="1946"/>
                </a:lnTo>
                <a:lnTo>
                  <a:pt x="3367" y="1950"/>
                </a:lnTo>
                <a:lnTo>
                  <a:pt x="3360" y="1952"/>
                </a:lnTo>
                <a:lnTo>
                  <a:pt x="3353" y="1952"/>
                </a:lnTo>
                <a:lnTo>
                  <a:pt x="3337" y="1954"/>
                </a:lnTo>
                <a:close/>
                <a:moveTo>
                  <a:pt x="3582" y="1882"/>
                </a:moveTo>
                <a:lnTo>
                  <a:pt x="3574" y="1866"/>
                </a:lnTo>
                <a:lnTo>
                  <a:pt x="3567" y="1848"/>
                </a:lnTo>
                <a:lnTo>
                  <a:pt x="3562" y="1828"/>
                </a:lnTo>
                <a:lnTo>
                  <a:pt x="3559" y="1816"/>
                </a:lnTo>
                <a:lnTo>
                  <a:pt x="3557" y="1806"/>
                </a:lnTo>
                <a:lnTo>
                  <a:pt x="3554" y="1782"/>
                </a:lnTo>
                <a:lnTo>
                  <a:pt x="3551" y="1756"/>
                </a:lnTo>
                <a:lnTo>
                  <a:pt x="3550" y="1742"/>
                </a:lnTo>
                <a:lnTo>
                  <a:pt x="3550" y="1726"/>
                </a:lnTo>
                <a:lnTo>
                  <a:pt x="3549" y="1697"/>
                </a:lnTo>
                <a:lnTo>
                  <a:pt x="3549" y="1166"/>
                </a:lnTo>
                <a:lnTo>
                  <a:pt x="3615" y="1166"/>
                </a:lnTo>
                <a:lnTo>
                  <a:pt x="3615" y="1691"/>
                </a:lnTo>
                <a:lnTo>
                  <a:pt x="3615" y="1711"/>
                </a:lnTo>
                <a:lnTo>
                  <a:pt x="3616" y="1728"/>
                </a:lnTo>
                <a:lnTo>
                  <a:pt x="3617" y="1744"/>
                </a:lnTo>
                <a:lnTo>
                  <a:pt x="3618" y="1758"/>
                </a:lnTo>
                <a:lnTo>
                  <a:pt x="3620" y="1772"/>
                </a:lnTo>
                <a:lnTo>
                  <a:pt x="3623" y="1784"/>
                </a:lnTo>
                <a:lnTo>
                  <a:pt x="3625" y="1796"/>
                </a:lnTo>
                <a:lnTo>
                  <a:pt x="3629" y="1804"/>
                </a:lnTo>
                <a:lnTo>
                  <a:pt x="3633" y="1814"/>
                </a:lnTo>
                <a:lnTo>
                  <a:pt x="3637" y="1822"/>
                </a:lnTo>
                <a:lnTo>
                  <a:pt x="3643" y="1830"/>
                </a:lnTo>
                <a:lnTo>
                  <a:pt x="3649" y="1836"/>
                </a:lnTo>
                <a:lnTo>
                  <a:pt x="3652" y="1838"/>
                </a:lnTo>
                <a:lnTo>
                  <a:pt x="3655" y="1840"/>
                </a:lnTo>
                <a:lnTo>
                  <a:pt x="3662" y="1844"/>
                </a:lnTo>
                <a:lnTo>
                  <a:pt x="3670" y="1846"/>
                </a:lnTo>
                <a:lnTo>
                  <a:pt x="3678" y="1846"/>
                </a:lnTo>
                <a:lnTo>
                  <a:pt x="3686" y="1846"/>
                </a:lnTo>
                <a:lnTo>
                  <a:pt x="3694" y="1844"/>
                </a:lnTo>
                <a:lnTo>
                  <a:pt x="3701" y="1840"/>
                </a:lnTo>
                <a:lnTo>
                  <a:pt x="3708" y="1836"/>
                </a:lnTo>
                <a:lnTo>
                  <a:pt x="3713" y="1830"/>
                </a:lnTo>
                <a:lnTo>
                  <a:pt x="3719" y="1822"/>
                </a:lnTo>
                <a:lnTo>
                  <a:pt x="3723" y="1814"/>
                </a:lnTo>
                <a:lnTo>
                  <a:pt x="3728" y="1804"/>
                </a:lnTo>
                <a:lnTo>
                  <a:pt x="3731" y="1796"/>
                </a:lnTo>
                <a:lnTo>
                  <a:pt x="3734" y="1784"/>
                </a:lnTo>
                <a:lnTo>
                  <a:pt x="3736" y="1772"/>
                </a:lnTo>
                <a:lnTo>
                  <a:pt x="3738" y="1758"/>
                </a:lnTo>
                <a:lnTo>
                  <a:pt x="3740" y="1744"/>
                </a:lnTo>
                <a:lnTo>
                  <a:pt x="3741" y="1728"/>
                </a:lnTo>
                <a:lnTo>
                  <a:pt x="3741" y="1711"/>
                </a:lnTo>
                <a:lnTo>
                  <a:pt x="3741" y="1691"/>
                </a:lnTo>
                <a:lnTo>
                  <a:pt x="3741" y="1166"/>
                </a:lnTo>
                <a:lnTo>
                  <a:pt x="3807" y="1166"/>
                </a:lnTo>
                <a:lnTo>
                  <a:pt x="3807" y="1697"/>
                </a:lnTo>
                <a:lnTo>
                  <a:pt x="3806" y="1726"/>
                </a:lnTo>
                <a:lnTo>
                  <a:pt x="3805" y="1742"/>
                </a:lnTo>
                <a:lnTo>
                  <a:pt x="3805" y="1756"/>
                </a:lnTo>
                <a:lnTo>
                  <a:pt x="3802" y="1782"/>
                </a:lnTo>
                <a:lnTo>
                  <a:pt x="3798" y="1806"/>
                </a:lnTo>
                <a:lnTo>
                  <a:pt x="3796" y="1816"/>
                </a:lnTo>
                <a:lnTo>
                  <a:pt x="3794" y="1828"/>
                </a:lnTo>
                <a:lnTo>
                  <a:pt x="3788" y="1848"/>
                </a:lnTo>
                <a:lnTo>
                  <a:pt x="3785" y="1856"/>
                </a:lnTo>
                <a:lnTo>
                  <a:pt x="3782" y="1866"/>
                </a:lnTo>
                <a:lnTo>
                  <a:pt x="3779" y="1874"/>
                </a:lnTo>
                <a:lnTo>
                  <a:pt x="3775" y="1882"/>
                </a:lnTo>
                <a:lnTo>
                  <a:pt x="3771" y="1890"/>
                </a:lnTo>
                <a:lnTo>
                  <a:pt x="3766" y="1898"/>
                </a:lnTo>
                <a:lnTo>
                  <a:pt x="3756" y="1914"/>
                </a:lnTo>
                <a:lnTo>
                  <a:pt x="3745" y="1926"/>
                </a:lnTo>
                <a:lnTo>
                  <a:pt x="3739" y="1930"/>
                </a:lnTo>
                <a:lnTo>
                  <a:pt x="3733" y="1936"/>
                </a:lnTo>
                <a:lnTo>
                  <a:pt x="3720" y="1944"/>
                </a:lnTo>
                <a:lnTo>
                  <a:pt x="3714" y="1946"/>
                </a:lnTo>
                <a:lnTo>
                  <a:pt x="3707" y="1950"/>
                </a:lnTo>
                <a:lnTo>
                  <a:pt x="3693" y="1952"/>
                </a:lnTo>
                <a:lnTo>
                  <a:pt x="3685" y="1954"/>
                </a:lnTo>
                <a:lnTo>
                  <a:pt x="3678" y="1954"/>
                </a:lnTo>
                <a:lnTo>
                  <a:pt x="3663" y="1952"/>
                </a:lnTo>
                <a:lnTo>
                  <a:pt x="3649" y="1950"/>
                </a:lnTo>
                <a:lnTo>
                  <a:pt x="3643" y="1946"/>
                </a:lnTo>
                <a:lnTo>
                  <a:pt x="3636" y="1944"/>
                </a:lnTo>
                <a:lnTo>
                  <a:pt x="3624" y="1936"/>
                </a:lnTo>
                <a:lnTo>
                  <a:pt x="3612" y="1926"/>
                </a:lnTo>
                <a:lnTo>
                  <a:pt x="3601" y="1914"/>
                </a:lnTo>
                <a:lnTo>
                  <a:pt x="3591" y="1898"/>
                </a:lnTo>
                <a:lnTo>
                  <a:pt x="3586" y="1890"/>
                </a:lnTo>
                <a:lnTo>
                  <a:pt x="3582" y="1882"/>
                </a:lnTo>
                <a:close/>
                <a:moveTo>
                  <a:pt x="3934" y="1882"/>
                </a:moveTo>
                <a:lnTo>
                  <a:pt x="3927" y="1866"/>
                </a:lnTo>
                <a:lnTo>
                  <a:pt x="3920" y="1848"/>
                </a:lnTo>
                <a:lnTo>
                  <a:pt x="3915" y="1828"/>
                </a:lnTo>
                <a:lnTo>
                  <a:pt x="3912" y="1816"/>
                </a:lnTo>
                <a:lnTo>
                  <a:pt x="3910" y="1806"/>
                </a:lnTo>
                <a:lnTo>
                  <a:pt x="3907" y="1782"/>
                </a:lnTo>
                <a:lnTo>
                  <a:pt x="3904" y="1756"/>
                </a:lnTo>
                <a:lnTo>
                  <a:pt x="3903" y="1742"/>
                </a:lnTo>
                <a:lnTo>
                  <a:pt x="3903" y="1726"/>
                </a:lnTo>
                <a:lnTo>
                  <a:pt x="3902" y="1697"/>
                </a:lnTo>
                <a:lnTo>
                  <a:pt x="3902" y="1166"/>
                </a:lnTo>
                <a:lnTo>
                  <a:pt x="3968" y="1166"/>
                </a:lnTo>
                <a:lnTo>
                  <a:pt x="3968" y="1691"/>
                </a:lnTo>
                <a:lnTo>
                  <a:pt x="3968" y="1711"/>
                </a:lnTo>
                <a:lnTo>
                  <a:pt x="3969" y="1728"/>
                </a:lnTo>
                <a:lnTo>
                  <a:pt x="3970" y="1744"/>
                </a:lnTo>
                <a:lnTo>
                  <a:pt x="3972" y="1758"/>
                </a:lnTo>
                <a:lnTo>
                  <a:pt x="3973" y="1772"/>
                </a:lnTo>
                <a:lnTo>
                  <a:pt x="3976" y="1784"/>
                </a:lnTo>
                <a:lnTo>
                  <a:pt x="3979" y="1796"/>
                </a:lnTo>
                <a:lnTo>
                  <a:pt x="3982" y="1804"/>
                </a:lnTo>
                <a:lnTo>
                  <a:pt x="3986" y="1814"/>
                </a:lnTo>
                <a:lnTo>
                  <a:pt x="3991" y="1822"/>
                </a:lnTo>
                <a:lnTo>
                  <a:pt x="3996" y="1830"/>
                </a:lnTo>
                <a:lnTo>
                  <a:pt x="4002" y="1836"/>
                </a:lnTo>
                <a:lnTo>
                  <a:pt x="4005" y="1838"/>
                </a:lnTo>
                <a:lnTo>
                  <a:pt x="4008" y="1840"/>
                </a:lnTo>
                <a:lnTo>
                  <a:pt x="4015" y="1844"/>
                </a:lnTo>
                <a:lnTo>
                  <a:pt x="4023" y="1846"/>
                </a:lnTo>
                <a:lnTo>
                  <a:pt x="4031" y="1846"/>
                </a:lnTo>
                <a:lnTo>
                  <a:pt x="4040" y="1846"/>
                </a:lnTo>
                <a:lnTo>
                  <a:pt x="4047" y="1844"/>
                </a:lnTo>
                <a:lnTo>
                  <a:pt x="4054" y="1840"/>
                </a:lnTo>
                <a:lnTo>
                  <a:pt x="4061" y="1836"/>
                </a:lnTo>
                <a:lnTo>
                  <a:pt x="4067" y="1830"/>
                </a:lnTo>
                <a:lnTo>
                  <a:pt x="4072" y="1822"/>
                </a:lnTo>
                <a:lnTo>
                  <a:pt x="4077" y="1814"/>
                </a:lnTo>
                <a:lnTo>
                  <a:pt x="4081" y="1804"/>
                </a:lnTo>
                <a:lnTo>
                  <a:pt x="4084" y="1796"/>
                </a:lnTo>
                <a:lnTo>
                  <a:pt x="4087" y="1784"/>
                </a:lnTo>
                <a:lnTo>
                  <a:pt x="4090" y="1772"/>
                </a:lnTo>
                <a:lnTo>
                  <a:pt x="4091" y="1758"/>
                </a:lnTo>
                <a:lnTo>
                  <a:pt x="4093" y="1744"/>
                </a:lnTo>
                <a:lnTo>
                  <a:pt x="4094" y="1728"/>
                </a:lnTo>
                <a:lnTo>
                  <a:pt x="4094" y="1711"/>
                </a:lnTo>
                <a:lnTo>
                  <a:pt x="4094" y="1691"/>
                </a:lnTo>
                <a:lnTo>
                  <a:pt x="4094" y="1166"/>
                </a:lnTo>
                <a:lnTo>
                  <a:pt x="4160" y="1166"/>
                </a:lnTo>
                <a:lnTo>
                  <a:pt x="4160" y="1697"/>
                </a:lnTo>
                <a:lnTo>
                  <a:pt x="4159" y="1726"/>
                </a:lnTo>
                <a:lnTo>
                  <a:pt x="4159" y="1742"/>
                </a:lnTo>
                <a:lnTo>
                  <a:pt x="4158" y="1756"/>
                </a:lnTo>
                <a:lnTo>
                  <a:pt x="4155" y="1782"/>
                </a:lnTo>
                <a:lnTo>
                  <a:pt x="4152" y="1806"/>
                </a:lnTo>
                <a:lnTo>
                  <a:pt x="4149" y="1816"/>
                </a:lnTo>
                <a:lnTo>
                  <a:pt x="4147" y="1828"/>
                </a:lnTo>
                <a:lnTo>
                  <a:pt x="4142" y="1848"/>
                </a:lnTo>
                <a:lnTo>
                  <a:pt x="4139" y="1856"/>
                </a:lnTo>
                <a:lnTo>
                  <a:pt x="4135" y="1866"/>
                </a:lnTo>
                <a:lnTo>
                  <a:pt x="4132" y="1874"/>
                </a:lnTo>
                <a:lnTo>
                  <a:pt x="4128" y="1882"/>
                </a:lnTo>
                <a:lnTo>
                  <a:pt x="4124" y="1890"/>
                </a:lnTo>
                <a:lnTo>
                  <a:pt x="4119" y="1898"/>
                </a:lnTo>
                <a:lnTo>
                  <a:pt x="4109" y="1914"/>
                </a:lnTo>
                <a:lnTo>
                  <a:pt x="4098" y="1926"/>
                </a:lnTo>
                <a:lnTo>
                  <a:pt x="4092" y="1930"/>
                </a:lnTo>
                <a:lnTo>
                  <a:pt x="4086" y="1936"/>
                </a:lnTo>
                <a:lnTo>
                  <a:pt x="4073" y="1944"/>
                </a:lnTo>
                <a:lnTo>
                  <a:pt x="4067" y="1946"/>
                </a:lnTo>
                <a:lnTo>
                  <a:pt x="4060" y="1950"/>
                </a:lnTo>
                <a:lnTo>
                  <a:pt x="4046" y="1952"/>
                </a:lnTo>
                <a:lnTo>
                  <a:pt x="4039" y="1954"/>
                </a:lnTo>
                <a:lnTo>
                  <a:pt x="4031" y="1954"/>
                </a:lnTo>
                <a:lnTo>
                  <a:pt x="4017" y="1952"/>
                </a:lnTo>
                <a:lnTo>
                  <a:pt x="4003" y="1950"/>
                </a:lnTo>
                <a:lnTo>
                  <a:pt x="3996" y="1946"/>
                </a:lnTo>
                <a:lnTo>
                  <a:pt x="3989" y="1944"/>
                </a:lnTo>
                <a:lnTo>
                  <a:pt x="3977" y="1936"/>
                </a:lnTo>
                <a:lnTo>
                  <a:pt x="3965" y="1926"/>
                </a:lnTo>
                <a:lnTo>
                  <a:pt x="3954" y="1914"/>
                </a:lnTo>
                <a:lnTo>
                  <a:pt x="3943" y="1898"/>
                </a:lnTo>
                <a:lnTo>
                  <a:pt x="3938" y="1890"/>
                </a:lnTo>
                <a:lnTo>
                  <a:pt x="3934" y="1882"/>
                </a:lnTo>
                <a:close/>
                <a:moveTo>
                  <a:pt x="4370" y="1954"/>
                </a:moveTo>
                <a:lnTo>
                  <a:pt x="4354" y="1954"/>
                </a:lnTo>
                <a:lnTo>
                  <a:pt x="4339" y="1950"/>
                </a:lnTo>
                <a:lnTo>
                  <a:pt x="4324" y="1944"/>
                </a:lnTo>
                <a:lnTo>
                  <a:pt x="4317" y="1940"/>
                </a:lnTo>
                <a:lnTo>
                  <a:pt x="4310" y="1936"/>
                </a:lnTo>
                <a:lnTo>
                  <a:pt x="4298" y="1928"/>
                </a:lnTo>
                <a:lnTo>
                  <a:pt x="4292" y="1922"/>
                </a:lnTo>
                <a:lnTo>
                  <a:pt x="4287" y="1916"/>
                </a:lnTo>
                <a:lnTo>
                  <a:pt x="4277" y="1902"/>
                </a:lnTo>
                <a:lnTo>
                  <a:pt x="4273" y="1896"/>
                </a:lnTo>
                <a:lnTo>
                  <a:pt x="4268" y="1888"/>
                </a:lnTo>
                <a:lnTo>
                  <a:pt x="4264" y="1880"/>
                </a:lnTo>
                <a:lnTo>
                  <a:pt x="4261" y="1872"/>
                </a:lnTo>
                <a:lnTo>
                  <a:pt x="4257" y="1864"/>
                </a:lnTo>
                <a:lnTo>
                  <a:pt x="4254" y="1854"/>
                </a:lnTo>
                <a:lnTo>
                  <a:pt x="4248" y="1834"/>
                </a:lnTo>
                <a:lnTo>
                  <a:pt x="4244" y="1814"/>
                </a:lnTo>
                <a:lnTo>
                  <a:pt x="4242" y="1804"/>
                </a:lnTo>
                <a:lnTo>
                  <a:pt x="4240" y="1792"/>
                </a:lnTo>
                <a:lnTo>
                  <a:pt x="4237" y="1770"/>
                </a:lnTo>
                <a:lnTo>
                  <a:pt x="4236" y="1746"/>
                </a:lnTo>
                <a:lnTo>
                  <a:pt x="4235" y="1732"/>
                </a:lnTo>
                <a:lnTo>
                  <a:pt x="4235" y="1720"/>
                </a:lnTo>
                <a:lnTo>
                  <a:pt x="4298" y="1693"/>
                </a:lnTo>
                <a:lnTo>
                  <a:pt x="4298" y="1714"/>
                </a:lnTo>
                <a:lnTo>
                  <a:pt x="4299" y="1734"/>
                </a:lnTo>
                <a:lnTo>
                  <a:pt x="4301" y="1750"/>
                </a:lnTo>
                <a:lnTo>
                  <a:pt x="4303" y="1766"/>
                </a:lnTo>
                <a:lnTo>
                  <a:pt x="4305" y="1774"/>
                </a:lnTo>
                <a:lnTo>
                  <a:pt x="4306" y="1782"/>
                </a:lnTo>
                <a:lnTo>
                  <a:pt x="4310" y="1794"/>
                </a:lnTo>
                <a:lnTo>
                  <a:pt x="4314" y="1804"/>
                </a:lnTo>
                <a:lnTo>
                  <a:pt x="4318" y="1814"/>
                </a:lnTo>
                <a:lnTo>
                  <a:pt x="4324" y="1824"/>
                </a:lnTo>
                <a:lnTo>
                  <a:pt x="4330" y="1830"/>
                </a:lnTo>
                <a:lnTo>
                  <a:pt x="4336" y="1836"/>
                </a:lnTo>
                <a:lnTo>
                  <a:pt x="4343" y="1840"/>
                </a:lnTo>
                <a:lnTo>
                  <a:pt x="4350" y="1844"/>
                </a:lnTo>
                <a:lnTo>
                  <a:pt x="4357" y="1846"/>
                </a:lnTo>
                <a:lnTo>
                  <a:pt x="4365" y="1848"/>
                </a:lnTo>
                <a:lnTo>
                  <a:pt x="4374" y="1848"/>
                </a:lnTo>
                <a:lnTo>
                  <a:pt x="4381" y="1848"/>
                </a:lnTo>
                <a:lnTo>
                  <a:pt x="4388" y="1846"/>
                </a:lnTo>
                <a:lnTo>
                  <a:pt x="4395" y="1844"/>
                </a:lnTo>
                <a:lnTo>
                  <a:pt x="4401" y="1842"/>
                </a:lnTo>
                <a:lnTo>
                  <a:pt x="4407" y="1838"/>
                </a:lnTo>
                <a:lnTo>
                  <a:pt x="4413" y="1832"/>
                </a:lnTo>
                <a:lnTo>
                  <a:pt x="4418" y="1826"/>
                </a:lnTo>
                <a:lnTo>
                  <a:pt x="4423" y="1820"/>
                </a:lnTo>
                <a:lnTo>
                  <a:pt x="4427" y="1812"/>
                </a:lnTo>
                <a:lnTo>
                  <a:pt x="4431" y="1804"/>
                </a:lnTo>
                <a:lnTo>
                  <a:pt x="4434" y="1796"/>
                </a:lnTo>
                <a:lnTo>
                  <a:pt x="4437" y="1786"/>
                </a:lnTo>
                <a:lnTo>
                  <a:pt x="4439" y="1774"/>
                </a:lnTo>
                <a:lnTo>
                  <a:pt x="4440" y="1770"/>
                </a:lnTo>
                <a:lnTo>
                  <a:pt x="4441" y="1764"/>
                </a:lnTo>
                <a:lnTo>
                  <a:pt x="4442" y="1752"/>
                </a:lnTo>
                <a:lnTo>
                  <a:pt x="4442" y="1738"/>
                </a:lnTo>
                <a:lnTo>
                  <a:pt x="4442" y="1728"/>
                </a:lnTo>
                <a:lnTo>
                  <a:pt x="4442" y="1718"/>
                </a:lnTo>
                <a:lnTo>
                  <a:pt x="4441" y="1711"/>
                </a:lnTo>
                <a:lnTo>
                  <a:pt x="4439" y="1701"/>
                </a:lnTo>
                <a:lnTo>
                  <a:pt x="4437" y="1693"/>
                </a:lnTo>
                <a:lnTo>
                  <a:pt x="4435" y="1685"/>
                </a:lnTo>
                <a:lnTo>
                  <a:pt x="4433" y="1677"/>
                </a:lnTo>
                <a:lnTo>
                  <a:pt x="4430" y="1669"/>
                </a:lnTo>
                <a:lnTo>
                  <a:pt x="4422" y="1653"/>
                </a:lnTo>
                <a:lnTo>
                  <a:pt x="4418" y="1645"/>
                </a:lnTo>
                <a:lnTo>
                  <a:pt x="4413" y="1639"/>
                </a:lnTo>
                <a:lnTo>
                  <a:pt x="4402" y="1625"/>
                </a:lnTo>
                <a:lnTo>
                  <a:pt x="4389" y="1613"/>
                </a:lnTo>
                <a:lnTo>
                  <a:pt x="4325" y="1555"/>
                </a:lnTo>
                <a:lnTo>
                  <a:pt x="4315" y="1547"/>
                </a:lnTo>
                <a:lnTo>
                  <a:pt x="4305" y="1537"/>
                </a:lnTo>
                <a:lnTo>
                  <a:pt x="4289" y="1517"/>
                </a:lnTo>
                <a:lnTo>
                  <a:pt x="4275" y="1497"/>
                </a:lnTo>
                <a:lnTo>
                  <a:pt x="4270" y="1485"/>
                </a:lnTo>
                <a:lnTo>
                  <a:pt x="4264" y="1473"/>
                </a:lnTo>
                <a:lnTo>
                  <a:pt x="4260" y="1461"/>
                </a:lnTo>
                <a:lnTo>
                  <a:pt x="4255" y="1447"/>
                </a:lnTo>
                <a:lnTo>
                  <a:pt x="4252" y="1433"/>
                </a:lnTo>
                <a:lnTo>
                  <a:pt x="4249" y="1417"/>
                </a:lnTo>
                <a:lnTo>
                  <a:pt x="4247" y="1401"/>
                </a:lnTo>
                <a:lnTo>
                  <a:pt x="4246" y="1393"/>
                </a:lnTo>
                <a:lnTo>
                  <a:pt x="4245" y="1385"/>
                </a:lnTo>
                <a:lnTo>
                  <a:pt x="4244" y="1367"/>
                </a:lnTo>
                <a:lnTo>
                  <a:pt x="4244" y="1347"/>
                </a:lnTo>
                <a:lnTo>
                  <a:pt x="4244" y="1335"/>
                </a:lnTo>
                <a:lnTo>
                  <a:pt x="4245" y="1323"/>
                </a:lnTo>
                <a:lnTo>
                  <a:pt x="4246" y="1311"/>
                </a:lnTo>
                <a:lnTo>
                  <a:pt x="4247" y="1299"/>
                </a:lnTo>
                <a:lnTo>
                  <a:pt x="4248" y="1289"/>
                </a:lnTo>
                <a:lnTo>
                  <a:pt x="4250" y="1279"/>
                </a:lnTo>
                <a:lnTo>
                  <a:pt x="4254" y="1259"/>
                </a:lnTo>
                <a:lnTo>
                  <a:pt x="4257" y="1249"/>
                </a:lnTo>
                <a:lnTo>
                  <a:pt x="4260" y="1241"/>
                </a:lnTo>
                <a:lnTo>
                  <a:pt x="4266" y="1225"/>
                </a:lnTo>
                <a:lnTo>
                  <a:pt x="4273" y="1210"/>
                </a:lnTo>
                <a:lnTo>
                  <a:pt x="4277" y="1204"/>
                </a:lnTo>
                <a:lnTo>
                  <a:pt x="4282" y="1198"/>
                </a:lnTo>
                <a:lnTo>
                  <a:pt x="4291" y="1186"/>
                </a:lnTo>
                <a:lnTo>
                  <a:pt x="4301" y="1176"/>
                </a:lnTo>
                <a:lnTo>
                  <a:pt x="4311" y="1166"/>
                </a:lnTo>
                <a:lnTo>
                  <a:pt x="4323" y="1160"/>
                </a:lnTo>
                <a:lnTo>
                  <a:pt x="4335" y="1154"/>
                </a:lnTo>
                <a:lnTo>
                  <a:pt x="4347" y="1150"/>
                </a:lnTo>
                <a:lnTo>
                  <a:pt x="4360" y="1148"/>
                </a:lnTo>
                <a:lnTo>
                  <a:pt x="4373" y="1148"/>
                </a:lnTo>
                <a:lnTo>
                  <a:pt x="4388" y="1150"/>
                </a:lnTo>
                <a:lnTo>
                  <a:pt x="4403" y="1152"/>
                </a:lnTo>
                <a:lnTo>
                  <a:pt x="4416" y="1158"/>
                </a:lnTo>
                <a:lnTo>
                  <a:pt x="4422" y="1162"/>
                </a:lnTo>
                <a:lnTo>
                  <a:pt x="4428" y="1166"/>
                </a:lnTo>
                <a:lnTo>
                  <a:pt x="4440" y="1174"/>
                </a:lnTo>
                <a:lnTo>
                  <a:pt x="4450" y="1186"/>
                </a:lnTo>
                <a:lnTo>
                  <a:pt x="4459" y="1198"/>
                </a:lnTo>
                <a:lnTo>
                  <a:pt x="4467" y="1212"/>
                </a:lnTo>
                <a:lnTo>
                  <a:pt x="4471" y="1218"/>
                </a:lnTo>
                <a:lnTo>
                  <a:pt x="4474" y="1225"/>
                </a:lnTo>
                <a:lnTo>
                  <a:pt x="4477" y="1233"/>
                </a:lnTo>
                <a:lnTo>
                  <a:pt x="4480" y="1241"/>
                </a:lnTo>
                <a:lnTo>
                  <a:pt x="4485" y="1259"/>
                </a:lnTo>
                <a:lnTo>
                  <a:pt x="4490" y="1275"/>
                </a:lnTo>
                <a:lnTo>
                  <a:pt x="4493" y="1293"/>
                </a:lnTo>
                <a:lnTo>
                  <a:pt x="4495" y="1313"/>
                </a:lnTo>
                <a:lnTo>
                  <a:pt x="4497" y="1331"/>
                </a:lnTo>
                <a:lnTo>
                  <a:pt x="4497" y="1349"/>
                </a:lnTo>
                <a:lnTo>
                  <a:pt x="4435" y="1375"/>
                </a:lnTo>
                <a:lnTo>
                  <a:pt x="4435" y="1359"/>
                </a:lnTo>
                <a:lnTo>
                  <a:pt x="4433" y="1345"/>
                </a:lnTo>
                <a:lnTo>
                  <a:pt x="4432" y="1331"/>
                </a:lnTo>
                <a:lnTo>
                  <a:pt x="4430" y="1319"/>
                </a:lnTo>
                <a:lnTo>
                  <a:pt x="4427" y="1309"/>
                </a:lnTo>
                <a:lnTo>
                  <a:pt x="4426" y="1303"/>
                </a:lnTo>
                <a:lnTo>
                  <a:pt x="4424" y="1299"/>
                </a:lnTo>
                <a:lnTo>
                  <a:pt x="4421" y="1289"/>
                </a:lnTo>
                <a:lnTo>
                  <a:pt x="4417" y="1281"/>
                </a:lnTo>
                <a:lnTo>
                  <a:pt x="4413" y="1275"/>
                </a:lnTo>
                <a:lnTo>
                  <a:pt x="4408" y="1269"/>
                </a:lnTo>
                <a:lnTo>
                  <a:pt x="4403" y="1265"/>
                </a:lnTo>
                <a:lnTo>
                  <a:pt x="4397" y="1261"/>
                </a:lnTo>
                <a:lnTo>
                  <a:pt x="4391" y="1257"/>
                </a:lnTo>
                <a:lnTo>
                  <a:pt x="4385" y="1255"/>
                </a:lnTo>
                <a:lnTo>
                  <a:pt x="4378" y="1255"/>
                </a:lnTo>
                <a:lnTo>
                  <a:pt x="4370" y="1253"/>
                </a:lnTo>
                <a:lnTo>
                  <a:pt x="4358" y="1255"/>
                </a:lnTo>
                <a:lnTo>
                  <a:pt x="4346" y="1259"/>
                </a:lnTo>
                <a:lnTo>
                  <a:pt x="4341" y="1263"/>
                </a:lnTo>
                <a:lnTo>
                  <a:pt x="4336" y="1267"/>
                </a:lnTo>
                <a:lnTo>
                  <a:pt x="4331" y="1271"/>
                </a:lnTo>
                <a:lnTo>
                  <a:pt x="4327" y="1275"/>
                </a:lnTo>
                <a:lnTo>
                  <a:pt x="4323" y="1281"/>
                </a:lnTo>
                <a:lnTo>
                  <a:pt x="4319" y="1287"/>
                </a:lnTo>
                <a:lnTo>
                  <a:pt x="4316" y="1295"/>
                </a:lnTo>
                <a:lnTo>
                  <a:pt x="4313" y="1303"/>
                </a:lnTo>
                <a:lnTo>
                  <a:pt x="4311" y="1311"/>
                </a:lnTo>
                <a:lnTo>
                  <a:pt x="4310" y="1321"/>
                </a:lnTo>
                <a:lnTo>
                  <a:pt x="4309" y="1331"/>
                </a:lnTo>
                <a:lnTo>
                  <a:pt x="4308" y="1341"/>
                </a:lnTo>
                <a:lnTo>
                  <a:pt x="4309" y="1351"/>
                </a:lnTo>
                <a:lnTo>
                  <a:pt x="4309" y="1361"/>
                </a:lnTo>
                <a:lnTo>
                  <a:pt x="4310" y="1371"/>
                </a:lnTo>
                <a:lnTo>
                  <a:pt x="4311" y="1379"/>
                </a:lnTo>
                <a:lnTo>
                  <a:pt x="4313" y="1387"/>
                </a:lnTo>
                <a:lnTo>
                  <a:pt x="4315" y="1395"/>
                </a:lnTo>
                <a:lnTo>
                  <a:pt x="4318" y="1403"/>
                </a:lnTo>
                <a:lnTo>
                  <a:pt x="4321" y="1409"/>
                </a:lnTo>
                <a:lnTo>
                  <a:pt x="4325" y="1415"/>
                </a:lnTo>
                <a:lnTo>
                  <a:pt x="4328" y="1421"/>
                </a:lnTo>
                <a:lnTo>
                  <a:pt x="4337" y="1433"/>
                </a:lnTo>
                <a:lnTo>
                  <a:pt x="4347" y="1445"/>
                </a:lnTo>
                <a:lnTo>
                  <a:pt x="4359" y="1457"/>
                </a:lnTo>
                <a:lnTo>
                  <a:pt x="4421" y="1511"/>
                </a:lnTo>
                <a:lnTo>
                  <a:pt x="4431" y="1521"/>
                </a:lnTo>
                <a:lnTo>
                  <a:pt x="4442" y="1531"/>
                </a:lnTo>
                <a:lnTo>
                  <a:pt x="4451" y="1541"/>
                </a:lnTo>
                <a:lnTo>
                  <a:pt x="4459" y="1553"/>
                </a:lnTo>
                <a:lnTo>
                  <a:pt x="4467" y="1565"/>
                </a:lnTo>
                <a:lnTo>
                  <a:pt x="4474" y="1575"/>
                </a:lnTo>
                <a:lnTo>
                  <a:pt x="4480" y="1589"/>
                </a:lnTo>
                <a:lnTo>
                  <a:pt x="4486" y="1601"/>
                </a:lnTo>
                <a:lnTo>
                  <a:pt x="4491" y="1615"/>
                </a:lnTo>
                <a:lnTo>
                  <a:pt x="4495" y="1629"/>
                </a:lnTo>
                <a:lnTo>
                  <a:pt x="4499" y="1643"/>
                </a:lnTo>
                <a:lnTo>
                  <a:pt x="4502" y="1659"/>
                </a:lnTo>
                <a:lnTo>
                  <a:pt x="4504" y="1675"/>
                </a:lnTo>
                <a:lnTo>
                  <a:pt x="4505" y="1685"/>
                </a:lnTo>
                <a:lnTo>
                  <a:pt x="4505" y="1693"/>
                </a:lnTo>
                <a:lnTo>
                  <a:pt x="4506" y="1711"/>
                </a:lnTo>
                <a:lnTo>
                  <a:pt x="4507" y="1730"/>
                </a:lnTo>
                <a:lnTo>
                  <a:pt x="4506" y="1756"/>
                </a:lnTo>
                <a:lnTo>
                  <a:pt x="4504" y="1780"/>
                </a:lnTo>
                <a:lnTo>
                  <a:pt x="4503" y="1792"/>
                </a:lnTo>
                <a:lnTo>
                  <a:pt x="4501" y="1802"/>
                </a:lnTo>
                <a:lnTo>
                  <a:pt x="4499" y="1814"/>
                </a:lnTo>
                <a:lnTo>
                  <a:pt x="4497" y="1824"/>
                </a:lnTo>
                <a:lnTo>
                  <a:pt x="4494" y="1834"/>
                </a:lnTo>
                <a:lnTo>
                  <a:pt x="4492" y="1844"/>
                </a:lnTo>
                <a:lnTo>
                  <a:pt x="4485" y="1862"/>
                </a:lnTo>
                <a:lnTo>
                  <a:pt x="4482" y="1870"/>
                </a:lnTo>
                <a:lnTo>
                  <a:pt x="4478" y="1880"/>
                </a:lnTo>
                <a:lnTo>
                  <a:pt x="4470" y="1894"/>
                </a:lnTo>
                <a:lnTo>
                  <a:pt x="4465" y="1902"/>
                </a:lnTo>
                <a:lnTo>
                  <a:pt x="4460" y="1908"/>
                </a:lnTo>
                <a:lnTo>
                  <a:pt x="4455" y="1914"/>
                </a:lnTo>
                <a:lnTo>
                  <a:pt x="4450" y="1920"/>
                </a:lnTo>
                <a:lnTo>
                  <a:pt x="4439" y="1930"/>
                </a:lnTo>
                <a:lnTo>
                  <a:pt x="4427" y="1938"/>
                </a:lnTo>
                <a:lnTo>
                  <a:pt x="4414" y="1946"/>
                </a:lnTo>
                <a:lnTo>
                  <a:pt x="4400" y="1950"/>
                </a:lnTo>
                <a:lnTo>
                  <a:pt x="4393" y="1952"/>
                </a:lnTo>
                <a:lnTo>
                  <a:pt x="4386" y="1952"/>
                </a:lnTo>
                <a:lnTo>
                  <a:pt x="4370" y="1954"/>
                </a:lnTo>
                <a:close/>
              </a:path>
            </a:pathLst>
          </a:custGeom>
          <a:solidFill>
            <a:schemeClr val="bg1"/>
          </a:solidFill>
          <a:ln>
            <a:noFill/>
          </a:ln>
        </p:spPr>
        <p:txBody>
          <a:bodyPr vert="horz" wrap="square" lIns="0" tIns="0" rIns="0" bIns="0" numCol="1" anchor="t" anchorCtr="0" compatLnSpc="1">
            <a:prstTxWarp prst="textNoShape">
              <a:avLst/>
            </a:prstTxWarp>
            <a:noAutofit/>
          </a:bodyPr>
          <a:lstStyle/>
          <a:p>
            <a:endParaRPr lang="en-GB" sz="1351"/>
          </a:p>
        </p:txBody>
      </p:sp>
      <p:sp>
        <p:nvSpPr>
          <p:cNvPr id="12" name="Text Placeholder 10">
            <a:extLst>
              <a:ext uri="{FF2B5EF4-FFF2-40B4-BE49-F238E27FC236}">
                <a16:creationId xmlns:a16="http://schemas.microsoft.com/office/drawing/2014/main" id="{CF5A17A4-EA2D-AFFF-38DF-9699B925DCD5}"/>
              </a:ext>
            </a:extLst>
          </p:cNvPr>
          <p:cNvSpPr>
            <a:spLocks noGrp="1"/>
          </p:cNvSpPr>
          <p:nvPr>
            <p:ph type="body" sz="quarter" idx="14" hasCustomPrompt="1"/>
          </p:nvPr>
        </p:nvSpPr>
        <p:spPr>
          <a:xfrm>
            <a:off x="1198589" y="4797152"/>
            <a:ext cx="9793263" cy="1296144"/>
          </a:xfrm>
        </p:spPr>
        <p:txBody>
          <a:bodyPr anchor="b" anchorCtr="0"/>
          <a:lstStyle>
            <a:lvl1pPr marL="0" indent="0">
              <a:spcBef>
                <a:spcPts val="0"/>
              </a:spcBef>
              <a:buFontTx/>
              <a:buNone/>
              <a:defRPr sz="1600">
                <a:solidFill>
                  <a:schemeClr val="bg1"/>
                </a:solidFill>
              </a:defRPr>
            </a:lvl1pPr>
            <a:lvl2pPr marL="0" indent="0">
              <a:spcBef>
                <a:spcPts val="0"/>
              </a:spcBef>
              <a:buFontTx/>
              <a:buNone/>
              <a:defRPr sz="1600"/>
            </a:lvl2pPr>
            <a:lvl3pPr marL="0" indent="0">
              <a:spcBef>
                <a:spcPts val="0"/>
              </a:spcBef>
              <a:buFontTx/>
              <a:buNone/>
              <a:defRPr sz="1600"/>
            </a:lvl3pPr>
            <a:lvl4pPr marL="0" indent="0">
              <a:spcBef>
                <a:spcPts val="0"/>
              </a:spcBef>
              <a:buFontTx/>
              <a:buNone/>
              <a:defRPr sz="1600"/>
            </a:lvl4pPr>
            <a:lvl5pPr marL="0" indent="0">
              <a:spcBef>
                <a:spcPts val="0"/>
              </a:spcBef>
              <a:buFontTx/>
              <a:buNone/>
              <a:defRPr sz="1600"/>
            </a:lvl5pPr>
            <a:lvl6pPr marL="0" indent="0">
              <a:spcBef>
                <a:spcPts val="0"/>
              </a:spcBef>
              <a:buFontTx/>
              <a:buNone/>
              <a:defRPr sz="1600"/>
            </a:lvl6pPr>
            <a:lvl7pPr marL="0" indent="0">
              <a:spcBef>
                <a:spcPts val="0"/>
              </a:spcBef>
              <a:buFontTx/>
              <a:buNone/>
              <a:defRPr sz="1600"/>
            </a:lvl7pPr>
            <a:lvl8pPr marL="0" indent="0">
              <a:spcBef>
                <a:spcPts val="0"/>
              </a:spcBef>
              <a:buFontTx/>
              <a:buNone/>
              <a:defRPr sz="1600"/>
            </a:lvl8pPr>
            <a:lvl9pPr marL="0" indent="0">
              <a:spcBef>
                <a:spcPts val="0"/>
              </a:spcBef>
              <a:buFontTx/>
              <a:buNone/>
              <a:defRPr sz="1600"/>
            </a:lvl9pPr>
          </a:lstStyle>
          <a:p>
            <a:pPr lvl="0"/>
            <a:r>
              <a:rPr lang="fi-FI" noProof="0"/>
              <a:t>Yhteystiedot</a:t>
            </a:r>
          </a:p>
        </p:txBody>
      </p:sp>
    </p:spTree>
    <p:extLst>
      <p:ext uri="{BB962C8B-B14F-4D97-AF65-F5344CB8AC3E}">
        <p14:creationId xmlns:p14="http://schemas.microsoft.com/office/powerpoint/2010/main" val="9794222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56">
          <p15:clr>
            <a:srgbClr val="FBAE40"/>
          </p15:clr>
        </p15:guide>
        <p15:guide id="4" pos="692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image" Target="../media/image1.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3.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image" Target="../media/image25.sv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image" Target="../media/image32.emf"/><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5.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theme" Target="../theme/theme6.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6"/>
            <a:ext cx="11376026" cy="1010862"/>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7" y="1628776"/>
            <a:ext cx="11376025" cy="4464050"/>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8"/>
          </a:xfrm>
          <a:prstGeom prst="rect">
            <a:avLst/>
          </a:prstGeom>
        </p:spPr>
        <p:txBody>
          <a:bodyPr vert="horz" wrap="square" lIns="0" tIns="0" rIns="0" bIns="0" rtlCol="0" anchor="ctr" anchorCtr="0">
            <a:noAutofit/>
          </a:bodyPr>
          <a:lstStyle>
            <a:lvl1pPr algn="l">
              <a:defRPr sz="900">
                <a:solidFill>
                  <a:schemeClr val="accent1"/>
                </a:solidFill>
              </a:defRPr>
            </a:lvl1pPr>
          </a:lstStyle>
          <a:p>
            <a:fld id="{5C6F4B18-CB97-43DC-B5BF-9C12B500CD96}" type="datetime1">
              <a:rPr lang="fi-FI" noProof="0" smtClean="0"/>
              <a:t>6.10.2025</a:t>
            </a:fld>
            <a:endParaRPr lang="fi-FI" noProof="0"/>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8" y="6381328"/>
            <a:ext cx="431428" cy="143298"/>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0" y="6891795"/>
            <a:ext cx="165110"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53"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556961"/>
      </p:ext>
    </p:extLst>
  </p:cSld>
  <p:clrMap bg1="lt1" tx1="dk1" bg2="lt2" tx2="dk2" accent1="accent1" accent2="accent2" accent3="accent3" accent4="accent4" accent5="accent5" accent6="accent6" hlink="hlink" folHlink="folHlink"/>
  <p:sldLayoutIdLst>
    <p:sldLayoutId id="2147483677" r:id="rId1"/>
    <p:sldLayoutId id="2147483683" r:id="rId2"/>
    <p:sldLayoutId id="2147483684" r:id="rId3"/>
    <p:sldLayoutId id="2147483685" r:id="rId4"/>
    <p:sldLayoutId id="2147483686" r:id="rId5"/>
    <p:sldLayoutId id="2147483649" r:id="rId6"/>
    <p:sldLayoutId id="2147483656" r:id="rId7"/>
    <p:sldLayoutId id="2147483650" r:id="rId8"/>
    <p:sldLayoutId id="2147483674" r:id="rId9"/>
    <p:sldLayoutId id="2147483687" r:id="rId10"/>
    <p:sldLayoutId id="2147483688" r:id="rId11"/>
    <p:sldLayoutId id="2147483696" r:id="rId12"/>
    <p:sldLayoutId id="2147483697" r:id="rId13"/>
    <p:sldLayoutId id="2147483698" r:id="rId14"/>
    <p:sldLayoutId id="2147483678" r:id="rId15"/>
    <p:sldLayoutId id="2147483679" r:id="rId16"/>
    <p:sldLayoutId id="2147483680" r:id="rId17"/>
    <p:sldLayoutId id="2147483681" r:id="rId18"/>
    <p:sldLayoutId id="2147483682" r:id="rId19"/>
    <p:sldLayoutId id="2147483699" r:id="rId20"/>
    <p:sldLayoutId id="2147483657" r:id="rId21"/>
    <p:sldLayoutId id="2147483676" r:id="rId22"/>
    <p:sldLayoutId id="2147483651" r:id="rId23"/>
    <p:sldLayoutId id="2147483689" r:id="rId24"/>
    <p:sldLayoutId id="2147483693" r:id="rId25"/>
    <p:sldLayoutId id="2147483694" r:id="rId26"/>
    <p:sldLayoutId id="2147483690" r:id="rId27"/>
    <p:sldLayoutId id="2147483695" r:id="rId28"/>
    <p:sldLayoutId id="2147483691" r:id="rId29"/>
    <p:sldLayoutId id="2147483692" r:id="rId30"/>
    <p:sldLayoutId id="2147483652" r:id="rId31"/>
    <p:sldLayoutId id="2147483653" r:id="rId32"/>
    <p:sldLayoutId id="2147483669" r:id="rId33"/>
    <p:sldLayoutId id="2147483658" r:id="rId34"/>
    <p:sldLayoutId id="2147483659" r:id="rId35"/>
    <p:sldLayoutId id="2147483660" r:id="rId36"/>
    <p:sldLayoutId id="2147483661" r:id="rId37"/>
    <p:sldLayoutId id="2147483662" r:id="rId38"/>
    <p:sldLayoutId id="2147483663" r:id="rId39"/>
    <p:sldLayoutId id="2147483664" r:id="rId40"/>
    <p:sldLayoutId id="2147483665" r:id="rId41"/>
    <p:sldLayoutId id="2147483666" r:id="rId42"/>
    <p:sldLayoutId id="2147483667" r:id="rId43"/>
    <p:sldLayoutId id="2147483668" r:id="rId44"/>
    <p:sldLayoutId id="2147483654" r:id="rId45"/>
    <p:sldLayoutId id="2147483655" r:id="rId46"/>
    <p:sldLayoutId id="2147483670" r:id="rId47"/>
    <p:sldLayoutId id="2147483671" r:id="rId48"/>
    <p:sldLayoutId id="2147483672" r:id="rId49"/>
    <p:sldLayoutId id="2147483673" r:id="rId50"/>
    <p:sldLayoutId id="2147483700" r:id="rId51"/>
  </p:sldLayoutIdLst>
  <p:hf hdr="0"/>
  <p:txStyles>
    <p:titleStyle>
      <a:lvl1pPr algn="l" defTabSz="914400"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700" indent="-2667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50" indent="-2667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600" indent="-276225"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302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75"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925"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35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300" indent="-266700"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250" indent="-276225" algn="l" defTabSz="9144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7" userDrawn="1">
          <p15:clr>
            <a:srgbClr val="F26B43"/>
          </p15:clr>
        </p15:guide>
        <p15:guide id="4" pos="7423" userDrawn="1">
          <p15:clr>
            <a:srgbClr val="F26B43"/>
          </p15:clr>
        </p15:guide>
        <p15:guide id="5" orient="horz" pos="1026" userDrawn="1">
          <p15:clr>
            <a:srgbClr val="F26B43"/>
          </p15:clr>
        </p15:guide>
        <p15:guide id="6" orient="horz" pos="845" userDrawn="1">
          <p15:clr>
            <a:srgbClr val="F26B43"/>
          </p15:clr>
        </p15:guide>
        <p15:guide id="8" orient="horz" pos="3838" userDrawn="1">
          <p15:clr>
            <a:srgbClr val="F26B43"/>
          </p15:clr>
        </p15:guide>
        <p15:guide id="10"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F606E-928C-A1F9-8031-179CA03A355F}"/>
              </a:ext>
            </a:extLst>
          </p:cNvPr>
          <p:cNvSpPr>
            <a:spLocks noGrp="1"/>
          </p:cNvSpPr>
          <p:nvPr>
            <p:ph type="title"/>
          </p:nvPr>
        </p:nvSpPr>
        <p:spPr>
          <a:xfrm>
            <a:off x="407988" y="333377"/>
            <a:ext cx="11376027" cy="1010863"/>
          </a:xfrm>
          <a:prstGeom prst="rect">
            <a:avLst/>
          </a:prstGeom>
        </p:spPr>
        <p:txBody>
          <a:bodyPr vert="horz" wrap="square" lIns="0" tIns="0" rIns="0" bIns="0" rtlCol="0" anchor="t" anchorCtr="0">
            <a:noAutofit/>
          </a:bodyPr>
          <a:lstStyle/>
          <a:p>
            <a:r>
              <a:rPr lang="fi-FI" noProof="0"/>
              <a:t>Muokkaa ots. perustyyl. napsautt.</a:t>
            </a:r>
          </a:p>
        </p:txBody>
      </p:sp>
      <p:sp>
        <p:nvSpPr>
          <p:cNvPr id="3" name="Text Placeholder 2">
            <a:extLst>
              <a:ext uri="{FF2B5EF4-FFF2-40B4-BE49-F238E27FC236}">
                <a16:creationId xmlns:a16="http://schemas.microsoft.com/office/drawing/2014/main" id="{0924343F-94E2-0032-C904-C75E566C8FC6}"/>
              </a:ext>
            </a:extLst>
          </p:cNvPr>
          <p:cNvSpPr>
            <a:spLocks noGrp="1"/>
          </p:cNvSpPr>
          <p:nvPr>
            <p:ph type="body" idx="1"/>
          </p:nvPr>
        </p:nvSpPr>
        <p:spPr>
          <a:xfrm>
            <a:off x="407989" y="1628776"/>
            <a:ext cx="11376025" cy="4464051"/>
          </a:xfrm>
          <a:prstGeom prst="rect">
            <a:avLst/>
          </a:prstGeom>
        </p:spPr>
        <p:txBody>
          <a:bodyPr vert="horz" wrap="square" lIns="0" tIns="0" rIns="0" bIns="0" rtlCol="0" anchor="t" anchorCtr="0">
            <a:noAutofit/>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4" name="Date Placeholder 3">
            <a:extLst>
              <a:ext uri="{FF2B5EF4-FFF2-40B4-BE49-F238E27FC236}">
                <a16:creationId xmlns:a16="http://schemas.microsoft.com/office/drawing/2014/main" id="{2ECF1F63-EAB0-D155-D368-DB83454D33CA}"/>
              </a:ext>
            </a:extLst>
          </p:cNvPr>
          <p:cNvSpPr>
            <a:spLocks noGrp="1"/>
          </p:cNvSpPr>
          <p:nvPr>
            <p:ph type="dt" sz="half" idx="2"/>
          </p:nvPr>
        </p:nvSpPr>
        <p:spPr>
          <a:xfrm>
            <a:off x="839416" y="6381328"/>
            <a:ext cx="1224136" cy="143299"/>
          </a:xfrm>
          <a:prstGeom prst="rect">
            <a:avLst/>
          </a:prstGeom>
        </p:spPr>
        <p:txBody>
          <a:bodyPr vert="horz" wrap="square" lIns="0" tIns="0" rIns="0" bIns="0" rtlCol="0" anchor="ctr" anchorCtr="0">
            <a:noAutofit/>
          </a:bodyPr>
          <a:lstStyle>
            <a:lvl1pPr algn="l">
              <a:defRPr sz="900">
                <a:solidFill>
                  <a:schemeClr val="accent1"/>
                </a:solidFill>
              </a:defRPr>
            </a:lvl1pPr>
          </a:lstStyle>
          <a:p>
            <a:fld id="{5C6F4B18-CB97-43DC-B5BF-9C12B500CD96}" type="datetime1">
              <a:rPr lang="fi-FI" noProof="0" smtClean="0"/>
              <a:t>6.10.2025</a:t>
            </a:fld>
            <a:endParaRPr lang="fi-FI" noProof="0"/>
          </a:p>
        </p:txBody>
      </p:sp>
      <p:sp>
        <p:nvSpPr>
          <p:cNvPr id="5" name="Footer Placeholder 4">
            <a:extLst>
              <a:ext uri="{FF2B5EF4-FFF2-40B4-BE49-F238E27FC236}">
                <a16:creationId xmlns:a16="http://schemas.microsoft.com/office/drawing/2014/main" id="{631D72B2-0BA5-C3BE-860A-FF93393EC16E}"/>
              </a:ext>
            </a:extLst>
          </p:cNvPr>
          <p:cNvSpPr>
            <a:spLocks noGrp="1"/>
          </p:cNvSpPr>
          <p:nvPr>
            <p:ph type="ftr" sz="quarter" idx="3"/>
          </p:nvPr>
        </p:nvSpPr>
        <p:spPr>
          <a:xfrm>
            <a:off x="2063552" y="6381328"/>
            <a:ext cx="8928992" cy="143296"/>
          </a:xfrm>
          <a:prstGeom prst="rect">
            <a:avLst/>
          </a:prstGeom>
        </p:spPr>
        <p:txBody>
          <a:bodyPr vert="horz" wrap="square" lIns="0" tIns="0" rIns="0" bIns="0" rtlCol="0" anchor="ctr" anchorCtr="0">
            <a:noAutofit/>
          </a:bodyPr>
          <a:lstStyle>
            <a:lvl1pPr algn="l">
              <a:defRPr sz="900">
                <a:solidFill>
                  <a:schemeClr val="accent1"/>
                </a:solidFill>
              </a:defRPr>
            </a:lvl1pPr>
          </a:lstStyle>
          <a:p>
            <a:r>
              <a:rPr lang="fi-FI" noProof="0"/>
              <a:t>© Rakennusteollisuus RT</a:t>
            </a:r>
          </a:p>
        </p:txBody>
      </p:sp>
      <p:sp>
        <p:nvSpPr>
          <p:cNvPr id="6" name="Slide Number Placeholder 5">
            <a:extLst>
              <a:ext uri="{FF2B5EF4-FFF2-40B4-BE49-F238E27FC236}">
                <a16:creationId xmlns:a16="http://schemas.microsoft.com/office/drawing/2014/main" id="{C5D84F36-1B4E-8A5C-9166-BF2B0030F35F}"/>
              </a:ext>
            </a:extLst>
          </p:cNvPr>
          <p:cNvSpPr>
            <a:spLocks noGrp="1"/>
          </p:cNvSpPr>
          <p:nvPr>
            <p:ph type="sldNum" sz="quarter" idx="4"/>
          </p:nvPr>
        </p:nvSpPr>
        <p:spPr>
          <a:xfrm>
            <a:off x="407989" y="6381328"/>
            <a:ext cx="431428" cy="143299"/>
          </a:xfrm>
          <a:prstGeom prst="rect">
            <a:avLst/>
          </a:prstGeom>
        </p:spPr>
        <p:txBody>
          <a:bodyPr vert="horz" wrap="square" lIns="0" tIns="0" rIns="0" bIns="0" rtlCol="0" anchor="ctr" anchorCtr="0">
            <a:noAutofit/>
          </a:bodyPr>
          <a:lstStyle>
            <a:lvl1pPr algn="l">
              <a:defRPr sz="900">
                <a:solidFill>
                  <a:schemeClr val="accent1"/>
                </a:solidFill>
                <a:latin typeface="+mj-lt"/>
              </a:defRPr>
            </a:lvl1pPr>
          </a:lstStyle>
          <a:p>
            <a:fld id="{DFD61EF7-2460-4EE9-A031-27FEBC4F9A95}" type="slidenum">
              <a:rPr lang="fi-FI" noProof="0" smtClean="0"/>
              <a:pPr/>
              <a:t>‹#›</a:t>
            </a:fld>
            <a:endParaRPr lang="fi-FI" noProof="0"/>
          </a:p>
        </p:txBody>
      </p:sp>
      <p:sp>
        <p:nvSpPr>
          <p:cNvPr id="16" name="Freeform 9">
            <a:extLst>
              <a:ext uri="{FF2B5EF4-FFF2-40B4-BE49-F238E27FC236}">
                <a16:creationId xmlns:a16="http://schemas.microsoft.com/office/drawing/2014/main" id="{45D2EBA9-1BB0-2806-BE95-22E9D2E52F24}"/>
              </a:ext>
            </a:extLst>
          </p:cNvPr>
          <p:cNvSpPr>
            <a:spLocks noChangeAspect="1" noEditPoints="1"/>
          </p:cNvSpPr>
          <p:nvPr userDrawn="1"/>
        </p:nvSpPr>
        <p:spPr bwMode="auto">
          <a:xfrm>
            <a:off x="11503055"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sz="1351" noProof="0">
              <a:solidFill>
                <a:schemeClr val="tx1"/>
              </a:solidFill>
            </a:endParaRPr>
          </a:p>
        </p:txBody>
      </p:sp>
      <p:sp>
        <p:nvSpPr>
          <p:cNvPr id="23" name="(c)" hidden="1">
            <a:extLst>
              <a:ext uri="{FF2B5EF4-FFF2-40B4-BE49-F238E27FC236}">
                <a16:creationId xmlns:a16="http://schemas.microsoft.com/office/drawing/2014/main" id="{BE74CF64-92D2-11A4-5F0E-9DB01C5D9C18}"/>
              </a:ext>
            </a:extLst>
          </p:cNvPr>
          <p:cNvSpPr txBox="1">
            <a:spLocks noGrp="1" noRot="1" noMove="1" noResize="1" noEditPoints="1" noAdjustHandles="1" noChangeArrowheads="1" noChangeShapeType="1"/>
          </p:cNvSpPr>
          <p:nvPr userDrawn="1"/>
        </p:nvSpPr>
        <p:spPr>
          <a:xfrm>
            <a:off x="12020182" y="6891796"/>
            <a:ext cx="165109" cy="30778"/>
          </a:xfrm>
          <a:prstGeom prst="rect">
            <a:avLst/>
          </a:prstGeom>
          <a:noFill/>
        </p:spPr>
        <p:txBody>
          <a:bodyPr wrap="none" lIns="0" tIns="0" rIns="0" bIns="0" rtlCol="0">
            <a:spAutoFit/>
          </a:bodyPr>
          <a:lstStyle/>
          <a:p>
            <a:pPr algn="r"/>
            <a:r>
              <a:rPr lang="fi-FI" sz="200">
                <a:solidFill>
                  <a:schemeClr val="bg1"/>
                </a:solidFill>
                <a:latin typeface="+mn-lt"/>
              </a:rPr>
              <a:t>©grow. for</a:t>
            </a:r>
            <a:r>
              <a:rPr lang="fi-FI" sz="200" baseline="0">
                <a:solidFill>
                  <a:schemeClr val="bg1"/>
                </a:solidFill>
                <a:latin typeface="+mn-lt"/>
              </a:rPr>
              <a:t> RT</a:t>
            </a:r>
            <a:endParaRPr lang="en-GB" sz="200" err="1">
              <a:solidFill>
                <a:schemeClr val="bg1"/>
              </a:solidFill>
              <a:latin typeface="+mn-lt"/>
            </a:endParaRPr>
          </a:p>
        </p:txBody>
      </p:sp>
      <p:pic>
        <p:nvPicPr>
          <p:cNvPr id="24" name="(logo)" descr="Z:\GRW (grow)\logot\copyright_grow.png" hidden="1">
            <a:extLst>
              <a:ext uri="{FF2B5EF4-FFF2-40B4-BE49-F238E27FC236}">
                <a16:creationId xmlns:a16="http://schemas.microsoft.com/office/drawing/2014/main" id="{FAEA7254-AEB8-7FA6-6B13-3AB5DF3FA765}"/>
              </a:ext>
            </a:extLst>
          </p:cNvPr>
          <p:cNvPicPr>
            <a:picLocks noGrp="1" noRot="1" noChangeAspect="1" noMove="1" noResize="1" noEditPoints="1" noAdjustHandles="1" noChangeArrowheads="1" noChangeShapeType="1" noCrop="1"/>
          </p:cNvPicPr>
          <p:nvPr userDrawn="1"/>
        </p:nvPicPr>
        <p:blipFill>
          <a:blip r:embed="rId5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54054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p:hf hdr="0"/>
  <p:txStyles>
    <p:titleStyle>
      <a:lvl1pPr algn="l" defTabSz="914377" rtl="0" eaLnBrk="1" latinLnBrk="0" hangingPunct="1">
        <a:lnSpc>
          <a:spcPct val="100000"/>
        </a:lnSpc>
        <a:spcBef>
          <a:spcPct val="0"/>
        </a:spcBef>
        <a:buNone/>
        <a:defRPr sz="3000" kern="1200">
          <a:solidFill>
            <a:schemeClr val="accent1"/>
          </a:solidFill>
          <a:latin typeface="+mj-lt"/>
          <a:ea typeface="+mj-ea"/>
          <a:cs typeface="+mj-cs"/>
        </a:defRPr>
      </a:lvl1pPr>
    </p:titleStyle>
    <p:bodyStyle>
      <a:lvl1pPr marL="266693" indent="-266693" algn="l" defTabSz="914377"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28635" indent="-266693" algn="l" defTabSz="914377" rtl="0" eaLnBrk="1" latinLnBrk="0" hangingPunct="1">
        <a:lnSpc>
          <a:spcPct val="10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990575" indent="-276218" algn="l" defTabSz="914377"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34299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1704932"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066874"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41929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7pPr>
      <a:lvl8pPr marL="2781230" indent="-266693"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8pPr>
      <a:lvl9pPr marL="3143172" indent="-276218" algn="l" defTabSz="914377"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fi-FI"/>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423">
          <p15:clr>
            <a:srgbClr val="F26B43"/>
          </p15:clr>
        </p15:guide>
        <p15:guide id="5" orient="horz" pos="1026">
          <p15:clr>
            <a:srgbClr val="F26B43"/>
          </p15:clr>
        </p15:guide>
        <p15:guide id="6" orient="horz" pos="845">
          <p15:clr>
            <a:srgbClr val="F26B43"/>
          </p15:clr>
        </p15:guide>
        <p15:guide id="8" orient="horz" pos="3838">
          <p15:clr>
            <a:srgbClr val="F26B43"/>
          </p15:clr>
        </p15:guide>
        <p15:guide id="10" orient="horz" pos="2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D9B6AFA2-DFB2-C956-4B76-383C31D5EEDD}"/>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61914" y="6194076"/>
            <a:ext cx="867078" cy="493905"/>
          </a:xfrm>
          <a:prstGeom prst="rect">
            <a:avLst/>
          </a:prstGeom>
        </p:spPr>
      </p:pic>
      <p:sp>
        <p:nvSpPr>
          <p:cNvPr id="1026" name="Title Placeholder 1"/>
          <p:cNvSpPr>
            <a:spLocks noGrp="1"/>
          </p:cNvSpPr>
          <p:nvPr>
            <p:ph type="title"/>
          </p:nvPr>
        </p:nvSpPr>
        <p:spPr bwMode="auto">
          <a:xfrm>
            <a:off x="596639" y="230193"/>
            <a:ext cx="10991923" cy="906196"/>
          </a:xfrm>
          <a:prstGeom prst="rect">
            <a:avLst/>
          </a:prstGeom>
          <a:noFill/>
          <a:ln>
            <a:noFill/>
          </a:ln>
        </p:spPr>
        <p:txBody>
          <a:bodyPr vert="horz" wrap="square" lIns="0" tIns="45716" rIns="91431" bIns="45716" numCol="1" anchor="t" anchorCtr="0" compatLnSpc="1">
            <a:prstTxWarp prst="textNoShape">
              <a:avLst/>
            </a:prstTxWarp>
          </a:bodyPr>
          <a:lstStyle/>
          <a:p>
            <a:pPr lvl="0"/>
            <a:r>
              <a:rPr lang="en-US"/>
              <a:t>Click to Edit Title</a:t>
            </a:r>
          </a:p>
        </p:txBody>
      </p:sp>
      <p:sp>
        <p:nvSpPr>
          <p:cNvPr id="15" name="Text Placeholder 19"/>
          <p:cNvSpPr txBox="1">
            <a:spLocks/>
          </p:cNvSpPr>
          <p:nvPr userDrawn="1"/>
        </p:nvSpPr>
        <p:spPr>
          <a:xfrm>
            <a:off x="6781801" y="6389315"/>
            <a:ext cx="3693808" cy="134723"/>
          </a:xfrm>
          <a:prstGeom prst="rect">
            <a:avLst/>
          </a:prstGeom>
        </p:spPr>
        <p:txBody>
          <a:bodyPr lIns="0" tIns="0" rIns="0" bIns="0"/>
          <a:lstStyle>
            <a:lvl1pPr marL="0" marR="0" indent="0" algn="r" defTabSz="457155" rtl="0" eaLnBrk="1" fontAlgn="base" latinLnBrk="0" hangingPunct="1">
              <a:lnSpc>
                <a:spcPct val="100000"/>
              </a:lnSpc>
              <a:spcBef>
                <a:spcPct val="20000"/>
              </a:spcBef>
              <a:spcAft>
                <a:spcPct val="0"/>
              </a:spcAft>
              <a:buClr>
                <a:schemeClr val="accent1"/>
              </a:buClr>
              <a:buSzTx/>
              <a:buFont typeface="Arial"/>
              <a:buNone/>
              <a:tabLst/>
              <a:defRPr sz="600" b="0" kern="1200" cap="none" spc="0" baseline="0">
                <a:solidFill>
                  <a:schemeClr val="tx1"/>
                </a:solidFill>
                <a:latin typeface="Verdana"/>
                <a:ea typeface="ＭＳ Ｐゴシック" charset="0"/>
                <a:cs typeface="Verdana"/>
              </a:defRPr>
            </a:lvl1pPr>
            <a:lvl2pPr marL="0" indent="-228578" algn="l" defTabSz="457155" rtl="0" eaLnBrk="1" fontAlgn="base" hangingPunct="1">
              <a:lnSpc>
                <a:spcPts val="2500"/>
              </a:lnSpc>
              <a:spcBef>
                <a:spcPts val="400"/>
              </a:spcBef>
              <a:spcAft>
                <a:spcPct val="0"/>
              </a:spcAft>
              <a:buClr>
                <a:schemeClr val="accent1"/>
              </a:buClr>
              <a:buFont typeface="Arial"/>
              <a:buChar char="•"/>
              <a:defRPr sz="1700" kern="1200">
                <a:solidFill>
                  <a:srgbClr val="002C6C"/>
                </a:solidFill>
                <a:latin typeface="Verdana"/>
                <a:ea typeface="ＭＳ Ｐゴシック" charset="0"/>
                <a:cs typeface="Verdana"/>
              </a:defRPr>
            </a:lvl2pPr>
            <a:lvl3pPr marL="557784" indent="-285750" algn="l" defTabSz="457155" rtl="0" eaLnBrk="1" fontAlgn="base" hangingPunct="1">
              <a:lnSpc>
                <a:spcPts val="2500"/>
              </a:lnSpc>
              <a:spcBef>
                <a:spcPts val="400"/>
              </a:spcBef>
              <a:spcAft>
                <a:spcPct val="0"/>
              </a:spcAft>
              <a:buClr>
                <a:schemeClr val="accent1"/>
              </a:buClr>
              <a:buFont typeface="Lucida Grande"/>
              <a:buChar char="­"/>
              <a:defRPr sz="1700" kern="1200">
                <a:solidFill>
                  <a:srgbClr val="002C6C"/>
                </a:solidFill>
                <a:latin typeface="Verdana"/>
                <a:ea typeface="ＭＳ Ｐゴシック" charset="0"/>
                <a:cs typeface="Verdana"/>
              </a:defRPr>
            </a:lvl3pPr>
            <a:lvl4pPr marL="822960" indent="-228578" algn="l" defTabSz="457155" rtl="0" eaLnBrk="1" fontAlgn="base" hangingPunct="1">
              <a:lnSpc>
                <a:spcPts val="2500"/>
              </a:lnSpc>
              <a:spcBef>
                <a:spcPts val="400"/>
              </a:spcBef>
              <a:spcAft>
                <a:spcPct val="0"/>
              </a:spcAft>
              <a:buClr>
                <a:schemeClr val="accent1"/>
              </a:buClr>
              <a:buFont typeface="Arial"/>
              <a:buChar char="•"/>
              <a:defRPr sz="1700" kern="1200">
                <a:solidFill>
                  <a:srgbClr val="002C6C"/>
                </a:solidFill>
                <a:latin typeface="Verdana"/>
                <a:ea typeface="ＭＳ Ｐゴシック" charset="0"/>
                <a:cs typeface="Verdana"/>
              </a:defRPr>
            </a:lvl4pPr>
            <a:lvl5pPr marL="1051560" indent="-228578" algn="l" defTabSz="457155" rtl="0" eaLnBrk="1" fontAlgn="base" hangingPunct="1">
              <a:lnSpc>
                <a:spcPts val="2500"/>
              </a:lnSpc>
              <a:spcBef>
                <a:spcPts val="400"/>
              </a:spcBef>
              <a:spcAft>
                <a:spcPct val="0"/>
              </a:spcAft>
              <a:buClr>
                <a:schemeClr val="accent1"/>
              </a:buClr>
              <a:buSzPct val="100000"/>
              <a:buFont typeface="Lucida Grande"/>
              <a:buChar char="­"/>
              <a:defRPr sz="1700" kern="1200">
                <a:solidFill>
                  <a:srgbClr val="002C6C"/>
                </a:solidFill>
                <a:latin typeface="Verdana"/>
                <a:ea typeface="ＭＳ Ｐゴシック" charset="0"/>
                <a:cs typeface="Verdana"/>
              </a:defRPr>
            </a:lvl5pPr>
            <a:lvl6pPr marL="2514354" indent="-228578" algn="l" defTabSz="457155" rtl="0" eaLnBrk="1" latinLnBrk="0" hangingPunct="1">
              <a:spcBef>
                <a:spcPct val="20000"/>
              </a:spcBef>
              <a:buFont typeface="Arial"/>
              <a:buChar char="•"/>
              <a:defRPr sz="2000" kern="1200">
                <a:solidFill>
                  <a:schemeClr val="tx1"/>
                </a:solidFill>
                <a:latin typeface="+mn-lt"/>
                <a:ea typeface="+mn-ea"/>
                <a:cs typeface="+mn-cs"/>
              </a:defRPr>
            </a:lvl6pPr>
            <a:lvl7pPr marL="2971509" indent="-228578" algn="l" defTabSz="457155" rtl="0" eaLnBrk="1" latinLnBrk="0" hangingPunct="1">
              <a:spcBef>
                <a:spcPct val="20000"/>
              </a:spcBef>
              <a:buFont typeface="Arial"/>
              <a:buChar char="•"/>
              <a:defRPr sz="2000" kern="1200">
                <a:solidFill>
                  <a:schemeClr val="tx1"/>
                </a:solidFill>
                <a:latin typeface="+mn-lt"/>
                <a:ea typeface="+mn-ea"/>
                <a:cs typeface="+mn-cs"/>
              </a:defRPr>
            </a:lvl7pPr>
            <a:lvl8pPr marL="3428665" indent="-228578" algn="l" defTabSz="457155" rtl="0" eaLnBrk="1" latinLnBrk="0" hangingPunct="1">
              <a:spcBef>
                <a:spcPct val="20000"/>
              </a:spcBef>
              <a:buFont typeface="Arial"/>
              <a:buChar char="•"/>
              <a:defRPr sz="2000" kern="1200">
                <a:solidFill>
                  <a:schemeClr val="tx1"/>
                </a:solidFill>
                <a:latin typeface="+mn-lt"/>
                <a:ea typeface="+mn-ea"/>
                <a:cs typeface="+mn-cs"/>
              </a:defRPr>
            </a:lvl8pPr>
            <a:lvl9pPr marL="3885821" indent="-228578" algn="l" defTabSz="457155"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tx2"/>
                </a:solidFill>
              </a:rPr>
              <a:t>© GS1</a:t>
            </a:r>
            <a:r>
              <a:rPr lang="en-US" sz="800" baseline="0">
                <a:solidFill>
                  <a:schemeClr val="tx2"/>
                </a:solidFill>
              </a:rPr>
              <a:t> Finland</a:t>
            </a:r>
            <a:endParaRPr lang="en-US" sz="800">
              <a:solidFill>
                <a:schemeClr val="tx2"/>
              </a:solidFill>
            </a:endParaRPr>
          </a:p>
        </p:txBody>
      </p:sp>
      <p:sp>
        <p:nvSpPr>
          <p:cNvPr id="7" name="Slide Number Placeholder 9"/>
          <p:cNvSpPr>
            <a:spLocks noGrp="1"/>
          </p:cNvSpPr>
          <p:nvPr>
            <p:ph type="sldNum" sz="quarter" idx="4"/>
          </p:nvPr>
        </p:nvSpPr>
        <p:spPr>
          <a:xfrm>
            <a:off x="11263317" y="6346175"/>
            <a:ext cx="330047" cy="200260"/>
          </a:xfrm>
          <a:prstGeom prst="rect">
            <a:avLst/>
          </a:prstGeom>
        </p:spPr>
        <p:txBody>
          <a:bodyPr vert="horz" wrap="square" lIns="0" tIns="0" rIns="0" bIns="0" numCol="1" anchor="ctr" anchorCtr="0" compatLnSpc="1">
            <a:prstTxWarp prst="textNoShape">
              <a:avLst/>
            </a:prstTxWarp>
          </a:bodyPr>
          <a:lstStyle>
            <a:lvl1pPr algn="r">
              <a:defRPr sz="933" smtClean="0">
                <a:solidFill>
                  <a:schemeClr val="tx2"/>
                </a:solidFill>
                <a:latin typeface="Verdana"/>
                <a:cs typeface="Verdana"/>
              </a:defRPr>
            </a:lvl1pPr>
          </a:lstStyle>
          <a:p>
            <a:pPr fontAlgn="base">
              <a:spcAft>
                <a:spcPct val="0"/>
              </a:spcAft>
              <a:defRPr/>
            </a:pPr>
            <a:fld id="{4472AB7F-E8D0-4874-A9B8-335B68DC5F05}" type="slidenum">
              <a:rPr lang="en-US"/>
              <a:pPr fontAlgn="base">
                <a:spcAft>
                  <a:spcPct val="0"/>
                </a:spcAft>
                <a:defRPr/>
              </a:pPr>
              <a:t>‹#›</a:t>
            </a:fld>
            <a:endParaRPr lang="en-US"/>
          </a:p>
        </p:txBody>
      </p:sp>
    </p:spTree>
    <p:extLst>
      <p:ext uri="{BB962C8B-B14F-4D97-AF65-F5344CB8AC3E}">
        <p14:creationId xmlns:p14="http://schemas.microsoft.com/office/powerpoint/2010/main" val="72793632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Lst>
  <p:hf hdr="0" ftr="0" dt="0"/>
  <p:txStyles>
    <p:titleStyle>
      <a:lvl1pPr algn="l" defTabSz="609342" rtl="0" eaLnBrk="1" fontAlgn="base" hangingPunct="1">
        <a:spcBef>
          <a:spcPct val="0"/>
        </a:spcBef>
        <a:spcAft>
          <a:spcPct val="0"/>
        </a:spcAft>
        <a:defRPr sz="3200" kern="1200" cap="none" spc="0">
          <a:solidFill>
            <a:schemeClr val="tx2"/>
          </a:solidFill>
          <a:latin typeface="Verdana"/>
          <a:ea typeface="ＭＳ Ｐゴシック" charset="0"/>
          <a:cs typeface="Verdana"/>
        </a:defRPr>
      </a:lvl1pPr>
      <a:lvl2pPr algn="l" defTabSz="609342" rtl="0" eaLnBrk="1" fontAlgn="base" hangingPunct="1">
        <a:spcBef>
          <a:spcPct val="0"/>
        </a:spcBef>
        <a:spcAft>
          <a:spcPct val="0"/>
        </a:spcAft>
        <a:defRPr sz="3199">
          <a:solidFill>
            <a:schemeClr val="bg1"/>
          </a:solidFill>
          <a:latin typeface="Arial" charset="0"/>
          <a:ea typeface="ＭＳ Ｐゴシック" charset="0"/>
          <a:cs typeface="ＭＳ Ｐゴシック" charset="0"/>
        </a:defRPr>
      </a:lvl2pPr>
      <a:lvl3pPr algn="l" defTabSz="609342" rtl="0" eaLnBrk="1" fontAlgn="base" hangingPunct="1">
        <a:spcBef>
          <a:spcPct val="0"/>
        </a:spcBef>
        <a:spcAft>
          <a:spcPct val="0"/>
        </a:spcAft>
        <a:defRPr sz="3199">
          <a:solidFill>
            <a:schemeClr val="bg1"/>
          </a:solidFill>
          <a:latin typeface="Arial" charset="0"/>
          <a:ea typeface="ＭＳ Ｐゴシック" charset="0"/>
          <a:cs typeface="ＭＳ Ｐゴシック" charset="0"/>
        </a:defRPr>
      </a:lvl3pPr>
      <a:lvl4pPr algn="l" defTabSz="609342" rtl="0" eaLnBrk="1" fontAlgn="base" hangingPunct="1">
        <a:spcBef>
          <a:spcPct val="0"/>
        </a:spcBef>
        <a:spcAft>
          <a:spcPct val="0"/>
        </a:spcAft>
        <a:defRPr sz="3199">
          <a:solidFill>
            <a:schemeClr val="bg1"/>
          </a:solidFill>
          <a:latin typeface="Arial" charset="0"/>
          <a:ea typeface="ＭＳ Ｐゴシック" charset="0"/>
          <a:cs typeface="ＭＳ Ｐゴシック" charset="0"/>
        </a:defRPr>
      </a:lvl4pPr>
      <a:lvl5pPr algn="l" defTabSz="609342" rtl="0" eaLnBrk="1" fontAlgn="base" hangingPunct="1">
        <a:spcBef>
          <a:spcPct val="0"/>
        </a:spcBef>
        <a:spcAft>
          <a:spcPct val="0"/>
        </a:spcAft>
        <a:defRPr sz="3199">
          <a:solidFill>
            <a:schemeClr val="bg1"/>
          </a:solidFill>
          <a:latin typeface="Arial" charset="0"/>
          <a:ea typeface="ＭＳ Ｐゴシック" charset="0"/>
          <a:cs typeface="ＭＳ Ｐゴシック" charset="0"/>
        </a:defRPr>
      </a:lvl5pPr>
      <a:lvl6pPr marL="609342" algn="l" defTabSz="609342" rtl="0" eaLnBrk="1" fontAlgn="base" hangingPunct="1">
        <a:spcBef>
          <a:spcPct val="0"/>
        </a:spcBef>
        <a:spcAft>
          <a:spcPct val="0"/>
        </a:spcAft>
        <a:defRPr sz="3465">
          <a:solidFill>
            <a:srgbClr val="002C6C"/>
          </a:solidFill>
          <a:latin typeface="Arial" charset="0"/>
          <a:ea typeface="ＭＳ Ｐゴシック" charset="0"/>
          <a:cs typeface="ＭＳ Ｐゴシック" charset="0"/>
        </a:defRPr>
      </a:lvl6pPr>
      <a:lvl7pPr marL="1218684" algn="l" defTabSz="609342" rtl="0" eaLnBrk="1" fontAlgn="base" hangingPunct="1">
        <a:spcBef>
          <a:spcPct val="0"/>
        </a:spcBef>
        <a:spcAft>
          <a:spcPct val="0"/>
        </a:spcAft>
        <a:defRPr sz="3465">
          <a:solidFill>
            <a:srgbClr val="002C6C"/>
          </a:solidFill>
          <a:latin typeface="Arial" charset="0"/>
          <a:ea typeface="ＭＳ Ｐゴシック" charset="0"/>
          <a:cs typeface="ＭＳ Ｐゴシック" charset="0"/>
        </a:defRPr>
      </a:lvl7pPr>
      <a:lvl8pPr marL="1828028" algn="l" defTabSz="609342" rtl="0" eaLnBrk="1" fontAlgn="base" hangingPunct="1">
        <a:spcBef>
          <a:spcPct val="0"/>
        </a:spcBef>
        <a:spcAft>
          <a:spcPct val="0"/>
        </a:spcAft>
        <a:defRPr sz="3465">
          <a:solidFill>
            <a:srgbClr val="002C6C"/>
          </a:solidFill>
          <a:latin typeface="Arial" charset="0"/>
          <a:ea typeface="ＭＳ Ｐゴシック" charset="0"/>
          <a:cs typeface="ＭＳ Ｐゴシック" charset="0"/>
        </a:defRPr>
      </a:lvl8pPr>
      <a:lvl9pPr marL="2437370" algn="l" defTabSz="609342" rtl="0" eaLnBrk="1" fontAlgn="base" hangingPunct="1">
        <a:spcBef>
          <a:spcPct val="0"/>
        </a:spcBef>
        <a:spcAft>
          <a:spcPct val="0"/>
        </a:spcAft>
        <a:defRPr sz="3465">
          <a:solidFill>
            <a:srgbClr val="002C6C"/>
          </a:solidFill>
          <a:latin typeface="Arial" charset="0"/>
          <a:ea typeface="ＭＳ Ｐゴシック" charset="0"/>
          <a:cs typeface="ＭＳ Ｐゴシック" charset="0"/>
        </a:defRPr>
      </a:lvl9pPr>
    </p:titleStyle>
    <p:bodyStyle>
      <a:lvl1pPr marL="479844" marR="0" indent="-380876" algn="l" defTabSz="609342" rtl="0" eaLnBrk="1" fontAlgn="base" latinLnBrk="0" hangingPunct="1">
        <a:lnSpc>
          <a:spcPct val="110000"/>
        </a:lnSpc>
        <a:spcBef>
          <a:spcPts val="533"/>
        </a:spcBef>
        <a:spcAft>
          <a:spcPct val="0"/>
        </a:spcAft>
        <a:buClr>
          <a:schemeClr val="accent1"/>
        </a:buClr>
        <a:buSzTx/>
        <a:buFont typeface="Arial"/>
        <a:buChar char="•"/>
        <a:tabLst/>
        <a:defRPr sz="2265" b="0" i="0" kern="1200" baseline="0">
          <a:solidFill>
            <a:schemeClr val="tx2"/>
          </a:solidFill>
          <a:latin typeface="Verdana"/>
          <a:ea typeface="ＭＳ Ｐゴシック" charset="0"/>
          <a:cs typeface="Verdana"/>
        </a:defRPr>
      </a:lvl1pPr>
      <a:lvl2pPr marL="743759" marR="0" indent="-380876" algn="l" defTabSz="609342" rtl="0" eaLnBrk="1" fontAlgn="base" latinLnBrk="0" hangingPunct="1">
        <a:lnSpc>
          <a:spcPct val="110000"/>
        </a:lnSpc>
        <a:spcBef>
          <a:spcPts val="533"/>
        </a:spcBef>
        <a:spcAft>
          <a:spcPct val="0"/>
        </a:spcAft>
        <a:buClr>
          <a:schemeClr val="accent1"/>
        </a:buClr>
        <a:buSzTx/>
        <a:buFont typeface="Lucida Grande"/>
        <a:buChar char="­"/>
        <a:tabLst/>
        <a:defRPr sz="2265" b="0" i="0" kern="1200">
          <a:solidFill>
            <a:schemeClr val="tx2"/>
          </a:solidFill>
          <a:latin typeface="Verdana"/>
          <a:ea typeface="ＭＳ Ｐゴシック" charset="0"/>
          <a:cs typeface="Verdana"/>
        </a:defRPr>
      </a:lvl2pPr>
      <a:lvl3pPr marL="1098843" indent="-380876" algn="l" defTabSz="609342" rtl="0" eaLnBrk="1" fontAlgn="base" hangingPunct="1">
        <a:lnSpc>
          <a:spcPct val="110000"/>
        </a:lnSpc>
        <a:spcBef>
          <a:spcPts val="533"/>
        </a:spcBef>
        <a:spcAft>
          <a:spcPct val="0"/>
        </a:spcAft>
        <a:buClr>
          <a:schemeClr val="accent1"/>
        </a:buClr>
        <a:buFont typeface="Arial"/>
        <a:buChar char="•"/>
        <a:defRPr sz="2265" b="0" i="0" kern="1200">
          <a:solidFill>
            <a:schemeClr val="tx2"/>
          </a:solidFill>
          <a:latin typeface="Verdana"/>
          <a:ea typeface="ＭＳ Ｐゴシック" charset="0"/>
          <a:cs typeface="Verdana"/>
        </a:defRPr>
      </a:lvl3pPr>
      <a:lvl4pPr marL="1401145" indent="-304671" algn="l" defTabSz="609342" rtl="0" eaLnBrk="1" fontAlgn="base" hangingPunct="1">
        <a:lnSpc>
          <a:spcPct val="110000"/>
        </a:lnSpc>
        <a:spcBef>
          <a:spcPts val="533"/>
        </a:spcBef>
        <a:spcAft>
          <a:spcPct val="0"/>
        </a:spcAft>
        <a:buClr>
          <a:schemeClr val="accent1"/>
        </a:buClr>
        <a:buFont typeface="Lucida Grande"/>
        <a:buChar char="­"/>
        <a:defRPr sz="2265" b="0" i="0" kern="1200">
          <a:solidFill>
            <a:schemeClr val="tx2"/>
          </a:solidFill>
          <a:latin typeface="Verdana"/>
          <a:ea typeface="ＭＳ Ｐゴシック" charset="0"/>
          <a:cs typeface="Verdana"/>
        </a:defRPr>
      </a:lvl4pPr>
      <a:lvl5pPr marL="1689051" indent="-304671" algn="l" defTabSz="609342" rtl="0" eaLnBrk="1" fontAlgn="base" hangingPunct="1">
        <a:lnSpc>
          <a:spcPct val="110000"/>
        </a:lnSpc>
        <a:spcBef>
          <a:spcPts val="533"/>
        </a:spcBef>
        <a:spcAft>
          <a:spcPct val="0"/>
        </a:spcAft>
        <a:buClr>
          <a:schemeClr val="accent1"/>
        </a:buClr>
        <a:buSzPct val="100000"/>
        <a:buFont typeface="Arial"/>
        <a:buChar char="•"/>
        <a:defRPr sz="2265" b="0" i="0" kern="1200">
          <a:solidFill>
            <a:schemeClr val="tx2"/>
          </a:solidFill>
          <a:latin typeface="Verdana"/>
          <a:ea typeface="ＭＳ Ｐゴシック" charset="0"/>
          <a:cs typeface="Verdana"/>
        </a:defRPr>
      </a:lvl5pPr>
      <a:lvl6pPr marL="3351383" indent="-304671" algn="l" defTabSz="609342" rtl="0" eaLnBrk="1" latinLnBrk="0" hangingPunct="1">
        <a:spcBef>
          <a:spcPct val="20000"/>
        </a:spcBef>
        <a:buFont typeface="Arial"/>
        <a:buChar char="•"/>
        <a:defRPr sz="2665" kern="1200">
          <a:solidFill>
            <a:schemeClr val="tx1"/>
          </a:solidFill>
          <a:latin typeface="+mn-lt"/>
          <a:ea typeface="+mn-ea"/>
          <a:cs typeface="+mn-cs"/>
        </a:defRPr>
      </a:lvl6pPr>
      <a:lvl7pPr marL="3960725" indent="-304671" algn="l" defTabSz="609342" rtl="0" eaLnBrk="1" latinLnBrk="0" hangingPunct="1">
        <a:spcBef>
          <a:spcPct val="20000"/>
        </a:spcBef>
        <a:buFont typeface="Arial"/>
        <a:buChar char="•"/>
        <a:defRPr sz="2665" kern="1200">
          <a:solidFill>
            <a:schemeClr val="tx1"/>
          </a:solidFill>
          <a:latin typeface="+mn-lt"/>
          <a:ea typeface="+mn-ea"/>
          <a:cs typeface="+mn-cs"/>
        </a:defRPr>
      </a:lvl7pPr>
      <a:lvl8pPr marL="4570067" indent="-304671" algn="l" defTabSz="609342" rtl="0" eaLnBrk="1" latinLnBrk="0" hangingPunct="1">
        <a:spcBef>
          <a:spcPct val="20000"/>
        </a:spcBef>
        <a:buFont typeface="Arial"/>
        <a:buChar char="•"/>
        <a:defRPr sz="2665" kern="1200">
          <a:solidFill>
            <a:schemeClr val="tx1"/>
          </a:solidFill>
          <a:latin typeface="+mn-lt"/>
          <a:ea typeface="+mn-ea"/>
          <a:cs typeface="+mn-cs"/>
        </a:defRPr>
      </a:lvl8pPr>
      <a:lvl9pPr marL="5179411" indent="-304671" algn="l" defTabSz="609342" rtl="0" eaLnBrk="1" latinLnBrk="0" hangingPunct="1">
        <a:spcBef>
          <a:spcPct val="20000"/>
        </a:spcBef>
        <a:buFont typeface="Arial"/>
        <a:buChar char="•"/>
        <a:defRPr sz="2665" kern="1200">
          <a:solidFill>
            <a:schemeClr val="tx1"/>
          </a:solidFill>
          <a:latin typeface="+mn-lt"/>
          <a:ea typeface="+mn-ea"/>
          <a:cs typeface="+mn-cs"/>
        </a:defRPr>
      </a:lvl9pPr>
    </p:bodyStyle>
    <p:otherStyle>
      <a:defPPr>
        <a:defRPr lang="en-US"/>
      </a:defPPr>
      <a:lvl1pPr marL="0" algn="l" defTabSz="609342" rtl="0" eaLnBrk="1" latinLnBrk="0" hangingPunct="1">
        <a:defRPr sz="2399" kern="1200">
          <a:solidFill>
            <a:schemeClr val="tx1"/>
          </a:solidFill>
          <a:latin typeface="+mn-lt"/>
          <a:ea typeface="+mn-ea"/>
          <a:cs typeface="+mn-cs"/>
        </a:defRPr>
      </a:lvl1pPr>
      <a:lvl2pPr marL="609342" algn="l" defTabSz="609342" rtl="0" eaLnBrk="1" latinLnBrk="0" hangingPunct="1">
        <a:defRPr sz="2399" kern="1200">
          <a:solidFill>
            <a:schemeClr val="tx1"/>
          </a:solidFill>
          <a:latin typeface="+mn-lt"/>
          <a:ea typeface="+mn-ea"/>
          <a:cs typeface="+mn-cs"/>
        </a:defRPr>
      </a:lvl2pPr>
      <a:lvl3pPr marL="1218684" algn="l" defTabSz="609342" rtl="0" eaLnBrk="1" latinLnBrk="0" hangingPunct="1">
        <a:defRPr sz="2399" kern="1200">
          <a:solidFill>
            <a:schemeClr val="tx1"/>
          </a:solidFill>
          <a:latin typeface="+mn-lt"/>
          <a:ea typeface="+mn-ea"/>
          <a:cs typeface="+mn-cs"/>
        </a:defRPr>
      </a:lvl3pPr>
      <a:lvl4pPr marL="1828028" algn="l" defTabSz="609342" rtl="0" eaLnBrk="1" latinLnBrk="0" hangingPunct="1">
        <a:defRPr sz="2399" kern="1200">
          <a:solidFill>
            <a:schemeClr val="tx1"/>
          </a:solidFill>
          <a:latin typeface="+mn-lt"/>
          <a:ea typeface="+mn-ea"/>
          <a:cs typeface="+mn-cs"/>
        </a:defRPr>
      </a:lvl4pPr>
      <a:lvl5pPr marL="2437370" algn="l" defTabSz="609342" rtl="0" eaLnBrk="1" latinLnBrk="0" hangingPunct="1">
        <a:defRPr sz="2399" kern="1200">
          <a:solidFill>
            <a:schemeClr val="tx1"/>
          </a:solidFill>
          <a:latin typeface="+mn-lt"/>
          <a:ea typeface="+mn-ea"/>
          <a:cs typeface="+mn-cs"/>
        </a:defRPr>
      </a:lvl5pPr>
      <a:lvl6pPr marL="3046712" algn="l" defTabSz="609342" rtl="0" eaLnBrk="1" latinLnBrk="0" hangingPunct="1">
        <a:defRPr sz="2399" kern="1200">
          <a:solidFill>
            <a:schemeClr val="tx1"/>
          </a:solidFill>
          <a:latin typeface="+mn-lt"/>
          <a:ea typeface="+mn-ea"/>
          <a:cs typeface="+mn-cs"/>
        </a:defRPr>
      </a:lvl6pPr>
      <a:lvl7pPr marL="3656054" algn="l" defTabSz="609342" rtl="0" eaLnBrk="1" latinLnBrk="0" hangingPunct="1">
        <a:defRPr sz="2399" kern="1200">
          <a:solidFill>
            <a:schemeClr val="tx1"/>
          </a:solidFill>
          <a:latin typeface="+mn-lt"/>
          <a:ea typeface="+mn-ea"/>
          <a:cs typeface="+mn-cs"/>
        </a:defRPr>
      </a:lvl7pPr>
      <a:lvl8pPr marL="4265396" algn="l" defTabSz="609342" rtl="0" eaLnBrk="1" latinLnBrk="0" hangingPunct="1">
        <a:defRPr sz="2399" kern="1200">
          <a:solidFill>
            <a:schemeClr val="tx1"/>
          </a:solidFill>
          <a:latin typeface="+mn-lt"/>
          <a:ea typeface="+mn-ea"/>
          <a:cs typeface="+mn-cs"/>
        </a:defRPr>
      </a:lvl8pPr>
      <a:lvl9pPr marL="4874739" algn="l" defTabSz="60934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86D2A2-710C-401D-9E24-E1DD95FB0A93}"/>
              </a:ext>
            </a:extLst>
          </p:cNvPr>
          <p:cNvSpPr>
            <a:spLocks noGrp="1"/>
          </p:cNvSpPr>
          <p:nvPr>
            <p:ph type="title"/>
          </p:nvPr>
        </p:nvSpPr>
        <p:spPr>
          <a:xfrm>
            <a:off x="550862" y="549275"/>
            <a:ext cx="11088000" cy="758741"/>
          </a:xfrm>
          <a:prstGeom prst="rect">
            <a:avLst/>
          </a:prstGeom>
        </p:spPr>
        <p:txBody>
          <a:bodyPr vert="horz" lIns="0" tIns="0" rIns="0" bIns="0" rtlCol="0" anchor="t">
            <a:noAutofit/>
          </a:bodyPr>
          <a:lstStyle/>
          <a:p>
            <a:r>
              <a:rPr lang="en-US"/>
              <a:t>Lisää </a:t>
            </a:r>
            <a:r>
              <a:rPr lang="en-US" err="1"/>
              <a:t>otsikko</a:t>
            </a:r>
            <a:r>
              <a:rPr lang="en-US"/>
              <a:t> </a:t>
            </a:r>
            <a:r>
              <a:rPr lang="en-US" err="1"/>
              <a:t>napsauttamalla</a:t>
            </a:r>
            <a:endParaRPr lang="en-GB"/>
          </a:p>
        </p:txBody>
      </p:sp>
      <p:sp>
        <p:nvSpPr>
          <p:cNvPr id="3" name="Text Placeholder 2">
            <a:extLst>
              <a:ext uri="{FF2B5EF4-FFF2-40B4-BE49-F238E27FC236}">
                <a16:creationId xmlns:a16="http://schemas.microsoft.com/office/drawing/2014/main" id="{5639DFF9-63D6-4127-92CA-9C0396E46A87}"/>
              </a:ext>
            </a:extLst>
          </p:cNvPr>
          <p:cNvSpPr>
            <a:spLocks noGrp="1"/>
          </p:cNvSpPr>
          <p:nvPr>
            <p:ph type="body" idx="1"/>
          </p:nvPr>
        </p:nvSpPr>
        <p:spPr>
          <a:xfrm>
            <a:off x="550862" y="1520825"/>
            <a:ext cx="11088000" cy="4680000"/>
          </a:xfrm>
          <a:prstGeom prst="rect">
            <a:avLst/>
          </a:prstGeom>
        </p:spPr>
        <p:txBody>
          <a:bodyPr vert="horz" lIns="0" tIns="0" rIns="0" bIns="0" rtlCol="0">
            <a:noAutofit/>
          </a:bodyPr>
          <a:lstStyle/>
          <a:p>
            <a:pPr lvl="0"/>
            <a:r>
              <a:rPr lang="en-US"/>
              <a:t>Lisää </a:t>
            </a:r>
            <a:r>
              <a:rPr lang="en-US" err="1"/>
              <a:t>teksti</a:t>
            </a:r>
            <a:r>
              <a:rPr lang="en-US"/>
              <a:t> </a:t>
            </a:r>
            <a:r>
              <a:rPr lang="en-US" err="1"/>
              <a:t>napsauttamalla</a:t>
            </a:r>
            <a:endParaRPr lang="en-US"/>
          </a:p>
          <a:p>
            <a:pPr lvl="1"/>
            <a:r>
              <a:rPr lang="en-US" err="1"/>
              <a:t>Toinen</a:t>
            </a:r>
            <a:r>
              <a:rPr lang="en-US"/>
              <a:t> </a:t>
            </a:r>
            <a:r>
              <a:rPr lang="en-US" err="1"/>
              <a:t>taso</a:t>
            </a:r>
            <a:endParaRPr lang="en-US"/>
          </a:p>
          <a:p>
            <a:pPr lvl="2"/>
            <a:r>
              <a:rPr lang="en-US" err="1"/>
              <a:t>Kolmas</a:t>
            </a:r>
            <a:r>
              <a:rPr lang="en-US"/>
              <a:t> </a:t>
            </a:r>
            <a:r>
              <a:rPr lang="en-US" err="1"/>
              <a:t>taso</a:t>
            </a:r>
            <a:endParaRPr lang="en-US"/>
          </a:p>
          <a:p>
            <a:pPr lvl="3"/>
            <a:r>
              <a:rPr lang="en-US" err="1"/>
              <a:t>Neljäs</a:t>
            </a:r>
            <a:r>
              <a:rPr lang="en-US"/>
              <a:t> </a:t>
            </a:r>
            <a:r>
              <a:rPr lang="en-US" err="1"/>
              <a:t>taso</a:t>
            </a:r>
            <a:endParaRPr lang="en-US"/>
          </a:p>
          <a:p>
            <a:pPr lvl="4"/>
            <a:r>
              <a:rPr lang="en-US" err="1"/>
              <a:t>Viides</a:t>
            </a:r>
            <a:r>
              <a:rPr lang="en-US"/>
              <a:t> </a:t>
            </a:r>
            <a:r>
              <a:rPr lang="en-US" err="1"/>
              <a:t>taso</a:t>
            </a:r>
            <a:endParaRPr lang="en-GB"/>
          </a:p>
        </p:txBody>
      </p:sp>
      <p:sp>
        <p:nvSpPr>
          <p:cNvPr id="4" name="Date Placeholder 3">
            <a:extLst>
              <a:ext uri="{FF2B5EF4-FFF2-40B4-BE49-F238E27FC236}">
                <a16:creationId xmlns:a16="http://schemas.microsoft.com/office/drawing/2014/main" id="{9C53F660-9098-412C-B07D-31829D09AC74}"/>
              </a:ext>
            </a:extLst>
          </p:cNvPr>
          <p:cNvSpPr>
            <a:spLocks noGrp="1"/>
          </p:cNvSpPr>
          <p:nvPr>
            <p:ph type="dt" sz="half" idx="2"/>
          </p:nvPr>
        </p:nvSpPr>
        <p:spPr>
          <a:xfrm>
            <a:off x="5253376" y="6423025"/>
            <a:ext cx="1685248" cy="159413"/>
          </a:xfrm>
          <a:prstGeom prst="rect">
            <a:avLst/>
          </a:prstGeom>
        </p:spPr>
        <p:txBody>
          <a:bodyPr vert="horz" lIns="0" tIns="0" rIns="0" bIns="0" rtlCol="0" anchor="b">
            <a:noAutofit/>
          </a:bodyPr>
          <a:lstStyle>
            <a:lvl1pPr algn="ctr">
              <a:defRPr sz="900">
                <a:solidFill>
                  <a:schemeClr val="tx1"/>
                </a:solidFill>
              </a:defRPr>
            </a:lvl1pPr>
          </a:lstStyle>
          <a:p>
            <a:fld id="{8CC0D5D0-42E4-4E50-BBA7-5934851F8564}" type="datetime1">
              <a:rPr lang="fi-FI" smtClean="0"/>
              <a:t>6.10.2025</a:t>
            </a:fld>
            <a:endParaRPr lang="en-GB"/>
          </a:p>
        </p:txBody>
      </p:sp>
      <p:sp>
        <p:nvSpPr>
          <p:cNvPr id="5" name="Footer Placeholder 4">
            <a:extLst>
              <a:ext uri="{FF2B5EF4-FFF2-40B4-BE49-F238E27FC236}">
                <a16:creationId xmlns:a16="http://schemas.microsoft.com/office/drawing/2014/main" id="{F35E528B-4C09-454D-A50E-9886154D3E0C}"/>
              </a:ext>
            </a:extLst>
          </p:cNvPr>
          <p:cNvSpPr>
            <a:spLocks noGrp="1"/>
          </p:cNvSpPr>
          <p:nvPr>
            <p:ph type="ftr" sz="quarter" idx="3"/>
          </p:nvPr>
        </p:nvSpPr>
        <p:spPr>
          <a:xfrm>
            <a:off x="858904" y="6423025"/>
            <a:ext cx="4320000" cy="159413"/>
          </a:xfrm>
          <a:prstGeom prst="rect">
            <a:avLst/>
          </a:prstGeom>
        </p:spPr>
        <p:txBody>
          <a:bodyPr vert="horz" lIns="0" tIns="0" rIns="0" bIns="0" rtlCol="0" anchor="b">
            <a:noAutofit/>
          </a:bodyPr>
          <a:lstStyle>
            <a:lvl1pPr algn="l">
              <a:defRPr sz="9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B763FC12-AF39-4526-B345-14991D22B2F7}"/>
              </a:ext>
            </a:extLst>
          </p:cNvPr>
          <p:cNvSpPr>
            <a:spLocks noGrp="1"/>
          </p:cNvSpPr>
          <p:nvPr>
            <p:ph type="sldNum" sz="quarter" idx="4"/>
          </p:nvPr>
        </p:nvSpPr>
        <p:spPr>
          <a:xfrm>
            <a:off x="550861" y="6423025"/>
            <a:ext cx="216000" cy="159413"/>
          </a:xfrm>
          <a:prstGeom prst="rect">
            <a:avLst/>
          </a:prstGeom>
        </p:spPr>
        <p:txBody>
          <a:bodyPr vert="horz" lIns="0" tIns="0" rIns="0" bIns="0" rtlCol="0" anchor="b">
            <a:noAutofit/>
          </a:bodyPr>
          <a:lstStyle>
            <a:lvl1pPr algn="l">
              <a:defRPr sz="900" b="1">
                <a:solidFill>
                  <a:schemeClr val="tx1"/>
                </a:solidFill>
              </a:defRPr>
            </a:lvl1pPr>
          </a:lstStyle>
          <a:p>
            <a:fld id="{04D4DC28-9C9F-4458-8993-5E32E198FAFD}" type="slidenum">
              <a:rPr lang="en-GB" smtClean="0"/>
              <a:pPr/>
              <a:t>‹#›</a:t>
            </a:fld>
            <a:endParaRPr lang="en-GB"/>
          </a:p>
        </p:txBody>
      </p:sp>
      <p:pic>
        <p:nvPicPr>
          <p:cNvPr id="9" name="Picture 8">
            <a:extLst>
              <a:ext uri="{FF2B5EF4-FFF2-40B4-BE49-F238E27FC236}">
                <a16:creationId xmlns:a16="http://schemas.microsoft.com/office/drawing/2014/main" id="{FEE83A04-7698-4329-9A94-75CDBFF65A4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63393" y="6324810"/>
            <a:ext cx="877745" cy="324000"/>
          </a:xfrm>
          <a:prstGeom prst="rect">
            <a:avLst/>
          </a:prstGeom>
        </p:spPr>
      </p:pic>
    </p:spTree>
    <p:extLst>
      <p:ext uri="{BB962C8B-B14F-4D97-AF65-F5344CB8AC3E}">
        <p14:creationId xmlns:p14="http://schemas.microsoft.com/office/powerpoint/2010/main" val="107879099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Lst>
  <p:hf hdr="0" ft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0"/>
        </a:spcBef>
        <a:spcAft>
          <a:spcPts val="800"/>
        </a:spcAft>
        <a:buClr>
          <a:schemeClr val="accent1"/>
        </a:buClr>
        <a:buFont typeface="Calibri" panose="020F050202020403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800"/>
        </a:spcAft>
        <a:buClr>
          <a:schemeClr val="accent1"/>
        </a:buClr>
        <a:buFont typeface="Calibri" panose="020F0502020204030204" pitchFamily="34" charset="0"/>
        <a:buChar char="─"/>
        <a:defRPr sz="18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8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8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8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4046">
          <p15:clr>
            <a:srgbClr val="F26B43"/>
          </p15:clr>
        </p15:guide>
        <p15:guide id="7" orient="horz" pos="3906">
          <p15:clr>
            <a:srgbClr val="F26B43"/>
          </p15:clr>
        </p15:guide>
        <p15:guide id="8" orient="horz" pos="958">
          <p15:clr>
            <a:srgbClr val="F26B43"/>
          </p15:clr>
        </p15:guide>
        <p15:guide id="9" orient="horz" pos="4133">
          <p15:clr>
            <a:srgbClr val="F26B43"/>
          </p15:clr>
        </p15:guide>
        <p15:guide id="10" orient="horz" pos="8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0E739C80-AB06-2169-2CB1-F835BF6622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p>
        </p:txBody>
      </p:sp>
      <p:sp>
        <p:nvSpPr>
          <p:cNvPr id="3" name="Tekstin paikkamerkki 2">
            <a:extLst>
              <a:ext uri="{FF2B5EF4-FFF2-40B4-BE49-F238E27FC236}">
                <a16:creationId xmlns:a16="http://schemas.microsoft.com/office/drawing/2014/main" id="{75CD3854-B164-031A-8E44-39E9F91293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446FE3AC-9AC2-E387-E846-A68DA489B9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5B2C1E-E869-4906-913B-F0A489C4015E}" type="datetimeFigureOut">
              <a:rPr lang="fi-FI" smtClean="0"/>
              <a:t>6.10.2025</a:t>
            </a:fld>
            <a:endParaRPr lang="fi-FI"/>
          </a:p>
        </p:txBody>
      </p:sp>
      <p:sp>
        <p:nvSpPr>
          <p:cNvPr id="5" name="Alatunnisteen paikkamerkki 4">
            <a:extLst>
              <a:ext uri="{FF2B5EF4-FFF2-40B4-BE49-F238E27FC236}">
                <a16:creationId xmlns:a16="http://schemas.microsoft.com/office/drawing/2014/main" id="{0B01FC5A-26C6-BBEA-EA95-12193106B0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Dian numeron paikkamerkki 5">
            <a:extLst>
              <a:ext uri="{FF2B5EF4-FFF2-40B4-BE49-F238E27FC236}">
                <a16:creationId xmlns:a16="http://schemas.microsoft.com/office/drawing/2014/main" id="{35AEE238-87FE-1A3E-82B5-296DDF095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8B5EFF-2D19-456F-AE93-325C19E8298E}" type="slidenum">
              <a:rPr lang="fi-FI" smtClean="0"/>
              <a:t>‹#›</a:t>
            </a:fld>
            <a:endParaRPr lang="fi-FI"/>
          </a:p>
        </p:txBody>
      </p:sp>
      <p:sp>
        <p:nvSpPr>
          <p:cNvPr id="7" name="Freeform 9">
            <a:extLst>
              <a:ext uri="{FF2B5EF4-FFF2-40B4-BE49-F238E27FC236}">
                <a16:creationId xmlns:a16="http://schemas.microsoft.com/office/drawing/2014/main" id="{D4F7FCF4-A59E-039F-8EE6-92D28DB57ADE}"/>
              </a:ext>
            </a:extLst>
          </p:cNvPr>
          <p:cNvSpPr>
            <a:spLocks noChangeAspect="1" noEditPoints="1"/>
          </p:cNvSpPr>
          <p:nvPr userDrawn="1"/>
        </p:nvSpPr>
        <p:spPr bwMode="auto">
          <a:xfrm>
            <a:off x="11503054" y="6308625"/>
            <a:ext cx="280959" cy="216000"/>
          </a:xfrm>
          <a:custGeom>
            <a:avLst/>
            <a:gdLst>
              <a:gd name="T0" fmla="*/ 1052 w 1250"/>
              <a:gd name="T1" fmla="*/ 228 h 961"/>
              <a:gd name="T2" fmla="*/ 822 w 1250"/>
              <a:gd name="T3" fmla="*/ 228 h 961"/>
              <a:gd name="T4" fmla="*/ 0 w 1250"/>
              <a:gd name="T5" fmla="*/ 733 h 961"/>
              <a:gd name="T6" fmla="*/ 0 w 1250"/>
              <a:gd name="T7" fmla="*/ 961 h 961"/>
              <a:gd name="T8" fmla="*/ 753 w 1250"/>
              <a:gd name="T9" fmla="*/ 961 h 961"/>
              <a:gd name="T10" fmla="*/ 11 w 1250"/>
              <a:gd name="T11" fmla="*/ 0 h 961"/>
              <a:gd name="T12" fmla="*/ 359 w 1250"/>
              <a:gd name="T13" fmla="*/ 1 h 961"/>
              <a:gd name="T14" fmla="*/ 427 w 1250"/>
              <a:gd name="T15" fmla="*/ 9 h 961"/>
              <a:gd name="T16" fmla="*/ 477 w 1250"/>
              <a:gd name="T17" fmla="*/ 19 h 961"/>
              <a:gd name="T18" fmla="*/ 522 w 1250"/>
              <a:gd name="T19" fmla="*/ 34 h 961"/>
              <a:gd name="T20" fmla="*/ 569 w 1250"/>
              <a:gd name="T21" fmla="*/ 57 h 961"/>
              <a:gd name="T22" fmla="*/ 609 w 1250"/>
              <a:gd name="T23" fmla="*/ 84 h 961"/>
              <a:gd name="T24" fmla="*/ 642 w 1250"/>
              <a:gd name="T25" fmla="*/ 116 h 961"/>
              <a:gd name="T26" fmla="*/ 667 w 1250"/>
              <a:gd name="T27" fmla="*/ 152 h 961"/>
              <a:gd name="T28" fmla="*/ 686 w 1250"/>
              <a:gd name="T29" fmla="*/ 192 h 961"/>
              <a:gd name="T30" fmla="*/ 698 w 1250"/>
              <a:gd name="T31" fmla="*/ 235 h 961"/>
              <a:gd name="T32" fmla="*/ 703 w 1250"/>
              <a:gd name="T33" fmla="*/ 281 h 961"/>
              <a:gd name="T34" fmla="*/ 702 w 1250"/>
              <a:gd name="T35" fmla="*/ 334 h 961"/>
              <a:gd name="T36" fmla="*/ 696 w 1250"/>
              <a:gd name="T37" fmla="*/ 371 h 961"/>
              <a:gd name="T38" fmla="*/ 686 w 1250"/>
              <a:gd name="T39" fmla="*/ 406 h 961"/>
              <a:gd name="T40" fmla="*/ 673 w 1250"/>
              <a:gd name="T41" fmla="*/ 439 h 961"/>
              <a:gd name="T42" fmla="*/ 656 w 1250"/>
              <a:gd name="T43" fmla="*/ 470 h 961"/>
              <a:gd name="T44" fmla="*/ 635 w 1250"/>
              <a:gd name="T45" fmla="*/ 498 h 961"/>
              <a:gd name="T46" fmla="*/ 609 w 1250"/>
              <a:gd name="T47" fmla="*/ 524 h 961"/>
              <a:gd name="T48" fmla="*/ 581 w 1250"/>
              <a:gd name="T49" fmla="*/ 545 h 961"/>
              <a:gd name="T50" fmla="*/ 549 w 1250"/>
              <a:gd name="T51" fmla="*/ 564 h 961"/>
              <a:gd name="T52" fmla="*/ 514 w 1250"/>
              <a:gd name="T53" fmla="*/ 578 h 961"/>
              <a:gd name="T54" fmla="*/ 239 w 1250"/>
              <a:gd name="T55" fmla="*/ 187 h 961"/>
              <a:gd name="T56" fmla="*/ 347 w 1250"/>
              <a:gd name="T57" fmla="*/ 432 h 961"/>
              <a:gd name="T58" fmla="*/ 377 w 1250"/>
              <a:gd name="T59" fmla="*/ 429 h 961"/>
              <a:gd name="T60" fmla="*/ 401 w 1250"/>
              <a:gd name="T61" fmla="*/ 423 h 961"/>
              <a:gd name="T62" fmla="*/ 420 w 1250"/>
              <a:gd name="T63" fmla="*/ 414 h 961"/>
              <a:gd name="T64" fmla="*/ 436 w 1250"/>
              <a:gd name="T65" fmla="*/ 403 h 961"/>
              <a:gd name="T66" fmla="*/ 449 w 1250"/>
              <a:gd name="T67" fmla="*/ 390 h 961"/>
              <a:gd name="T68" fmla="*/ 458 w 1250"/>
              <a:gd name="T69" fmla="*/ 376 h 961"/>
              <a:gd name="T70" fmla="*/ 468 w 1250"/>
              <a:gd name="T71" fmla="*/ 350 h 961"/>
              <a:gd name="T72" fmla="*/ 473 w 1250"/>
              <a:gd name="T73" fmla="*/ 319 h 961"/>
              <a:gd name="T74" fmla="*/ 471 w 1250"/>
              <a:gd name="T75" fmla="*/ 288 h 961"/>
              <a:gd name="T76" fmla="*/ 463 w 1250"/>
              <a:gd name="T77" fmla="*/ 262 h 961"/>
              <a:gd name="T78" fmla="*/ 455 w 1250"/>
              <a:gd name="T79" fmla="*/ 247 h 961"/>
              <a:gd name="T80" fmla="*/ 440 w 1250"/>
              <a:gd name="T81" fmla="*/ 228 h 961"/>
              <a:gd name="T82" fmla="*/ 421 w 1250"/>
              <a:gd name="T83" fmla="*/ 211 h 961"/>
              <a:gd name="T84" fmla="*/ 403 w 1250"/>
              <a:gd name="T85" fmla="*/ 201 h 961"/>
              <a:gd name="T86" fmla="*/ 383 w 1250"/>
              <a:gd name="T87" fmla="*/ 194 h 961"/>
              <a:gd name="T88" fmla="*/ 359 w 1250"/>
              <a:gd name="T89" fmla="*/ 189 h 961"/>
              <a:gd name="T90" fmla="*/ 239 w 1250"/>
              <a:gd name="T91" fmla="*/ 18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961">
                <a:moveTo>
                  <a:pt x="1250" y="0"/>
                </a:moveTo>
                <a:lnTo>
                  <a:pt x="1250" y="228"/>
                </a:lnTo>
                <a:lnTo>
                  <a:pt x="1052" y="228"/>
                </a:lnTo>
                <a:lnTo>
                  <a:pt x="1052" y="961"/>
                </a:lnTo>
                <a:lnTo>
                  <a:pt x="822" y="961"/>
                </a:lnTo>
                <a:lnTo>
                  <a:pt x="822" y="228"/>
                </a:lnTo>
                <a:lnTo>
                  <a:pt x="656" y="0"/>
                </a:lnTo>
                <a:lnTo>
                  <a:pt x="1250" y="0"/>
                </a:lnTo>
                <a:close/>
                <a:moveTo>
                  <a:pt x="0" y="733"/>
                </a:moveTo>
                <a:lnTo>
                  <a:pt x="230" y="733"/>
                </a:lnTo>
                <a:lnTo>
                  <a:pt x="230" y="961"/>
                </a:lnTo>
                <a:lnTo>
                  <a:pt x="0" y="961"/>
                </a:lnTo>
                <a:lnTo>
                  <a:pt x="0" y="733"/>
                </a:lnTo>
                <a:close/>
                <a:moveTo>
                  <a:pt x="488" y="585"/>
                </a:moveTo>
                <a:lnTo>
                  <a:pt x="753" y="961"/>
                </a:lnTo>
                <a:lnTo>
                  <a:pt x="496" y="961"/>
                </a:lnTo>
                <a:lnTo>
                  <a:pt x="11" y="271"/>
                </a:lnTo>
                <a:lnTo>
                  <a:pt x="11" y="0"/>
                </a:lnTo>
                <a:lnTo>
                  <a:pt x="309" y="0"/>
                </a:lnTo>
                <a:lnTo>
                  <a:pt x="335" y="0"/>
                </a:lnTo>
                <a:lnTo>
                  <a:pt x="359" y="1"/>
                </a:lnTo>
                <a:lnTo>
                  <a:pt x="383" y="3"/>
                </a:lnTo>
                <a:lnTo>
                  <a:pt x="405" y="5"/>
                </a:lnTo>
                <a:lnTo>
                  <a:pt x="427" y="9"/>
                </a:lnTo>
                <a:lnTo>
                  <a:pt x="448" y="12"/>
                </a:lnTo>
                <a:lnTo>
                  <a:pt x="468" y="17"/>
                </a:lnTo>
                <a:lnTo>
                  <a:pt x="477" y="19"/>
                </a:lnTo>
                <a:lnTo>
                  <a:pt x="487" y="22"/>
                </a:lnTo>
                <a:lnTo>
                  <a:pt x="505" y="28"/>
                </a:lnTo>
                <a:lnTo>
                  <a:pt x="522" y="34"/>
                </a:lnTo>
                <a:lnTo>
                  <a:pt x="539" y="41"/>
                </a:lnTo>
                <a:lnTo>
                  <a:pt x="554" y="49"/>
                </a:lnTo>
                <a:lnTo>
                  <a:pt x="569" y="57"/>
                </a:lnTo>
                <a:lnTo>
                  <a:pt x="583" y="66"/>
                </a:lnTo>
                <a:lnTo>
                  <a:pt x="596" y="75"/>
                </a:lnTo>
                <a:lnTo>
                  <a:pt x="609" y="84"/>
                </a:lnTo>
                <a:lnTo>
                  <a:pt x="620" y="95"/>
                </a:lnTo>
                <a:lnTo>
                  <a:pt x="632" y="105"/>
                </a:lnTo>
                <a:lnTo>
                  <a:pt x="642" y="116"/>
                </a:lnTo>
                <a:lnTo>
                  <a:pt x="651" y="128"/>
                </a:lnTo>
                <a:lnTo>
                  <a:pt x="660" y="140"/>
                </a:lnTo>
                <a:lnTo>
                  <a:pt x="667" y="152"/>
                </a:lnTo>
                <a:lnTo>
                  <a:pt x="674" y="165"/>
                </a:lnTo>
                <a:lnTo>
                  <a:pt x="681" y="179"/>
                </a:lnTo>
                <a:lnTo>
                  <a:pt x="686" y="192"/>
                </a:lnTo>
                <a:lnTo>
                  <a:pt x="691" y="206"/>
                </a:lnTo>
                <a:lnTo>
                  <a:pt x="695" y="220"/>
                </a:lnTo>
                <a:lnTo>
                  <a:pt x="698" y="235"/>
                </a:lnTo>
                <a:lnTo>
                  <a:pt x="700" y="250"/>
                </a:lnTo>
                <a:lnTo>
                  <a:pt x="702" y="265"/>
                </a:lnTo>
                <a:lnTo>
                  <a:pt x="703" y="281"/>
                </a:lnTo>
                <a:lnTo>
                  <a:pt x="704" y="296"/>
                </a:lnTo>
                <a:lnTo>
                  <a:pt x="703" y="322"/>
                </a:lnTo>
                <a:lnTo>
                  <a:pt x="702" y="334"/>
                </a:lnTo>
                <a:lnTo>
                  <a:pt x="700" y="347"/>
                </a:lnTo>
                <a:lnTo>
                  <a:pt x="698" y="359"/>
                </a:lnTo>
                <a:lnTo>
                  <a:pt x="696" y="371"/>
                </a:lnTo>
                <a:lnTo>
                  <a:pt x="693" y="383"/>
                </a:lnTo>
                <a:lnTo>
                  <a:pt x="690" y="395"/>
                </a:lnTo>
                <a:lnTo>
                  <a:pt x="686" y="406"/>
                </a:lnTo>
                <a:lnTo>
                  <a:pt x="682" y="418"/>
                </a:lnTo>
                <a:lnTo>
                  <a:pt x="678" y="429"/>
                </a:lnTo>
                <a:lnTo>
                  <a:pt x="673" y="439"/>
                </a:lnTo>
                <a:lnTo>
                  <a:pt x="667" y="450"/>
                </a:lnTo>
                <a:lnTo>
                  <a:pt x="662" y="460"/>
                </a:lnTo>
                <a:lnTo>
                  <a:pt x="656" y="470"/>
                </a:lnTo>
                <a:lnTo>
                  <a:pt x="649" y="480"/>
                </a:lnTo>
                <a:lnTo>
                  <a:pt x="642" y="489"/>
                </a:lnTo>
                <a:lnTo>
                  <a:pt x="635" y="498"/>
                </a:lnTo>
                <a:lnTo>
                  <a:pt x="627" y="507"/>
                </a:lnTo>
                <a:lnTo>
                  <a:pt x="618" y="516"/>
                </a:lnTo>
                <a:lnTo>
                  <a:pt x="609" y="524"/>
                </a:lnTo>
                <a:lnTo>
                  <a:pt x="600" y="531"/>
                </a:lnTo>
                <a:lnTo>
                  <a:pt x="591" y="539"/>
                </a:lnTo>
                <a:lnTo>
                  <a:pt x="581" y="545"/>
                </a:lnTo>
                <a:lnTo>
                  <a:pt x="571" y="552"/>
                </a:lnTo>
                <a:lnTo>
                  <a:pt x="560" y="558"/>
                </a:lnTo>
                <a:lnTo>
                  <a:pt x="549" y="564"/>
                </a:lnTo>
                <a:lnTo>
                  <a:pt x="538" y="569"/>
                </a:lnTo>
                <a:lnTo>
                  <a:pt x="526" y="574"/>
                </a:lnTo>
                <a:lnTo>
                  <a:pt x="514" y="578"/>
                </a:lnTo>
                <a:lnTo>
                  <a:pt x="501" y="582"/>
                </a:lnTo>
                <a:lnTo>
                  <a:pt x="488" y="585"/>
                </a:lnTo>
                <a:close/>
                <a:moveTo>
                  <a:pt x="239" y="187"/>
                </a:moveTo>
                <a:lnTo>
                  <a:pt x="239" y="432"/>
                </a:lnTo>
                <a:lnTo>
                  <a:pt x="337" y="432"/>
                </a:lnTo>
                <a:lnTo>
                  <a:pt x="347" y="432"/>
                </a:lnTo>
                <a:lnTo>
                  <a:pt x="357" y="431"/>
                </a:lnTo>
                <a:lnTo>
                  <a:pt x="367" y="430"/>
                </a:lnTo>
                <a:lnTo>
                  <a:pt x="377" y="429"/>
                </a:lnTo>
                <a:lnTo>
                  <a:pt x="385" y="427"/>
                </a:lnTo>
                <a:lnTo>
                  <a:pt x="393" y="425"/>
                </a:lnTo>
                <a:lnTo>
                  <a:pt x="401" y="423"/>
                </a:lnTo>
                <a:lnTo>
                  <a:pt x="408" y="420"/>
                </a:lnTo>
                <a:lnTo>
                  <a:pt x="414" y="417"/>
                </a:lnTo>
                <a:lnTo>
                  <a:pt x="420" y="414"/>
                </a:lnTo>
                <a:lnTo>
                  <a:pt x="426" y="411"/>
                </a:lnTo>
                <a:lnTo>
                  <a:pt x="431" y="407"/>
                </a:lnTo>
                <a:lnTo>
                  <a:pt x="436" y="403"/>
                </a:lnTo>
                <a:lnTo>
                  <a:pt x="441" y="399"/>
                </a:lnTo>
                <a:lnTo>
                  <a:pt x="445" y="395"/>
                </a:lnTo>
                <a:lnTo>
                  <a:pt x="449" y="390"/>
                </a:lnTo>
                <a:lnTo>
                  <a:pt x="452" y="386"/>
                </a:lnTo>
                <a:lnTo>
                  <a:pt x="455" y="381"/>
                </a:lnTo>
                <a:lnTo>
                  <a:pt x="458" y="376"/>
                </a:lnTo>
                <a:lnTo>
                  <a:pt x="461" y="371"/>
                </a:lnTo>
                <a:lnTo>
                  <a:pt x="465" y="361"/>
                </a:lnTo>
                <a:lnTo>
                  <a:pt x="468" y="350"/>
                </a:lnTo>
                <a:lnTo>
                  <a:pt x="471" y="340"/>
                </a:lnTo>
                <a:lnTo>
                  <a:pt x="472" y="329"/>
                </a:lnTo>
                <a:lnTo>
                  <a:pt x="473" y="319"/>
                </a:lnTo>
                <a:lnTo>
                  <a:pt x="473" y="308"/>
                </a:lnTo>
                <a:lnTo>
                  <a:pt x="473" y="298"/>
                </a:lnTo>
                <a:lnTo>
                  <a:pt x="471" y="288"/>
                </a:lnTo>
                <a:lnTo>
                  <a:pt x="469" y="278"/>
                </a:lnTo>
                <a:lnTo>
                  <a:pt x="465" y="267"/>
                </a:lnTo>
                <a:lnTo>
                  <a:pt x="463" y="262"/>
                </a:lnTo>
                <a:lnTo>
                  <a:pt x="460" y="257"/>
                </a:lnTo>
                <a:lnTo>
                  <a:pt x="458" y="252"/>
                </a:lnTo>
                <a:lnTo>
                  <a:pt x="455" y="247"/>
                </a:lnTo>
                <a:lnTo>
                  <a:pt x="448" y="237"/>
                </a:lnTo>
                <a:lnTo>
                  <a:pt x="444" y="232"/>
                </a:lnTo>
                <a:lnTo>
                  <a:pt x="440" y="228"/>
                </a:lnTo>
                <a:lnTo>
                  <a:pt x="436" y="223"/>
                </a:lnTo>
                <a:lnTo>
                  <a:pt x="431" y="219"/>
                </a:lnTo>
                <a:lnTo>
                  <a:pt x="421" y="211"/>
                </a:lnTo>
                <a:lnTo>
                  <a:pt x="415" y="208"/>
                </a:lnTo>
                <a:lnTo>
                  <a:pt x="409" y="204"/>
                </a:lnTo>
                <a:lnTo>
                  <a:pt x="403" y="201"/>
                </a:lnTo>
                <a:lnTo>
                  <a:pt x="397" y="199"/>
                </a:lnTo>
                <a:lnTo>
                  <a:pt x="390" y="196"/>
                </a:lnTo>
                <a:lnTo>
                  <a:pt x="383" y="194"/>
                </a:lnTo>
                <a:lnTo>
                  <a:pt x="375" y="192"/>
                </a:lnTo>
                <a:lnTo>
                  <a:pt x="367" y="190"/>
                </a:lnTo>
                <a:lnTo>
                  <a:pt x="359" y="189"/>
                </a:lnTo>
                <a:lnTo>
                  <a:pt x="351" y="188"/>
                </a:lnTo>
                <a:lnTo>
                  <a:pt x="333" y="187"/>
                </a:lnTo>
                <a:lnTo>
                  <a:pt x="239" y="187"/>
                </a:lnTo>
                <a:close/>
              </a:path>
            </a:pathLst>
          </a:custGeom>
          <a:solidFill>
            <a:schemeClr val="accent1"/>
          </a:solidFill>
          <a:ln>
            <a:noFill/>
          </a:ln>
        </p:spPr>
        <p:txBody>
          <a:bodyPr vert="horz" wrap="square" lIns="0" tIns="0" rIns="0" bIns="0" numCol="1" anchor="t" anchorCtr="0" compatLnSpc="1">
            <a:prstTxWarp prst="textNoShape">
              <a:avLst/>
            </a:prstTxWarp>
            <a:noAutofit/>
          </a:bodyPr>
          <a:lstStyle/>
          <a:p>
            <a:endParaRPr lang="fi-FI" noProof="0">
              <a:solidFill>
                <a:schemeClr val="tx1"/>
              </a:solidFill>
            </a:endParaRPr>
          </a:p>
        </p:txBody>
      </p:sp>
    </p:spTree>
    <p:extLst>
      <p:ext uri="{BB962C8B-B14F-4D97-AF65-F5344CB8AC3E}">
        <p14:creationId xmlns:p14="http://schemas.microsoft.com/office/powerpoint/2010/main" val="113658584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7"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9" y="1844675"/>
            <a:ext cx="11376025" cy="4032251"/>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1"/>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B64C083D-542C-43C4-8D97-1899486F5522}" type="datetime1">
              <a:rPr lang="fi-FI" smtClean="0"/>
              <a:t>6.10.2025</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5"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9" y="6165304"/>
            <a:ext cx="385959"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sz="1351"/>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2005755" y="6891796"/>
            <a:ext cx="179536"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482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hdr="0" ftr="0"/>
  <p:txStyles>
    <p:titleStyle>
      <a:lvl1pPr algn="l" defTabSz="914377" rtl="0" eaLnBrk="1" latinLnBrk="0" hangingPunct="1">
        <a:lnSpc>
          <a:spcPct val="90000"/>
        </a:lnSpc>
        <a:spcBef>
          <a:spcPct val="0"/>
        </a:spcBef>
        <a:buNone/>
        <a:defRPr sz="3000" b="1" kern="1200" spc="-51"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800"/>
        </a:spcBef>
        <a:buFontTx/>
        <a:buNone/>
        <a:defRPr sz="2000" kern="1200">
          <a:solidFill>
            <a:schemeClr val="tx1"/>
          </a:solidFill>
          <a:latin typeface="+mn-lt"/>
          <a:ea typeface="+mn-ea"/>
          <a:cs typeface="+mn-cs"/>
        </a:defRPr>
      </a:lvl1pPr>
      <a:lvl2pPr marL="266693" indent="-266693" algn="l" defTabSz="914377"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12" indent="-276218"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05" indent="-266693"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298" indent="-266693"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2992" indent="-266693"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10" indent="-276218"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04" indent="-266693"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597" indent="-266693" algn="l" defTabSz="914377"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notesSlide" Target="../notesSlides/notesSlide6.xml"/><Relationship Id="rId1" Type="http://schemas.openxmlformats.org/officeDocument/2006/relationships/slideLayout" Target="../slideLayouts/slideLayout15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svg"/><Relationship Id="rId2" Type="http://schemas.openxmlformats.org/officeDocument/2006/relationships/notesSlide" Target="../notesSlides/notesSlide7.xml"/><Relationship Id="rId1" Type="http://schemas.openxmlformats.org/officeDocument/2006/relationships/slideLayout" Target="../slideLayouts/slideLayout15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svg"/></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51.xml"/><Relationship Id="rId4" Type="http://schemas.openxmlformats.org/officeDocument/2006/relationships/image" Target="../media/image81.jpeg"/></Relationships>
</file>

<file path=ppt/slides/_rels/slide13.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image" Target="../media/image94.png"/><Relationship Id="rId26" Type="http://schemas.openxmlformats.org/officeDocument/2006/relationships/image" Target="../media/image120.png"/><Relationship Id="rId39" Type="http://schemas.openxmlformats.org/officeDocument/2006/relationships/image" Target="../media/image133.png"/><Relationship Id="rId21" Type="http://schemas.openxmlformats.org/officeDocument/2006/relationships/image" Target="../media/image115.png"/><Relationship Id="rId34" Type="http://schemas.openxmlformats.org/officeDocument/2006/relationships/image" Target="../media/image128.svg"/><Relationship Id="rId42" Type="http://schemas.openxmlformats.org/officeDocument/2006/relationships/image" Target="../media/image136.svg"/><Relationship Id="rId7" Type="http://schemas.openxmlformats.org/officeDocument/2006/relationships/image" Target="../media/image102.png"/><Relationship Id="rId2" Type="http://schemas.openxmlformats.org/officeDocument/2006/relationships/notesSlide" Target="../notesSlides/notesSlide9.xml"/><Relationship Id="rId16" Type="http://schemas.openxmlformats.org/officeDocument/2006/relationships/image" Target="../media/image111.png"/><Relationship Id="rId20" Type="http://schemas.openxmlformats.org/officeDocument/2006/relationships/image" Target="../media/image114.svg"/><Relationship Id="rId29" Type="http://schemas.openxmlformats.org/officeDocument/2006/relationships/image" Target="../media/image123.png"/><Relationship Id="rId41" Type="http://schemas.openxmlformats.org/officeDocument/2006/relationships/image" Target="../media/image135.png"/><Relationship Id="rId1" Type="http://schemas.openxmlformats.org/officeDocument/2006/relationships/slideLayout" Target="../slideLayouts/slideLayout151.xml"/><Relationship Id="rId6" Type="http://schemas.openxmlformats.org/officeDocument/2006/relationships/image" Target="../media/image101.sv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sv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svg"/><Relationship Id="rId36" Type="http://schemas.openxmlformats.org/officeDocument/2006/relationships/image" Target="../media/image130.svg"/><Relationship Id="rId10" Type="http://schemas.openxmlformats.org/officeDocument/2006/relationships/image" Target="../media/image105.svg"/><Relationship Id="rId19" Type="http://schemas.openxmlformats.org/officeDocument/2006/relationships/image" Target="../media/image113.png"/><Relationship Id="rId31" Type="http://schemas.openxmlformats.org/officeDocument/2006/relationships/image" Target="../media/image125.pn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 Id="rId22" Type="http://schemas.openxmlformats.org/officeDocument/2006/relationships/image" Target="../media/image116.svg"/><Relationship Id="rId27" Type="http://schemas.openxmlformats.org/officeDocument/2006/relationships/image" Target="../media/image121.png"/><Relationship Id="rId30" Type="http://schemas.openxmlformats.org/officeDocument/2006/relationships/image" Target="../media/image124.svg"/><Relationship Id="rId35" Type="http://schemas.openxmlformats.org/officeDocument/2006/relationships/image" Target="../media/image129.png"/><Relationship Id="rId8" Type="http://schemas.openxmlformats.org/officeDocument/2006/relationships/image" Target="../media/image103.svg"/><Relationship Id="rId3" Type="http://schemas.openxmlformats.org/officeDocument/2006/relationships/image" Target="../media/image98.png"/><Relationship Id="rId12" Type="http://schemas.openxmlformats.org/officeDocument/2006/relationships/image" Target="../media/image107.svg"/><Relationship Id="rId17" Type="http://schemas.openxmlformats.org/officeDocument/2006/relationships/image" Target="../media/image112.svg"/><Relationship Id="rId25" Type="http://schemas.openxmlformats.org/officeDocument/2006/relationships/image" Target="../media/image119.svg"/><Relationship Id="rId33" Type="http://schemas.openxmlformats.org/officeDocument/2006/relationships/image" Target="../media/image127.png"/><Relationship Id="rId38" Type="http://schemas.openxmlformats.org/officeDocument/2006/relationships/image" Target="../media/image1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6.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5.svg"/><Relationship Id="rId18" Type="http://schemas.openxmlformats.org/officeDocument/2006/relationships/image" Target="../media/image58.png"/><Relationship Id="rId26" Type="http://schemas.openxmlformats.org/officeDocument/2006/relationships/image" Target="../media/image44.png"/><Relationship Id="rId3" Type="http://schemas.openxmlformats.org/officeDocument/2006/relationships/image" Target="../media/image49.svg"/><Relationship Id="rId21" Type="http://schemas.openxmlformats.org/officeDocument/2006/relationships/image" Target="../media/image61.svg"/><Relationship Id="rId7" Type="http://schemas.openxmlformats.org/officeDocument/2006/relationships/image" Target="../media/image53.svg"/><Relationship Id="rId12" Type="http://schemas.openxmlformats.org/officeDocument/2006/relationships/image" Target="../media/image54.png"/><Relationship Id="rId17" Type="http://schemas.openxmlformats.org/officeDocument/2006/relationships/image" Target="../media/image57.svg"/><Relationship Id="rId25" Type="http://schemas.openxmlformats.org/officeDocument/2006/relationships/image" Target="../media/image43.svg"/><Relationship Id="rId2" Type="http://schemas.openxmlformats.org/officeDocument/2006/relationships/image" Target="../media/image48.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7.svg"/><Relationship Id="rId1" Type="http://schemas.openxmlformats.org/officeDocument/2006/relationships/slideLayout" Target="../slideLayouts/slideLayout46.xml"/><Relationship Id="rId6" Type="http://schemas.openxmlformats.org/officeDocument/2006/relationships/image" Target="../media/image52.png"/><Relationship Id="rId11" Type="http://schemas.openxmlformats.org/officeDocument/2006/relationships/image" Target="../media/image37.svg"/><Relationship Id="rId24" Type="http://schemas.openxmlformats.org/officeDocument/2006/relationships/image" Target="../media/image42.png"/><Relationship Id="rId5" Type="http://schemas.openxmlformats.org/officeDocument/2006/relationships/image" Target="../media/image51.svg"/><Relationship Id="rId15" Type="http://schemas.openxmlformats.org/officeDocument/2006/relationships/image" Target="../media/image39.svg"/><Relationship Id="rId23" Type="http://schemas.openxmlformats.org/officeDocument/2006/relationships/image" Target="../media/image63.svg"/><Relationship Id="rId28" Type="http://schemas.openxmlformats.org/officeDocument/2006/relationships/image" Target="../media/image46.png"/><Relationship Id="rId10" Type="http://schemas.openxmlformats.org/officeDocument/2006/relationships/image" Target="../media/image36.png"/><Relationship Id="rId19" Type="http://schemas.openxmlformats.org/officeDocument/2006/relationships/image" Target="../media/image59.svg"/><Relationship Id="rId4" Type="http://schemas.openxmlformats.org/officeDocument/2006/relationships/image" Target="../media/image50.png"/><Relationship Id="rId9" Type="http://schemas.openxmlformats.org/officeDocument/2006/relationships/image" Target="../media/image35.svg"/><Relationship Id="rId14" Type="http://schemas.openxmlformats.org/officeDocument/2006/relationships/image" Target="../media/image38.png"/><Relationship Id="rId22" Type="http://schemas.openxmlformats.org/officeDocument/2006/relationships/image" Target="../media/image62.png"/><Relationship Id="rId27" Type="http://schemas.openxmlformats.org/officeDocument/2006/relationships/image" Target="../media/image45.svg"/></Relationships>
</file>

<file path=ppt/slides/_rels/slide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35.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77.svg"/><Relationship Id="rId20" Type="http://schemas.openxmlformats.org/officeDocument/2006/relationships/image" Target="../media/image37.svg"/><Relationship Id="rId1" Type="http://schemas.openxmlformats.org/officeDocument/2006/relationships/slideLayout" Target="../slideLayouts/slideLayout51.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svg"/><Relationship Id="rId19" Type="http://schemas.openxmlformats.org/officeDocument/2006/relationships/image" Target="../media/image36.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151.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151.xml"/><Relationship Id="rId4" Type="http://schemas.openxmlformats.org/officeDocument/2006/relationships/image" Target="../media/image81.jpeg"/></Relationships>
</file>

<file path=ppt/slides/_rels/slide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E4902-A64E-FB9C-DA4E-9C3DBAFBF987}"/>
            </a:ext>
          </a:extLst>
        </p:cNvPr>
        <p:cNvGrpSpPr/>
        <p:nvPr/>
      </p:nvGrpSpPr>
      <p:grpSpPr>
        <a:xfrm>
          <a:off x="0" y="0"/>
          <a:ext cx="0" cy="0"/>
          <a:chOff x="0" y="0"/>
          <a:chExt cx="0" cy="0"/>
        </a:xfrm>
      </p:grpSpPr>
      <p:sp>
        <p:nvSpPr>
          <p:cNvPr id="2" name="Otsikko 1">
            <a:extLst>
              <a:ext uri="{FF2B5EF4-FFF2-40B4-BE49-F238E27FC236}">
                <a16:creationId xmlns:a16="http://schemas.microsoft.com/office/drawing/2014/main" id="{4860B76E-B679-E7B1-5E52-CA8D13DBF352}"/>
              </a:ext>
            </a:extLst>
          </p:cNvPr>
          <p:cNvSpPr>
            <a:spLocks noGrp="1"/>
          </p:cNvSpPr>
          <p:nvPr>
            <p:ph type="ctrTitle"/>
          </p:nvPr>
        </p:nvSpPr>
        <p:spPr>
          <a:xfrm>
            <a:off x="980303" y="2414803"/>
            <a:ext cx="10280821" cy="1678668"/>
          </a:xfrm>
        </p:spPr>
        <p:txBody>
          <a:bodyPr/>
          <a:lstStyle/>
          <a:p>
            <a:pPr>
              <a:lnSpc>
                <a:spcPct val="90000"/>
              </a:lnSpc>
            </a:pPr>
            <a:r>
              <a:rPr lang="en-US" sz="4000" spc="-150" dirty="0"/>
              <a:t>Advancing Digital Supply Chains in Construction Products through </a:t>
            </a:r>
            <a:r>
              <a:rPr lang="en-US" sz="4000" spc="-150" dirty="0" err="1"/>
              <a:t>Standardisation</a:t>
            </a:r>
            <a:endParaRPr lang="fi-FI" sz="4000" spc="-150" dirty="0"/>
          </a:p>
        </p:txBody>
      </p:sp>
      <p:sp>
        <p:nvSpPr>
          <p:cNvPr id="3" name="Alaotsikko 2">
            <a:extLst>
              <a:ext uri="{FF2B5EF4-FFF2-40B4-BE49-F238E27FC236}">
                <a16:creationId xmlns:a16="http://schemas.microsoft.com/office/drawing/2014/main" id="{4778B062-E4B7-462F-0A33-C7004D69CB17}"/>
              </a:ext>
            </a:extLst>
          </p:cNvPr>
          <p:cNvSpPr>
            <a:spLocks noGrp="1"/>
          </p:cNvSpPr>
          <p:nvPr>
            <p:ph type="subTitle" idx="1"/>
          </p:nvPr>
        </p:nvSpPr>
        <p:spPr>
          <a:xfrm>
            <a:off x="980303" y="4509120"/>
            <a:ext cx="10280821" cy="864096"/>
          </a:xfrm>
        </p:spPr>
        <p:txBody>
          <a:bodyPr/>
          <a:lstStyle/>
          <a:p>
            <a:r>
              <a:rPr lang="en-US" dirty="0"/>
              <a:t>Finnish Association of Construction Products Industries</a:t>
            </a:r>
            <a:endParaRPr lang="fi-FI" dirty="0"/>
          </a:p>
        </p:txBody>
      </p:sp>
      <p:sp>
        <p:nvSpPr>
          <p:cNvPr id="7" name="Tekstin paikkamerkki 6">
            <a:extLst>
              <a:ext uri="{FF2B5EF4-FFF2-40B4-BE49-F238E27FC236}">
                <a16:creationId xmlns:a16="http://schemas.microsoft.com/office/drawing/2014/main" id="{4BF9EE99-FC42-4A71-6728-8E33357D6C45}"/>
              </a:ext>
            </a:extLst>
          </p:cNvPr>
          <p:cNvSpPr>
            <a:spLocks noGrp="1"/>
          </p:cNvSpPr>
          <p:nvPr>
            <p:ph type="body" sz="quarter" idx="13"/>
          </p:nvPr>
        </p:nvSpPr>
        <p:spPr>
          <a:xfrm>
            <a:off x="980303" y="5517232"/>
            <a:ext cx="10280821" cy="288032"/>
          </a:xfrm>
        </p:spPr>
        <p:txBody>
          <a:bodyPr/>
          <a:lstStyle/>
          <a:p>
            <a:r>
              <a:rPr lang="fi-FI" b="1" dirty="0"/>
              <a:t>Teemu Alaluusua</a:t>
            </a:r>
          </a:p>
          <a:p>
            <a:endParaRPr lang="fi-FI" dirty="0"/>
          </a:p>
          <a:p>
            <a:endParaRPr lang="fi-FI" dirty="0"/>
          </a:p>
        </p:txBody>
      </p:sp>
      <p:sp>
        <p:nvSpPr>
          <p:cNvPr id="8" name="Tekstin paikkamerkki 7">
            <a:extLst>
              <a:ext uri="{FF2B5EF4-FFF2-40B4-BE49-F238E27FC236}">
                <a16:creationId xmlns:a16="http://schemas.microsoft.com/office/drawing/2014/main" id="{9A9BDAAC-DB7F-A571-D8A2-BD0AA852ABBA}"/>
              </a:ext>
            </a:extLst>
          </p:cNvPr>
          <p:cNvSpPr>
            <a:spLocks noGrp="1"/>
          </p:cNvSpPr>
          <p:nvPr>
            <p:ph type="body" sz="quarter" idx="14"/>
          </p:nvPr>
        </p:nvSpPr>
        <p:spPr>
          <a:xfrm>
            <a:off x="980303" y="5805264"/>
            <a:ext cx="10011547" cy="288032"/>
          </a:xfrm>
        </p:spPr>
        <p:txBody>
          <a:bodyPr/>
          <a:lstStyle/>
          <a:p>
            <a:r>
              <a:rPr lang="fi-FI" dirty="0"/>
              <a:t>2025-10-07 / Digital Construction Workshop – Construction Products Europe</a:t>
            </a:r>
            <a:endParaRPr lang="fi-FI" b="1" dirty="0"/>
          </a:p>
        </p:txBody>
      </p:sp>
    </p:spTree>
    <p:extLst>
      <p:ext uri="{BB962C8B-B14F-4D97-AF65-F5344CB8AC3E}">
        <p14:creationId xmlns:p14="http://schemas.microsoft.com/office/powerpoint/2010/main" val="377893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F83A677-512E-66B9-67EF-C18D6D81FD5D}"/>
            </a:ext>
          </a:extLst>
        </p:cNvPr>
        <p:cNvGrpSpPr/>
        <p:nvPr/>
      </p:nvGrpSpPr>
      <p:grpSpPr>
        <a:xfrm>
          <a:off x="0" y="0"/>
          <a:ext cx="0" cy="0"/>
          <a:chOff x="0" y="0"/>
          <a:chExt cx="0" cy="0"/>
        </a:xfrm>
      </p:grpSpPr>
      <p:sp>
        <p:nvSpPr>
          <p:cNvPr id="5" name="Tekstiruutu 4">
            <a:extLst>
              <a:ext uri="{FF2B5EF4-FFF2-40B4-BE49-F238E27FC236}">
                <a16:creationId xmlns:a16="http://schemas.microsoft.com/office/drawing/2014/main" id="{7B81B49C-D383-653E-483C-B33926AFC0C4}"/>
              </a:ext>
            </a:extLst>
          </p:cNvPr>
          <p:cNvSpPr txBox="1"/>
          <p:nvPr/>
        </p:nvSpPr>
        <p:spPr>
          <a:xfrm>
            <a:off x="358815" y="262768"/>
            <a:ext cx="6489025" cy="1292662"/>
          </a:xfrm>
          <a:prstGeom prst="rect">
            <a:avLst/>
          </a:prstGeom>
          <a:noFill/>
        </p:spPr>
        <p:txBody>
          <a:bodyPr wrap="square" rtlCol="0">
            <a:spAutoFit/>
          </a:bodyPr>
          <a:lstStyle/>
          <a:p>
            <a:pPr>
              <a:defRPr/>
            </a:pPr>
            <a:r>
              <a:rPr lang="en-US" sz="3000" b="1" dirty="0">
                <a:solidFill>
                  <a:srgbClr val="1A3959"/>
                </a:solidFill>
                <a:latin typeface="Avenir Next LT Pro Demi" panose="020B0704020202020204" pitchFamily="34" charset="0"/>
              </a:rPr>
              <a:t>Implementation Guideline:</a:t>
            </a:r>
          </a:p>
          <a:p>
            <a:pPr>
              <a:defRPr/>
            </a:pPr>
            <a:r>
              <a:rPr lang="en-US" sz="2400" b="1" dirty="0">
                <a:solidFill>
                  <a:srgbClr val="1A3959"/>
                </a:solidFill>
                <a:latin typeface="Avenir Next LT Pro Light" panose="020B0304020202020204" pitchFamily="34" charset="0"/>
              </a:rPr>
              <a:t>Unique Product Identification and Data Carriers for ETO Products</a:t>
            </a:r>
            <a:endParaRPr kumimoji="0" lang="fi-FI" sz="2400" b="1" i="0" u="none" strike="noStrike" kern="1200" cap="none" spc="0" normalizeH="0" baseline="0" noProof="0" dirty="0">
              <a:ln>
                <a:noFill/>
              </a:ln>
              <a:solidFill>
                <a:srgbClr val="183858"/>
              </a:solidFill>
              <a:effectLst/>
              <a:uLnTx/>
              <a:uFillTx/>
              <a:latin typeface="Avenir Next LT Pro Light" panose="020B0304020202020204" pitchFamily="34" charset="0"/>
            </a:endParaRPr>
          </a:p>
        </p:txBody>
      </p:sp>
      <p:sp>
        <p:nvSpPr>
          <p:cNvPr id="13" name="Tekstiruutu 12">
            <a:extLst>
              <a:ext uri="{FF2B5EF4-FFF2-40B4-BE49-F238E27FC236}">
                <a16:creationId xmlns:a16="http://schemas.microsoft.com/office/drawing/2014/main" id="{B3D19E89-C908-244E-C3A0-7C70B45BAF9E}"/>
              </a:ext>
            </a:extLst>
          </p:cNvPr>
          <p:cNvSpPr txBox="1"/>
          <p:nvPr/>
        </p:nvSpPr>
        <p:spPr>
          <a:xfrm>
            <a:off x="266218" y="1879600"/>
            <a:ext cx="7191223" cy="286232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Previously based on manufacturers’ non-</a:t>
            </a:r>
            <a:r>
              <a:rPr lang="en-US" dirty="0" err="1"/>
              <a:t>standardised</a:t>
            </a:r>
            <a:r>
              <a:rPr lang="en-US" dirty="0"/>
              <a:t> internal codes</a:t>
            </a:r>
          </a:p>
          <a:p>
            <a:pPr marL="285750" indent="-285750">
              <a:spcAft>
                <a:spcPts val="1200"/>
              </a:spcAft>
              <a:buFont typeface="Arial" panose="020B0604020202020204" pitchFamily="34" charset="0"/>
              <a:buChar char="•"/>
            </a:pPr>
            <a:r>
              <a:rPr lang="en-US" dirty="0"/>
              <a:t>A GTIN alone identifies a general product category, not a unique item</a:t>
            </a:r>
          </a:p>
          <a:p>
            <a:pPr marL="285750" indent="-285750">
              <a:buFont typeface="Arial" panose="020B0604020202020204" pitchFamily="34" charset="0"/>
              <a:buChar char="•"/>
            </a:pPr>
            <a:r>
              <a:rPr lang="en-US" dirty="0"/>
              <a:t>Precast elements (ETO products) require a different approach for identification:</a:t>
            </a:r>
          </a:p>
          <a:p>
            <a:pPr marL="742950" lvl="1" indent="-285750">
              <a:buFont typeface="Arial" panose="020B0604020202020204" pitchFamily="34" charset="0"/>
              <a:buChar char="•"/>
            </a:pPr>
            <a:r>
              <a:rPr lang="en-US" dirty="0"/>
              <a:t>GTIN → identifies the base product type</a:t>
            </a:r>
          </a:p>
          <a:p>
            <a:pPr marL="742950" lvl="1" indent="-285750">
              <a:buFont typeface="Arial" panose="020B0604020202020204" pitchFamily="34" charset="0"/>
              <a:buChar char="•"/>
            </a:pPr>
            <a:r>
              <a:rPr lang="en-US" dirty="0"/>
              <a:t>MTO variant → identifies the specific variation</a:t>
            </a:r>
          </a:p>
          <a:p>
            <a:pPr marL="742950" lvl="1" indent="-285750">
              <a:buFont typeface="Arial" panose="020B0604020202020204" pitchFamily="34" charset="0"/>
              <a:buChar char="•"/>
            </a:pPr>
            <a:r>
              <a:rPr lang="en-US" dirty="0"/>
              <a:t>Serial number → distinguishes identical units</a:t>
            </a:r>
            <a:endParaRPr lang="fi-FI" dirty="0"/>
          </a:p>
          <a:p>
            <a:pPr marL="285750" indent="-285750">
              <a:buFont typeface="Arial" panose="020B0604020202020204" pitchFamily="34" charset="0"/>
              <a:buChar char="•"/>
            </a:pPr>
            <a:endParaRPr lang="fi-FI" sz="1600" dirty="0">
              <a:latin typeface="+mj-lt"/>
            </a:endParaRPr>
          </a:p>
        </p:txBody>
      </p:sp>
      <p:pic>
        <p:nvPicPr>
          <p:cNvPr id="21" name="Kuva 20" descr="Kuva, joka sisältää kohteen teksti, kuvakaappaus, Verkkosivusto, muotoilu&#10;&#10;Tekoälyllä luotu sisältö voi olla virheellistä.">
            <a:extLst>
              <a:ext uri="{FF2B5EF4-FFF2-40B4-BE49-F238E27FC236}">
                <a16:creationId xmlns:a16="http://schemas.microsoft.com/office/drawing/2014/main" id="{9DD6C1E4-A4B2-6FA7-84A4-6DB8FE378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6" y="0"/>
            <a:ext cx="4537784" cy="6858000"/>
          </a:xfrm>
          <a:prstGeom prst="rect">
            <a:avLst/>
          </a:prstGeom>
        </p:spPr>
      </p:pic>
      <p:pic>
        <p:nvPicPr>
          <p:cNvPr id="3" name="Picture 2">
            <a:extLst>
              <a:ext uri="{FF2B5EF4-FFF2-40B4-BE49-F238E27FC236}">
                <a16:creationId xmlns:a16="http://schemas.microsoft.com/office/drawing/2014/main" id="{333A2445-CDC1-8FF7-FE31-60FCB25347A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44" t="1699"/>
          <a:stretch/>
        </p:blipFill>
        <p:spPr bwMode="auto">
          <a:xfrm>
            <a:off x="134168" y="5404023"/>
            <a:ext cx="2128257" cy="1299317"/>
          </a:xfrm>
          <a:prstGeom prst="rect">
            <a:avLst/>
          </a:prstGeom>
          <a:noFill/>
          <a:extLst>
            <a:ext uri="{909E8E84-426E-40DD-AFC4-6F175D3DCCD1}">
              <a14:hiddenFill xmlns:a14="http://schemas.microsoft.com/office/drawing/2010/main">
                <a:solidFill>
                  <a:srgbClr val="FFFFFF"/>
                </a:solidFill>
              </a14:hiddenFill>
            </a:ext>
          </a:extLst>
        </p:spPr>
      </p:pic>
      <p:sp>
        <p:nvSpPr>
          <p:cNvPr id="4" name="Ellipsi 3">
            <a:extLst>
              <a:ext uri="{FF2B5EF4-FFF2-40B4-BE49-F238E27FC236}">
                <a16:creationId xmlns:a16="http://schemas.microsoft.com/office/drawing/2014/main" id="{888D47E7-03C4-DD43-F9B8-F199B2C8BD62}"/>
              </a:ext>
            </a:extLst>
          </p:cNvPr>
          <p:cNvSpPr/>
          <p:nvPr/>
        </p:nvSpPr>
        <p:spPr>
          <a:xfrm>
            <a:off x="2313280" y="4896938"/>
            <a:ext cx="1511041" cy="1463317"/>
          </a:xfrm>
          <a:prstGeom prst="ellipse">
            <a:avLst/>
          </a:prstGeom>
          <a:blipFill>
            <a:blip r:embed="rId5"/>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Avenir Next LT Pro"/>
              <a:ea typeface="+mn-ea"/>
              <a:cs typeface="+mn-cs"/>
            </a:endParaRPr>
          </a:p>
        </p:txBody>
      </p:sp>
      <p:sp>
        <p:nvSpPr>
          <p:cNvPr id="6" name="Ellipsi 5">
            <a:extLst>
              <a:ext uri="{FF2B5EF4-FFF2-40B4-BE49-F238E27FC236}">
                <a16:creationId xmlns:a16="http://schemas.microsoft.com/office/drawing/2014/main" id="{1C513097-E6C4-DF7E-44EE-BDF08BFD68B8}"/>
              </a:ext>
            </a:extLst>
          </p:cNvPr>
          <p:cNvSpPr/>
          <p:nvPr/>
        </p:nvSpPr>
        <p:spPr>
          <a:xfrm>
            <a:off x="3951686" y="5206805"/>
            <a:ext cx="1620000" cy="1620000"/>
          </a:xfrm>
          <a:prstGeom prst="ellipse">
            <a:avLst/>
          </a:prstGeom>
          <a:blipFill>
            <a:blip r:embed="rId6"/>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Avenir Next LT Pro"/>
              <a:ea typeface="+mn-ea"/>
              <a:cs typeface="+mn-cs"/>
            </a:endParaRPr>
          </a:p>
        </p:txBody>
      </p:sp>
      <p:sp>
        <p:nvSpPr>
          <p:cNvPr id="8" name="Ellipsi 7">
            <a:extLst>
              <a:ext uri="{FF2B5EF4-FFF2-40B4-BE49-F238E27FC236}">
                <a16:creationId xmlns:a16="http://schemas.microsoft.com/office/drawing/2014/main" id="{7C7A71B3-E9C1-600A-1766-9C5112D1B4D2}"/>
              </a:ext>
            </a:extLst>
          </p:cNvPr>
          <p:cNvSpPr/>
          <p:nvPr/>
        </p:nvSpPr>
        <p:spPr>
          <a:xfrm>
            <a:off x="5906851" y="5032790"/>
            <a:ext cx="1305123" cy="1327465"/>
          </a:xfrm>
          <a:prstGeom prst="ellipse">
            <a:avLst/>
          </a:prstGeom>
          <a:blipFill>
            <a:blip r:embed="rId7"/>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Avenir Next LT Pro"/>
              <a:ea typeface="+mn-ea"/>
              <a:cs typeface="+mn-cs"/>
            </a:endParaRPr>
          </a:p>
        </p:txBody>
      </p:sp>
      <p:sp>
        <p:nvSpPr>
          <p:cNvPr id="12" name="Dian numeron paikkamerkki 5">
            <a:extLst>
              <a:ext uri="{FF2B5EF4-FFF2-40B4-BE49-F238E27FC236}">
                <a16:creationId xmlns:a16="http://schemas.microsoft.com/office/drawing/2014/main" id="{87C0CD20-2E20-9780-E6D8-58DDE5F16A48}"/>
              </a:ext>
            </a:extLst>
          </p:cNvPr>
          <p:cNvSpPr>
            <a:spLocks noGrp="1"/>
          </p:cNvSpPr>
          <p:nvPr>
            <p:ph type="sldNum" sz="quarter" idx="12"/>
          </p:nvPr>
        </p:nvSpPr>
        <p:spPr>
          <a:xfrm>
            <a:off x="519" y="6664428"/>
            <a:ext cx="358296" cy="162378"/>
          </a:xfrm>
        </p:spPr>
        <p:txBody>
          <a:bodyPr/>
          <a:lstStyle/>
          <a:p>
            <a:fld id="{0B3C9EF6-F8D7-462E-9C22-1E12FD066AD2}" type="slidenum">
              <a:rPr lang="fi-FI" smtClean="0">
                <a:solidFill>
                  <a:schemeClr val="tx1"/>
                </a:solidFill>
              </a:rPr>
              <a:t>10</a:t>
            </a:fld>
            <a:endParaRPr lang="fi-FI" dirty="0">
              <a:solidFill>
                <a:schemeClr val="tx1"/>
              </a:solidFill>
            </a:endParaRPr>
          </a:p>
        </p:txBody>
      </p:sp>
    </p:spTree>
    <p:extLst>
      <p:ext uri="{BB962C8B-B14F-4D97-AF65-F5344CB8AC3E}">
        <p14:creationId xmlns:p14="http://schemas.microsoft.com/office/powerpoint/2010/main" val="2047354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0B80BAA-2BC8-C49C-B542-32A5230FF3C7}"/>
            </a:ext>
          </a:extLst>
        </p:cNvPr>
        <p:cNvGrpSpPr/>
        <p:nvPr/>
      </p:nvGrpSpPr>
      <p:grpSpPr>
        <a:xfrm>
          <a:off x="0" y="0"/>
          <a:ext cx="0" cy="0"/>
          <a:chOff x="0" y="0"/>
          <a:chExt cx="0" cy="0"/>
        </a:xfrm>
      </p:grpSpPr>
      <p:sp>
        <p:nvSpPr>
          <p:cNvPr id="5" name="Tekstiruutu 4">
            <a:extLst>
              <a:ext uri="{FF2B5EF4-FFF2-40B4-BE49-F238E27FC236}">
                <a16:creationId xmlns:a16="http://schemas.microsoft.com/office/drawing/2014/main" id="{2B2C5803-F435-A206-2C12-CC183474B1E6}"/>
              </a:ext>
            </a:extLst>
          </p:cNvPr>
          <p:cNvSpPr txBox="1"/>
          <p:nvPr/>
        </p:nvSpPr>
        <p:spPr>
          <a:xfrm>
            <a:off x="392790" y="262768"/>
            <a:ext cx="9589274" cy="861774"/>
          </a:xfrm>
          <a:prstGeom prst="rect">
            <a:avLst/>
          </a:prstGeom>
          <a:noFill/>
        </p:spPr>
        <p:txBody>
          <a:bodyPr wrap="square" rtlCol="0">
            <a:spAutoFit/>
          </a:bodyPr>
          <a:lstStyle/>
          <a:p>
            <a:pPr lvl="0">
              <a:defRPr/>
            </a:pPr>
            <a:r>
              <a:rPr lang="fi-FI" sz="3000" b="1" dirty="0">
                <a:solidFill>
                  <a:srgbClr val="1A3959"/>
                </a:solidFill>
                <a:latin typeface="Avenir Next LT Pro Demi" panose="020B0704020202020204" pitchFamily="34" charset="0"/>
              </a:rPr>
              <a:t>Industry-</a:t>
            </a:r>
            <a:r>
              <a:rPr lang="fi-FI" sz="3000" b="1" dirty="0" err="1">
                <a:solidFill>
                  <a:srgbClr val="1A3959"/>
                </a:solidFill>
                <a:latin typeface="Avenir Next LT Pro Demi" panose="020B0704020202020204" pitchFamily="34" charset="0"/>
              </a:rPr>
              <a:t>specific</a:t>
            </a:r>
            <a:r>
              <a:rPr lang="fi-FI" sz="3000" b="1" dirty="0">
                <a:solidFill>
                  <a:srgbClr val="1A3959"/>
                </a:solidFill>
                <a:latin typeface="Avenir Next LT Pro Demi" panose="020B0704020202020204" pitchFamily="34" charset="0"/>
              </a:rPr>
              <a:t> </a:t>
            </a:r>
            <a:r>
              <a:rPr lang="fi-FI" sz="3000" b="1" dirty="0" err="1">
                <a:solidFill>
                  <a:srgbClr val="1A3959"/>
                </a:solidFill>
                <a:latin typeface="Avenir Next LT Pro Demi" panose="020B0704020202020204" pitchFamily="34" charset="0"/>
              </a:rPr>
              <a:t>Peppol</a:t>
            </a:r>
            <a:r>
              <a:rPr lang="fi-FI" sz="3000" b="1" dirty="0">
                <a:solidFill>
                  <a:srgbClr val="1A3959"/>
                </a:solidFill>
                <a:latin typeface="Avenir Next LT Pro Demi" panose="020B0704020202020204" pitchFamily="34" charset="0"/>
              </a:rPr>
              <a:t> </a:t>
            </a:r>
            <a:r>
              <a:rPr lang="fi-FI" sz="3000" b="1" dirty="0" err="1">
                <a:solidFill>
                  <a:srgbClr val="1A3959"/>
                </a:solidFill>
                <a:latin typeface="Avenir Next LT Pro Demi" panose="020B0704020202020204" pitchFamily="34" charset="0"/>
              </a:rPr>
              <a:t>Implementation</a:t>
            </a:r>
            <a:r>
              <a:rPr lang="fi-FI" sz="3000" b="1" dirty="0">
                <a:solidFill>
                  <a:srgbClr val="1A3959"/>
                </a:solidFill>
                <a:latin typeface="Avenir Next LT Pro Demi" panose="020B0704020202020204" pitchFamily="34" charset="0"/>
              </a:rPr>
              <a:t> </a:t>
            </a:r>
            <a:r>
              <a:rPr lang="fi-FI" sz="3000" b="1" dirty="0" err="1">
                <a:solidFill>
                  <a:srgbClr val="1A3959"/>
                </a:solidFill>
                <a:latin typeface="Avenir Next LT Pro Demi" panose="020B0704020202020204" pitchFamily="34" charset="0"/>
              </a:rPr>
              <a:t>guidelines</a:t>
            </a:r>
            <a:r>
              <a:rPr lang="fi-FI" sz="3000" b="1" dirty="0">
                <a:solidFill>
                  <a:srgbClr val="1A3959"/>
                </a:solidFill>
                <a:latin typeface="Avenir Next LT Pro Demi" panose="020B07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i-FI" sz="2000" b="1" dirty="0">
                <a:solidFill>
                  <a:srgbClr val="1A3959"/>
                </a:solidFill>
                <a:latin typeface="Avenir Next LT Pro Demi" panose="020B0704020202020204" pitchFamily="34" charset="0"/>
              </a:rPr>
              <a:t>(Pan-European Public </a:t>
            </a:r>
            <a:r>
              <a:rPr lang="fi-FI" sz="2000" b="1" dirty="0" err="1">
                <a:solidFill>
                  <a:srgbClr val="1A3959"/>
                </a:solidFill>
                <a:latin typeface="Avenir Next LT Pro Demi" panose="020B0704020202020204" pitchFamily="34" charset="0"/>
              </a:rPr>
              <a:t>Procurement</a:t>
            </a:r>
            <a:r>
              <a:rPr lang="fi-FI" sz="2000" b="1" dirty="0">
                <a:solidFill>
                  <a:srgbClr val="1A3959"/>
                </a:solidFill>
                <a:latin typeface="Avenir Next LT Pro Demi" panose="020B0704020202020204" pitchFamily="34" charset="0"/>
              </a:rPr>
              <a:t> Online)</a:t>
            </a:r>
            <a:endParaRPr kumimoji="0" lang="fi-FI" sz="3000" b="1" i="0" u="none" strike="noStrike" kern="1200" cap="none" spc="0" normalizeH="0" baseline="0" noProof="0" dirty="0">
              <a:ln>
                <a:noFill/>
              </a:ln>
              <a:solidFill>
                <a:srgbClr val="183858"/>
              </a:solidFill>
              <a:effectLst/>
              <a:uLnTx/>
              <a:uFillTx/>
              <a:latin typeface="Avenir Next LT Pro Demi" panose="020B0704020202020204" pitchFamily="34" charset="0"/>
            </a:endParaRPr>
          </a:p>
        </p:txBody>
      </p:sp>
      <p:sp>
        <p:nvSpPr>
          <p:cNvPr id="13" name="Tekstiruutu 12">
            <a:extLst>
              <a:ext uri="{FF2B5EF4-FFF2-40B4-BE49-F238E27FC236}">
                <a16:creationId xmlns:a16="http://schemas.microsoft.com/office/drawing/2014/main" id="{3E9FA04E-31CB-FD43-567C-EAAD71710649}"/>
              </a:ext>
            </a:extLst>
          </p:cNvPr>
          <p:cNvSpPr txBox="1"/>
          <p:nvPr/>
        </p:nvSpPr>
        <p:spPr>
          <a:xfrm>
            <a:off x="338797" y="1393272"/>
            <a:ext cx="5757204" cy="4847481"/>
          </a:xfrm>
          <a:prstGeom prst="rect">
            <a:avLst/>
          </a:prstGeom>
          <a:noFill/>
        </p:spPr>
        <p:txBody>
          <a:bodyPr wrap="square" rtlCol="0">
            <a:spAutoFit/>
          </a:bodyPr>
          <a:lstStyle/>
          <a:p>
            <a:pPr marL="196850" indent="-196850" algn="l">
              <a:spcAft>
                <a:spcPts val="1800"/>
              </a:spcAft>
              <a:buFont typeface="Arial" panose="020B0604020202020204" pitchFamily="34" charset="0"/>
              <a:buChar char="•"/>
            </a:pPr>
            <a:r>
              <a:rPr lang="en-US" b="1" dirty="0" err="1"/>
              <a:t>Peppol</a:t>
            </a:r>
            <a:r>
              <a:rPr lang="en-US" dirty="0"/>
              <a:t> is a </a:t>
            </a:r>
            <a:r>
              <a:rPr lang="en-US" b="1" dirty="0"/>
              <a:t>network</a:t>
            </a:r>
            <a:r>
              <a:rPr lang="en-US" dirty="0"/>
              <a:t>, not a standalone system.</a:t>
            </a:r>
          </a:p>
          <a:p>
            <a:pPr marL="196850" indent="-196850">
              <a:spcAft>
                <a:spcPts val="1800"/>
              </a:spcAft>
              <a:buFont typeface="Arial" panose="020B0604020202020204" pitchFamily="34" charset="0"/>
              <a:buChar char="•"/>
            </a:pPr>
            <a:r>
              <a:rPr lang="en-US" dirty="0"/>
              <a:t>It aims to </a:t>
            </a:r>
            <a:r>
              <a:rPr lang="en-US" b="1" dirty="0"/>
              <a:t>optimize the supply chain</a:t>
            </a:r>
            <a:r>
              <a:rPr lang="en-US" dirty="0"/>
              <a:t>, not create a single central point.</a:t>
            </a:r>
          </a:p>
          <a:p>
            <a:pPr marL="196850" indent="-196850">
              <a:spcAft>
                <a:spcPts val="1800"/>
              </a:spcAft>
              <a:buFont typeface="Arial" panose="020B0604020202020204" pitchFamily="34" charset="0"/>
              <a:buChar char="•"/>
            </a:pPr>
            <a:r>
              <a:rPr lang="en-US" b="1" dirty="0"/>
              <a:t>Based on the international standard ISO/IEC 19845:2015</a:t>
            </a:r>
            <a:r>
              <a:rPr lang="en-US" dirty="0"/>
              <a:t> (UBL).</a:t>
            </a:r>
          </a:p>
          <a:p>
            <a:pPr marL="196850" indent="-196850">
              <a:spcAft>
                <a:spcPts val="1800"/>
              </a:spcAft>
              <a:buFont typeface="Arial" panose="020B0604020202020204" pitchFamily="34" charset="0"/>
              <a:buChar char="•"/>
            </a:pPr>
            <a:r>
              <a:rPr lang="en-US" b="1" dirty="0"/>
              <a:t>Already used in the construction industry</a:t>
            </a:r>
            <a:r>
              <a:rPr lang="en-US" dirty="0"/>
              <a:t> in several Nordic countries.</a:t>
            </a:r>
          </a:p>
          <a:p>
            <a:pPr marL="196850" indent="-196850">
              <a:spcAft>
                <a:spcPts val="1800"/>
              </a:spcAft>
              <a:buFont typeface="Arial" panose="020B0604020202020204" pitchFamily="34" charset="0"/>
              <a:buChar char="•"/>
            </a:pPr>
            <a:r>
              <a:rPr lang="en-US" b="1" dirty="0"/>
              <a:t>Each country may have its own </a:t>
            </a:r>
            <a:r>
              <a:rPr lang="en-US" b="1" dirty="0" err="1"/>
              <a:t>Peppol</a:t>
            </a:r>
            <a:r>
              <a:rPr lang="en-US" b="1" dirty="0"/>
              <a:t> Authority</a:t>
            </a:r>
            <a:r>
              <a:rPr lang="en-US" dirty="0"/>
              <a:t> responsible for national governance.</a:t>
            </a:r>
          </a:p>
          <a:p>
            <a:pPr marL="196850" indent="-196850">
              <a:spcAft>
                <a:spcPts val="1800"/>
              </a:spcAft>
              <a:buFont typeface="Arial" panose="020B0604020202020204" pitchFamily="34" charset="0"/>
              <a:buChar char="•"/>
            </a:pPr>
            <a:r>
              <a:rPr lang="en-US" dirty="0"/>
              <a:t>To </a:t>
            </a:r>
            <a:r>
              <a:rPr lang="en-US" b="1" dirty="0"/>
              <a:t>connect to the </a:t>
            </a:r>
            <a:r>
              <a:rPr lang="en-US" b="1" dirty="0" err="1"/>
              <a:t>Peppol</a:t>
            </a:r>
            <a:r>
              <a:rPr lang="en-US" b="1" dirty="0"/>
              <a:t> network</a:t>
            </a:r>
            <a:r>
              <a:rPr lang="en-US" dirty="0"/>
              <a:t>, organizations need an </a:t>
            </a:r>
            <a:r>
              <a:rPr lang="en-US" b="1" dirty="0"/>
              <a:t>authorized </a:t>
            </a:r>
            <a:r>
              <a:rPr lang="en-US" b="1" dirty="0" err="1"/>
              <a:t>Peppol</a:t>
            </a:r>
            <a:r>
              <a:rPr lang="en-US" b="1" dirty="0"/>
              <a:t> service provider</a:t>
            </a:r>
            <a:r>
              <a:rPr lang="en-US" dirty="0"/>
              <a:t> and a </a:t>
            </a:r>
            <a:r>
              <a:rPr lang="en-US" b="1" dirty="0"/>
              <a:t>compatible system</a:t>
            </a:r>
            <a:r>
              <a:rPr lang="en-US" dirty="0"/>
              <a:t> (e.g., order management or ERP system).</a:t>
            </a:r>
          </a:p>
        </p:txBody>
      </p:sp>
      <p:grpSp>
        <p:nvGrpSpPr>
          <p:cNvPr id="318" name="Ryhmä 317">
            <a:extLst>
              <a:ext uri="{FF2B5EF4-FFF2-40B4-BE49-F238E27FC236}">
                <a16:creationId xmlns:a16="http://schemas.microsoft.com/office/drawing/2014/main" id="{4D7D2690-C2E6-D31F-9B54-8DF22C248055}"/>
              </a:ext>
            </a:extLst>
          </p:cNvPr>
          <p:cNvGrpSpPr/>
          <p:nvPr/>
        </p:nvGrpSpPr>
        <p:grpSpPr>
          <a:xfrm>
            <a:off x="6176587" y="3443493"/>
            <a:ext cx="5817487" cy="3359262"/>
            <a:chOff x="6176587" y="3443493"/>
            <a:chExt cx="5817487" cy="3359262"/>
          </a:xfrm>
        </p:grpSpPr>
        <p:sp>
          <p:nvSpPr>
            <p:cNvPr id="281" name="Tekstiruutu 280">
              <a:extLst>
                <a:ext uri="{FF2B5EF4-FFF2-40B4-BE49-F238E27FC236}">
                  <a16:creationId xmlns:a16="http://schemas.microsoft.com/office/drawing/2014/main" id="{08AEDC4D-5388-D7D4-1D3B-7F4E1DFA3805}"/>
                </a:ext>
              </a:extLst>
            </p:cNvPr>
            <p:cNvSpPr txBox="1"/>
            <p:nvPr/>
          </p:nvSpPr>
          <p:spPr>
            <a:xfrm>
              <a:off x="7819533" y="6541145"/>
              <a:ext cx="4174541" cy="261610"/>
            </a:xfrm>
            <a:prstGeom prst="rect">
              <a:avLst/>
            </a:prstGeom>
            <a:noFill/>
          </p:spPr>
          <p:txBody>
            <a:bodyPr wrap="none" rtlCol="0">
              <a:spAutoFit/>
            </a:bodyPr>
            <a:lstStyle/>
            <a:p>
              <a:r>
                <a:rPr lang="fi-FI" sz="1100" i="1" dirty="0"/>
                <a:t>Service Metadata Provider (</a:t>
              </a:r>
              <a:r>
                <a:rPr lang="fi-FI" sz="1100" b="1" i="1" dirty="0"/>
                <a:t>SMP</a:t>
              </a:r>
              <a:r>
                <a:rPr lang="fi-FI" sz="1100" i="1" dirty="0"/>
                <a:t>), Service Metadata </a:t>
              </a:r>
              <a:r>
                <a:rPr lang="fi-FI" sz="1100" i="1" dirty="0" err="1"/>
                <a:t>Locator</a:t>
              </a:r>
              <a:r>
                <a:rPr lang="fi-FI" sz="1100" i="1" dirty="0"/>
                <a:t> (</a:t>
              </a:r>
              <a:r>
                <a:rPr lang="fi-FI" sz="1100" b="1" i="1" dirty="0"/>
                <a:t>SML</a:t>
              </a:r>
              <a:r>
                <a:rPr lang="fi-FI" sz="1100" i="1" dirty="0"/>
                <a:t>)</a:t>
              </a:r>
            </a:p>
          </p:txBody>
        </p:sp>
        <p:grpSp>
          <p:nvGrpSpPr>
            <p:cNvPr id="296" name="Ryhmä 295">
              <a:extLst>
                <a:ext uri="{FF2B5EF4-FFF2-40B4-BE49-F238E27FC236}">
                  <a16:creationId xmlns:a16="http://schemas.microsoft.com/office/drawing/2014/main" id="{F987BA63-2975-375A-DF12-3E10A87A2CDF}"/>
                </a:ext>
              </a:extLst>
            </p:cNvPr>
            <p:cNvGrpSpPr/>
            <p:nvPr/>
          </p:nvGrpSpPr>
          <p:grpSpPr>
            <a:xfrm>
              <a:off x="6266661" y="3738742"/>
              <a:ext cx="5727413" cy="2783844"/>
              <a:chOff x="6131920" y="574026"/>
              <a:chExt cx="5727413" cy="2783844"/>
            </a:xfrm>
          </p:grpSpPr>
          <p:sp>
            <p:nvSpPr>
              <p:cNvPr id="182" name="Suorakulmio: Pyöristetyt kulmat 181">
                <a:extLst>
                  <a:ext uri="{FF2B5EF4-FFF2-40B4-BE49-F238E27FC236}">
                    <a16:creationId xmlns:a16="http://schemas.microsoft.com/office/drawing/2014/main" id="{7250FB31-602B-C4DA-E9D5-F5B5002B0DA2}"/>
                  </a:ext>
                </a:extLst>
              </p:cNvPr>
              <p:cNvSpPr/>
              <p:nvPr/>
            </p:nvSpPr>
            <p:spPr>
              <a:xfrm>
                <a:off x="6131920" y="574027"/>
                <a:ext cx="1900201" cy="2783843"/>
              </a:xfrm>
              <a:prstGeom prst="roundRect">
                <a:avLst>
                  <a:gd name="adj" fmla="val 627"/>
                </a:avLst>
              </a:prstGeom>
              <a:solidFill>
                <a:srgbClr val="F8CB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3" name="Suorakulmio: Pyöristetyt kulmat 182">
                <a:extLst>
                  <a:ext uri="{FF2B5EF4-FFF2-40B4-BE49-F238E27FC236}">
                    <a16:creationId xmlns:a16="http://schemas.microsoft.com/office/drawing/2014/main" id="{C0CEA7FD-74AB-9539-E928-AB0236EEDB43}"/>
                  </a:ext>
                </a:extLst>
              </p:cNvPr>
              <p:cNvSpPr/>
              <p:nvPr/>
            </p:nvSpPr>
            <p:spPr>
              <a:xfrm>
                <a:off x="8032121" y="574026"/>
                <a:ext cx="1900201" cy="2783843"/>
              </a:xfrm>
              <a:prstGeom prst="roundRect">
                <a:avLst>
                  <a:gd name="adj" fmla="val 62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4" name="Suorakulmio: Pyöristetyt kulmat 183">
                <a:extLst>
                  <a:ext uri="{FF2B5EF4-FFF2-40B4-BE49-F238E27FC236}">
                    <a16:creationId xmlns:a16="http://schemas.microsoft.com/office/drawing/2014/main" id="{A69A67AE-F143-E14D-6BEA-FA319D5BAAA5}"/>
                  </a:ext>
                </a:extLst>
              </p:cNvPr>
              <p:cNvSpPr/>
              <p:nvPr/>
            </p:nvSpPr>
            <p:spPr>
              <a:xfrm>
                <a:off x="9932322" y="574026"/>
                <a:ext cx="1900201" cy="2783843"/>
              </a:xfrm>
              <a:prstGeom prst="roundRect">
                <a:avLst>
                  <a:gd name="adj" fmla="val 627"/>
                </a:avLst>
              </a:prstGeom>
              <a:solidFill>
                <a:srgbClr val="A8D1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5" name="Suorakulmio: Pyöristetyt kulmat 184">
                <a:extLst>
                  <a:ext uri="{FF2B5EF4-FFF2-40B4-BE49-F238E27FC236}">
                    <a16:creationId xmlns:a16="http://schemas.microsoft.com/office/drawing/2014/main" id="{FCB0FECA-8B1A-78A8-97B7-75D5044DB2AB}"/>
                  </a:ext>
                </a:extLst>
              </p:cNvPr>
              <p:cNvSpPr/>
              <p:nvPr/>
            </p:nvSpPr>
            <p:spPr>
              <a:xfrm>
                <a:off x="6131920" y="574028"/>
                <a:ext cx="1900201" cy="411494"/>
              </a:xfrm>
              <a:prstGeom prst="roundRect">
                <a:avLst>
                  <a:gd name="adj" fmla="val 627"/>
                </a:avLst>
              </a:prstGeom>
              <a:solidFill>
                <a:srgbClr val="003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i-FI" sz="1200" b="1" dirty="0"/>
                  <a:t>NOT STANDARDISED</a:t>
                </a:r>
              </a:p>
            </p:txBody>
          </p:sp>
          <p:sp>
            <p:nvSpPr>
              <p:cNvPr id="186" name="Suorakulmio: Pyöristetyt kulmat 185">
                <a:extLst>
                  <a:ext uri="{FF2B5EF4-FFF2-40B4-BE49-F238E27FC236}">
                    <a16:creationId xmlns:a16="http://schemas.microsoft.com/office/drawing/2014/main" id="{68AF016E-E89A-2D4F-8FE0-69B57EBF3C37}"/>
                  </a:ext>
                </a:extLst>
              </p:cNvPr>
              <p:cNvSpPr/>
              <p:nvPr/>
            </p:nvSpPr>
            <p:spPr>
              <a:xfrm>
                <a:off x="8032121" y="574027"/>
                <a:ext cx="1900201" cy="411494"/>
              </a:xfrm>
              <a:prstGeom prst="roundRect">
                <a:avLst>
                  <a:gd name="adj" fmla="val 627"/>
                </a:avLst>
              </a:prstGeom>
              <a:solidFill>
                <a:srgbClr val="0071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err="1">
                    <a:ln>
                      <a:noFill/>
                    </a:ln>
                    <a:solidFill>
                      <a:prstClr val="white"/>
                    </a:solidFill>
                    <a:effectLst/>
                    <a:uLnTx/>
                    <a:uFillTx/>
                    <a:latin typeface="Aptos" panose="02110004020202020204"/>
                    <a:ea typeface="+mn-ea"/>
                    <a:cs typeface="+mn-cs"/>
                  </a:rPr>
                  <a:t>Peppol</a:t>
                </a:r>
                <a:r>
                  <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rPr>
                  <a:t> STANDARDISED</a:t>
                </a:r>
              </a:p>
            </p:txBody>
          </p:sp>
          <p:sp>
            <p:nvSpPr>
              <p:cNvPr id="187" name="Suorakulmio: Pyöristetyt kulmat 186">
                <a:extLst>
                  <a:ext uri="{FF2B5EF4-FFF2-40B4-BE49-F238E27FC236}">
                    <a16:creationId xmlns:a16="http://schemas.microsoft.com/office/drawing/2014/main" id="{2CDEB63F-43AE-5B68-DA8C-89B83FAC3A54}"/>
                  </a:ext>
                </a:extLst>
              </p:cNvPr>
              <p:cNvSpPr/>
              <p:nvPr/>
            </p:nvSpPr>
            <p:spPr>
              <a:xfrm>
                <a:off x="9932322" y="574027"/>
                <a:ext cx="1900201" cy="411494"/>
              </a:xfrm>
              <a:prstGeom prst="roundRect">
                <a:avLst>
                  <a:gd name="adj" fmla="val 627"/>
                </a:avLst>
              </a:prstGeom>
              <a:solidFill>
                <a:srgbClr val="01B0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rPr>
                  <a:t>REGULATED</a:t>
                </a:r>
              </a:p>
            </p:txBody>
          </p:sp>
          <p:grpSp>
            <p:nvGrpSpPr>
              <p:cNvPr id="194" name="Ryhmä 193">
                <a:extLst>
                  <a:ext uri="{FF2B5EF4-FFF2-40B4-BE49-F238E27FC236}">
                    <a16:creationId xmlns:a16="http://schemas.microsoft.com/office/drawing/2014/main" id="{B9E01783-334B-E10D-E11A-BCC03F9D080C}"/>
                  </a:ext>
                </a:extLst>
              </p:cNvPr>
              <p:cNvGrpSpPr/>
              <p:nvPr/>
            </p:nvGrpSpPr>
            <p:grpSpPr>
              <a:xfrm>
                <a:off x="6498538" y="1054631"/>
                <a:ext cx="557017" cy="810429"/>
                <a:chOff x="5819216" y="4017975"/>
                <a:chExt cx="557017" cy="810429"/>
              </a:xfrm>
            </p:grpSpPr>
            <p:grpSp>
              <p:nvGrpSpPr>
                <p:cNvPr id="191" name="Ryhmä 190">
                  <a:extLst>
                    <a:ext uri="{FF2B5EF4-FFF2-40B4-BE49-F238E27FC236}">
                      <a16:creationId xmlns:a16="http://schemas.microsoft.com/office/drawing/2014/main" id="{6FDC3747-3916-B659-35AC-8FC58EA361AA}"/>
                    </a:ext>
                  </a:extLst>
                </p:cNvPr>
                <p:cNvGrpSpPr/>
                <p:nvPr/>
              </p:nvGrpSpPr>
              <p:grpSpPr>
                <a:xfrm>
                  <a:off x="5819216" y="4017975"/>
                  <a:ext cx="553566" cy="805552"/>
                  <a:chOff x="6483288" y="3999963"/>
                  <a:chExt cx="553566" cy="805552"/>
                </a:xfrm>
              </p:grpSpPr>
              <p:sp>
                <p:nvSpPr>
                  <p:cNvPr id="188" name="Suorakulmio: Pyöristetyt kulmat 187">
                    <a:extLst>
                      <a:ext uri="{FF2B5EF4-FFF2-40B4-BE49-F238E27FC236}">
                        <a16:creationId xmlns:a16="http://schemas.microsoft.com/office/drawing/2014/main" id="{CB83A66F-F703-0EB9-D703-85BC1BCF09D7}"/>
                      </a:ext>
                    </a:extLst>
                  </p:cNvPr>
                  <p:cNvSpPr/>
                  <p:nvPr/>
                </p:nvSpPr>
                <p:spPr>
                  <a:xfrm>
                    <a:off x="6483288" y="3999963"/>
                    <a:ext cx="553566" cy="8055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90" name="Kuva 189" descr="Käyttäjä tasaisella täytöllä">
                    <a:extLst>
                      <a:ext uri="{FF2B5EF4-FFF2-40B4-BE49-F238E27FC236}">
                        <a16:creationId xmlns:a16="http://schemas.microsoft.com/office/drawing/2014/main" id="{259E2507-B42C-120D-1A64-4C33C8FA1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4163" y="4112046"/>
                    <a:ext cx="499516" cy="499516"/>
                  </a:xfrm>
                  <a:prstGeom prst="rect">
                    <a:avLst/>
                  </a:prstGeom>
                </p:spPr>
              </p:pic>
            </p:grpSp>
            <p:sp>
              <p:nvSpPr>
                <p:cNvPr id="192" name="Tekstiruutu 191">
                  <a:extLst>
                    <a:ext uri="{FF2B5EF4-FFF2-40B4-BE49-F238E27FC236}">
                      <a16:creationId xmlns:a16="http://schemas.microsoft.com/office/drawing/2014/main" id="{8A8A441C-4548-6B1F-435A-CEDB4A2AA8F9}"/>
                    </a:ext>
                  </a:extLst>
                </p:cNvPr>
                <p:cNvSpPr txBox="1"/>
                <p:nvPr/>
              </p:nvSpPr>
              <p:spPr>
                <a:xfrm>
                  <a:off x="5822631" y="4037554"/>
                  <a:ext cx="550151" cy="184666"/>
                </a:xfrm>
                <a:prstGeom prst="rect">
                  <a:avLst/>
                </a:prstGeom>
                <a:noFill/>
              </p:spPr>
              <p:txBody>
                <a:bodyPr wrap="none" rtlCol="0">
                  <a:spAutoFit/>
                </a:bodyPr>
                <a:lstStyle/>
                <a:p>
                  <a:r>
                    <a:rPr lang="fi-FI" sz="600" b="1" dirty="0"/>
                    <a:t>CORNER 1</a:t>
                  </a:r>
                </a:p>
              </p:txBody>
            </p:sp>
            <p:sp>
              <p:nvSpPr>
                <p:cNvPr id="193" name="Tekstiruutu 192">
                  <a:extLst>
                    <a:ext uri="{FF2B5EF4-FFF2-40B4-BE49-F238E27FC236}">
                      <a16:creationId xmlns:a16="http://schemas.microsoft.com/office/drawing/2014/main" id="{86BA49B4-6EFD-236C-7A3F-39AF4675AE2D}"/>
                    </a:ext>
                  </a:extLst>
                </p:cNvPr>
                <p:cNvSpPr txBox="1"/>
                <p:nvPr/>
              </p:nvSpPr>
              <p:spPr>
                <a:xfrm>
                  <a:off x="5843715" y="4551405"/>
                  <a:ext cx="532518" cy="276999"/>
                </a:xfrm>
                <a:prstGeom prst="rect">
                  <a:avLst/>
                </a:prstGeom>
                <a:noFill/>
              </p:spPr>
              <p:txBody>
                <a:bodyPr wrap="none" rtlCol="0">
                  <a:spAutoFit/>
                </a:bodyPr>
                <a:lstStyle/>
                <a:p>
                  <a:r>
                    <a:rPr lang="fi-FI" sz="600" b="1" dirty="0"/>
                    <a:t>SUPPLIER</a:t>
                  </a:r>
                </a:p>
                <a:p>
                  <a:r>
                    <a:rPr lang="fi-FI" sz="600" b="1" dirty="0"/>
                    <a:t>(SENDER)</a:t>
                  </a:r>
                </a:p>
              </p:txBody>
            </p:sp>
          </p:grpSp>
          <p:grpSp>
            <p:nvGrpSpPr>
              <p:cNvPr id="195" name="Ryhmä 194">
                <a:extLst>
                  <a:ext uri="{FF2B5EF4-FFF2-40B4-BE49-F238E27FC236}">
                    <a16:creationId xmlns:a16="http://schemas.microsoft.com/office/drawing/2014/main" id="{A56F6EED-9742-99AD-4C67-0B0942B5EA77}"/>
                  </a:ext>
                </a:extLst>
              </p:cNvPr>
              <p:cNvGrpSpPr/>
              <p:nvPr/>
            </p:nvGrpSpPr>
            <p:grpSpPr>
              <a:xfrm>
                <a:off x="6496633" y="2497311"/>
                <a:ext cx="553566" cy="805552"/>
                <a:chOff x="5819216" y="4017975"/>
                <a:chExt cx="553566" cy="805552"/>
              </a:xfrm>
            </p:grpSpPr>
            <p:grpSp>
              <p:nvGrpSpPr>
                <p:cNvPr id="196" name="Ryhmä 195">
                  <a:extLst>
                    <a:ext uri="{FF2B5EF4-FFF2-40B4-BE49-F238E27FC236}">
                      <a16:creationId xmlns:a16="http://schemas.microsoft.com/office/drawing/2014/main" id="{A0FD374A-F653-88A3-DBDA-880751D18050}"/>
                    </a:ext>
                  </a:extLst>
                </p:cNvPr>
                <p:cNvGrpSpPr/>
                <p:nvPr/>
              </p:nvGrpSpPr>
              <p:grpSpPr>
                <a:xfrm>
                  <a:off x="5819216" y="4017975"/>
                  <a:ext cx="553566" cy="805552"/>
                  <a:chOff x="6483288" y="3999963"/>
                  <a:chExt cx="553566" cy="805552"/>
                </a:xfrm>
              </p:grpSpPr>
              <p:sp>
                <p:nvSpPr>
                  <p:cNvPr id="199" name="Suorakulmio: Pyöristetyt kulmat 198">
                    <a:extLst>
                      <a:ext uri="{FF2B5EF4-FFF2-40B4-BE49-F238E27FC236}">
                        <a16:creationId xmlns:a16="http://schemas.microsoft.com/office/drawing/2014/main" id="{540E4362-EACE-71DC-9683-370A5C405E0C}"/>
                      </a:ext>
                    </a:extLst>
                  </p:cNvPr>
                  <p:cNvSpPr/>
                  <p:nvPr/>
                </p:nvSpPr>
                <p:spPr>
                  <a:xfrm>
                    <a:off x="6483288" y="3999963"/>
                    <a:ext cx="553566" cy="8055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00" name="Kuva 199" descr="Käyttäjä tasaisella täytöllä">
                    <a:extLst>
                      <a:ext uri="{FF2B5EF4-FFF2-40B4-BE49-F238E27FC236}">
                        <a16:creationId xmlns:a16="http://schemas.microsoft.com/office/drawing/2014/main" id="{09A43216-7533-EDFB-0F47-07ABED13F5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4163" y="4112046"/>
                    <a:ext cx="499516" cy="499516"/>
                  </a:xfrm>
                  <a:prstGeom prst="rect">
                    <a:avLst/>
                  </a:prstGeom>
                </p:spPr>
              </p:pic>
            </p:grpSp>
            <p:sp>
              <p:nvSpPr>
                <p:cNvPr id="197" name="Tekstiruutu 196">
                  <a:extLst>
                    <a:ext uri="{FF2B5EF4-FFF2-40B4-BE49-F238E27FC236}">
                      <a16:creationId xmlns:a16="http://schemas.microsoft.com/office/drawing/2014/main" id="{035DF698-A629-A57E-95C7-A841A62746D9}"/>
                    </a:ext>
                  </a:extLst>
                </p:cNvPr>
                <p:cNvSpPr txBox="1"/>
                <p:nvPr/>
              </p:nvSpPr>
              <p:spPr>
                <a:xfrm>
                  <a:off x="5822631" y="4037554"/>
                  <a:ext cx="550151" cy="184666"/>
                </a:xfrm>
                <a:prstGeom prst="rect">
                  <a:avLst/>
                </a:prstGeom>
                <a:noFill/>
              </p:spPr>
              <p:txBody>
                <a:bodyPr wrap="none" rtlCol="0">
                  <a:spAutoFit/>
                </a:bodyPr>
                <a:lstStyle/>
                <a:p>
                  <a:r>
                    <a:rPr lang="fi-FI" sz="600" b="1" dirty="0"/>
                    <a:t>CORNER 4</a:t>
                  </a:r>
                </a:p>
              </p:txBody>
            </p:sp>
            <p:sp>
              <p:nvSpPr>
                <p:cNvPr id="198" name="Tekstiruutu 197">
                  <a:extLst>
                    <a:ext uri="{FF2B5EF4-FFF2-40B4-BE49-F238E27FC236}">
                      <a16:creationId xmlns:a16="http://schemas.microsoft.com/office/drawing/2014/main" id="{FE28B9D9-EDC6-305F-DAA4-90A653AF32F2}"/>
                    </a:ext>
                  </a:extLst>
                </p:cNvPr>
                <p:cNvSpPr txBox="1"/>
                <p:nvPr/>
              </p:nvSpPr>
              <p:spPr>
                <a:xfrm>
                  <a:off x="5838359" y="4543039"/>
                  <a:ext cx="534423" cy="276999"/>
                </a:xfrm>
                <a:prstGeom prst="rect">
                  <a:avLst/>
                </a:prstGeom>
                <a:noFill/>
              </p:spPr>
              <p:txBody>
                <a:bodyPr wrap="square" lIns="36000" rIns="36000" rtlCol="0">
                  <a:spAutoFit/>
                </a:bodyPr>
                <a:lstStyle/>
                <a:p>
                  <a:pPr algn="ctr"/>
                  <a:r>
                    <a:rPr lang="fi-FI" sz="600" b="1" dirty="0"/>
                    <a:t>BUYER</a:t>
                  </a:r>
                </a:p>
                <a:p>
                  <a:pPr algn="ctr"/>
                  <a:r>
                    <a:rPr lang="fi-FI" sz="600" b="1" dirty="0"/>
                    <a:t>(RECEIVER)</a:t>
                  </a:r>
                </a:p>
              </p:txBody>
            </p:sp>
          </p:grpSp>
          <p:grpSp>
            <p:nvGrpSpPr>
              <p:cNvPr id="216" name="Ryhmä 215">
                <a:extLst>
                  <a:ext uri="{FF2B5EF4-FFF2-40B4-BE49-F238E27FC236}">
                    <a16:creationId xmlns:a16="http://schemas.microsoft.com/office/drawing/2014/main" id="{87CBDF56-AB14-7434-25C9-37D5BBDD3276}"/>
                  </a:ext>
                </a:extLst>
              </p:cNvPr>
              <p:cNvGrpSpPr/>
              <p:nvPr/>
            </p:nvGrpSpPr>
            <p:grpSpPr>
              <a:xfrm>
                <a:off x="8245346" y="1049902"/>
                <a:ext cx="553566" cy="805552"/>
                <a:chOff x="8245346" y="1123054"/>
                <a:chExt cx="553566" cy="805552"/>
              </a:xfrm>
            </p:grpSpPr>
            <p:grpSp>
              <p:nvGrpSpPr>
                <p:cNvPr id="201" name="Ryhmä 200">
                  <a:extLst>
                    <a:ext uri="{FF2B5EF4-FFF2-40B4-BE49-F238E27FC236}">
                      <a16:creationId xmlns:a16="http://schemas.microsoft.com/office/drawing/2014/main" id="{45BEAD85-CF23-C59C-E91D-040AEBA254CD}"/>
                    </a:ext>
                  </a:extLst>
                </p:cNvPr>
                <p:cNvGrpSpPr/>
                <p:nvPr/>
              </p:nvGrpSpPr>
              <p:grpSpPr>
                <a:xfrm>
                  <a:off x="8245346" y="1123054"/>
                  <a:ext cx="553566" cy="805552"/>
                  <a:chOff x="5819216" y="4017975"/>
                  <a:chExt cx="553566" cy="805552"/>
                </a:xfrm>
              </p:grpSpPr>
              <p:sp>
                <p:nvSpPr>
                  <p:cNvPr id="205" name="Suorakulmio: Pyöristetyt kulmat 204">
                    <a:extLst>
                      <a:ext uri="{FF2B5EF4-FFF2-40B4-BE49-F238E27FC236}">
                        <a16:creationId xmlns:a16="http://schemas.microsoft.com/office/drawing/2014/main" id="{1B5431CE-54F2-599D-3056-7BDE040416EC}"/>
                      </a:ext>
                    </a:extLst>
                  </p:cNvPr>
                  <p:cNvSpPr/>
                  <p:nvPr/>
                </p:nvSpPr>
                <p:spPr>
                  <a:xfrm>
                    <a:off x="5819216" y="4017975"/>
                    <a:ext cx="553566" cy="805552"/>
                  </a:xfrm>
                  <a:prstGeom prst="roundRect">
                    <a:avLst/>
                  </a:prstGeom>
                  <a:solidFill>
                    <a:srgbClr val="0071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03" name="Tekstiruutu 202">
                    <a:extLst>
                      <a:ext uri="{FF2B5EF4-FFF2-40B4-BE49-F238E27FC236}">
                        <a16:creationId xmlns:a16="http://schemas.microsoft.com/office/drawing/2014/main" id="{134C7BF8-0C4C-55C7-9CF7-8CF05153F9B6}"/>
                      </a:ext>
                    </a:extLst>
                  </p:cNvPr>
                  <p:cNvSpPr txBox="1"/>
                  <p:nvPr/>
                </p:nvSpPr>
                <p:spPr>
                  <a:xfrm>
                    <a:off x="5822631" y="4037554"/>
                    <a:ext cx="550151" cy="184666"/>
                  </a:xfrm>
                  <a:prstGeom prst="rect">
                    <a:avLst/>
                  </a:prstGeom>
                  <a:noFill/>
                </p:spPr>
                <p:txBody>
                  <a:bodyPr wrap="none" rtlCol="0">
                    <a:spAutoFit/>
                  </a:bodyPr>
                  <a:lstStyle/>
                  <a:p>
                    <a:r>
                      <a:rPr lang="fi-FI" sz="600" b="1" dirty="0">
                        <a:solidFill>
                          <a:schemeClr val="bg1"/>
                        </a:solidFill>
                      </a:rPr>
                      <a:t>CORNER 2</a:t>
                    </a:r>
                  </a:p>
                </p:txBody>
              </p:sp>
              <p:sp>
                <p:nvSpPr>
                  <p:cNvPr id="204" name="Tekstiruutu 203">
                    <a:extLst>
                      <a:ext uri="{FF2B5EF4-FFF2-40B4-BE49-F238E27FC236}">
                        <a16:creationId xmlns:a16="http://schemas.microsoft.com/office/drawing/2014/main" id="{345AAAC4-E473-64F9-FE42-5330B946C14B}"/>
                      </a:ext>
                    </a:extLst>
                  </p:cNvPr>
                  <p:cNvSpPr txBox="1"/>
                  <p:nvPr/>
                </p:nvSpPr>
                <p:spPr>
                  <a:xfrm>
                    <a:off x="5862404" y="4454195"/>
                    <a:ext cx="479618" cy="369332"/>
                  </a:xfrm>
                  <a:prstGeom prst="rect">
                    <a:avLst/>
                  </a:prstGeom>
                  <a:noFill/>
                </p:spPr>
                <p:txBody>
                  <a:bodyPr wrap="none" rtlCol="0">
                    <a:spAutoFit/>
                  </a:bodyPr>
                  <a:lstStyle/>
                  <a:p>
                    <a:pPr algn="ctr"/>
                    <a:r>
                      <a:rPr lang="fi-FI" sz="600" b="1" dirty="0" err="1">
                        <a:solidFill>
                          <a:schemeClr val="bg1"/>
                        </a:solidFill>
                      </a:rPr>
                      <a:t>Peppol</a:t>
                    </a:r>
                    <a:r>
                      <a:rPr lang="fi-FI" sz="600" b="1" dirty="0">
                        <a:solidFill>
                          <a:schemeClr val="bg1"/>
                        </a:solidFill>
                      </a:rPr>
                      <a:t> </a:t>
                    </a:r>
                  </a:p>
                  <a:p>
                    <a:pPr algn="ctr"/>
                    <a:r>
                      <a:rPr lang="fi-FI" sz="600" b="1" dirty="0" err="1">
                        <a:solidFill>
                          <a:schemeClr val="bg1"/>
                        </a:solidFill>
                      </a:rPr>
                      <a:t>service</a:t>
                    </a:r>
                    <a:r>
                      <a:rPr lang="fi-FI" sz="600" b="1" dirty="0">
                        <a:solidFill>
                          <a:schemeClr val="bg1"/>
                        </a:solidFill>
                      </a:rPr>
                      <a:t> </a:t>
                    </a:r>
                  </a:p>
                  <a:p>
                    <a:pPr algn="ctr"/>
                    <a:r>
                      <a:rPr lang="fi-FI" sz="600" b="1" dirty="0" err="1">
                        <a:solidFill>
                          <a:schemeClr val="bg1"/>
                        </a:solidFill>
                      </a:rPr>
                      <a:t>provider</a:t>
                    </a:r>
                    <a:endParaRPr lang="fi-FI" sz="600" b="1" dirty="0">
                      <a:solidFill>
                        <a:schemeClr val="bg1"/>
                      </a:solidFill>
                    </a:endParaRPr>
                  </a:p>
                </p:txBody>
              </p:sp>
            </p:grpSp>
            <p:pic>
              <p:nvPicPr>
                <p:cNvPr id="45" name="Picture 2" descr="The Future Is Open - OpenPeppol">
                  <a:extLst>
                    <a:ext uri="{FF2B5EF4-FFF2-40B4-BE49-F238E27FC236}">
                      <a16:creationId xmlns:a16="http://schemas.microsoft.com/office/drawing/2014/main" id="{3E24C92C-ED7F-D65C-209C-CAAF1CDACDC9}"/>
                    </a:ext>
                  </a:extLst>
                </p:cNvPr>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r="75412" b="21536"/>
                <a:stretch/>
              </p:blipFill>
              <p:spPr bwMode="auto">
                <a:xfrm>
                  <a:off x="8397948" y="1315110"/>
                  <a:ext cx="248361" cy="256354"/>
                </a:xfrm>
                <a:prstGeom prst="rect">
                  <a:avLst/>
                </a:prstGeom>
                <a:noFill/>
              </p:spPr>
            </p:pic>
          </p:grpSp>
          <p:grpSp>
            <p:nvGrpSpPr>
              <p:cNvPr id="217" name="Ryhmä 216">
                <a:extLst>
                  <a:ext uri="{FF2B5EF4-FFF2-40B4-BE49-F238E27FC236}">
                    <a16:creationId xmlns:a16="http://schemas.microsoft.com/office/drawing/2014/main" id="{B7520E0B-B9A5-D8A8-4899-96BC39946A93}"/>
                  </a:ext>
                </a:extLst>
              </p:cNvPr>
              <p:cNvGrpSpPr/>
              <p:nvPr/>
            </p:nvGrpSpPr>
            <p:grpSpPr>
              <a:xfrm>
                <a:off x="8245346" y="2505302"/>
                <a:ext cx="553566" cy="805552"/>
                <a:chOff x="8245346" y="2493110"/>
                <a:chExt cx="553566" cy="805552"/>
              </a:xfrm>
            </p:grpSpPr>
            <p:grpSp>
              <p:nvGrpSpPr>
                <p:cNvPr id="207" name="Ryhmä 206">
                  <a:extLst>
                    <a:ext uri="{FF2B5EF4-FFF2-40B4-BE49-F238E27FC236}">
                      <a16:creationId xmlns:a16="http://schemas.microsoft.com/office/drawing/2014/main" id="{7D8DCF14-9CF0-E16A-E974-D0417DA6F8DE}"/>
                    </a:ext>
                  </a:extLst>
                </p:cNvPr>
                <p:cNvGrpSpPr/>
                <p:nvPr/>
              </p:nvGrpSpPr>
              <p:grpSpPr>
                <a:xfrm>
                  <a:off x="8245346" y="2493110"/>
                  <a:ext cx="553566" cy="805552"/>
                  <a:chOff x="5819216" y="4017975"/>
                  <a:chExt cx="553566" cy="805552"/>
                </a:xfrm>
              </p:grpSpPr>
              <p:sp>
                <p:nvSpPr>
                  <p:cNvPr id="208" name="Suorakulmio: Pyöristetyt kulmat 207">
                    <a:extLst>
                      <a:ext uri="{FF2B5EF4-FFF2-40B4-BE49-F238E27FC236}">
                        <a16:creationId xmlns:a16="http://schemas.microsoft.com/office/drawing/2014/main" id="{49F60697-958C-CF29-25EE-E4067A8B534D}"/>
                      </a:ext>
                    </a:extLst>
                  </p:cNvPr>
                  <p:cNvSpPr/>
                  <p:nvPr/>
                </p:nvSpPr>
                <p:spPr>
                  <a:xfrm>
                    <a:off x="5819216" y="4017975"/>
                    <a:ext cx="553566" cy="805552"/>
                  </a:xfrm>
                  <a:prstGeom prst="roundRect">
                    <a:avLst/>
                  </a:prstGeom>
                  <a:solidFill>
                    <a:srgbClr val="0071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09" name="Tekstiruutu 208">
                    <a:extLst>
                      <a:ext uri="{FF2B5EF4-FFF2-40B4-BE49-F238E27FC236}">
                        <a16:creationId xmlns:a16="http://schemas.microsoft.com/office/drawing/2014/main" id="{4CF3F006-6CE5-B24E-1BB6-CC00533EEE6F}"/>
                      </a:ext>
                    </a:extLst>
                  </p:cNvPr>
                  <p:cNvSpPr txBox="1"/>
                  <p:nvPr/>
                </p:nvSpPr>
                <p:spPr>
                  <a:xfrm>
                    <a:off x="5822631" y="4037554"/>
                    <a:ext cx="550151" cy="184666"/>
                  </a:xfrm>
                  <a:prstGeom prst="rect">
                    <a:avLst/>
                  </a:prstGeom>
                  <a:noFill/>
                </p:spPr>
                <p:txBody>
                  <a:bodyPr wrap="none" rtlCol="0">
                    <a:spAutoFit/>
                  </a:bodyPr>
                  <a:lstStyle/>
                  <a:p>
                    <a:r>
                      <a:rPr lang="fi-FI" sz="600" b="1" dirty="0">
                        <a:solidFill>
                          <a:schemeClr val="bg1"/>
                        </a:solidFill>
                      </a:rPr>
                      <a:t>CORNER 3</a:t>
                    </a:r>
                  </a:p>
                </p:txBody>
              </p:sp>
              <p:sp>
                <p:nvSpPr>
                  <p:cNvPr id="210" name="Tekstiruutu 209">
                    <a:extLst>
                      <a:ext uri="{FF2B5EF4-FFF2-40B4-BE49-F238E27FC236}">
                        <a16:creationId xmlns:a16="http://schemas.microsoft.com/office/drawing/2014/main" id="{7F5DD006-8358-73A2-E260-3705893C0978}"/>
                      </a:ext>
                    </a:extLst>
                  </p:cNvPr>
                  <p:cNvSpPr txBox="1"/>
                  <p:nvPr/>
                </p:nvSpPr>
                <p:spPr>
                  <a:xfrm>
                    <a:off x="5862404" y="4454195"/>
                    <a:ext cx="479618" cy="369332"/>
                  </a:xfrm>
                  <a:prstGeom prst="rect">
                    <a:avLst/>
                  </a:prstGeom>
                  <a:noFill/>
                </p:spPr>
                <p:txBody>
                  <a:bodyPr wrap="none" rtlCol="0">
                    <a:spAutoFit/>
                  </a:bodyPr>
                  <a:lstStyle/>
                  <a:p>
                    <a:pPr algn="ctr"/>
                    <a:r>
                      <a:rPr lang="fi-FI" sz="600" b="1" dirty="0" err="1">
                        <a:solidFill>
                          <a:schemeClr val="bg1"/>
                        </a:solidFill>
                      </a:rPr>
                      <a:t>Peppol</a:t>
                    </a:r>
                    <a:r>
                      <a:rPr lang="fi-FI" sz="600" b="1" dirty="0">
                        <a:solidFill>
                          <a:schemeClr val="bg1"/>
                        </a:solidFill>
                      </a:rPr>
                      <a:t> </a:t>
                    </a:r>
                  </a:p>
                  <a:p>
                    <a:pPr algn="ctr"/>
                    <a:r>
                      <a:rPr lang="fi-FI" sz="600" b="1" dirty="0" err="1">
                        <a:solidFill>
                          <a:schemeClr val="bg1"/>
                        </a:solidFill>
                      </a:rPr>
                      <a:t>service</a:t>
                    </a:r>
                    <a:r>
                      <a:rPr lang="fi-FI" sz="600" b="1" dirty="0">
                        <a:solidFill>
                          <a:schemeClr val="bg1"/>
                        </a:solidFill>
                      </a:rPr>
                      <a:t> </a:t>
                    </a:r>
                  </a:p>
                  <a:p>
                    <a:pPr algn="ctr"/>
                    <a:r>
                      <a:rPr lang="fi-FI" sz="600" b="1" dirty="0" err="1">
                        <a:solidFill>
                          <a:schemeClr val="bg1"/>
                        </a:solidFill>
                      </a:rPr>
                      <a:t>provider</a:t>
                    </a:r>
                    <a:endParaRPr lang="fi-FI" sz="600" b="1" dirty="0">
                      <a:solidFill>
                        <a:schemeClr val="bg1"/>
                      </a:solidFill>
                    </a:endParaRPr>
                  </a:p>
                </p:txBody>
              </p:sp>
            </p:grpSp>
            <p:pic>
              <p:nvPicPr>
                <p:cNvPr id="211" name="Picture 2" descr="The Future Is Open - OpenPeppol">
                  <a:extLst>
                    <a:ext uri="{FF2B5EF4-FFF2-40B4-BE49-F238E27FC236}">
                      <a16:creationId xmlns:a16="http://schemas.microsoft.com/office/drawing/2014/main" id="{7C69D6FA-103A-A222-CD0F-F38FEB93255D}"/>
                    </a:ext>
                  </a:extLst>
                </p:cNvPr>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r="75412" b="21536"/>
                <a:stretch/>
              </p:blipFill>
              <p:spPr bwMode="auto">
                <a:xfrm>
                  <a:off x="8397947" y="2685389"/>
                  <a:ext cx="248361" cy="256354"/>
                </a:xfrm>
                <a:prstGeom prst="rect">
                  <a:avLst/>
                </a:prstGeom>
                <a:noFill/>
              </p:spPr>
            </p:pic>
          </p:grpSp>
          <p:grpSp>
            <p:nvGrpSpPr>
              <p:cNvPr id="218" name="Ryhmä 217">
                <a:extLst>
                  <a:ext uri="{FF2B5EF4-FFF2-40B4-BE49-F238E27FC236}">
                    <a16:creationId xmlns:a16="http://schemas.microsoft.com/office/drawing/2014/main" id="{2B0B15FA-961D-BF21-07A5-1FEA7E1A7665}"/>
                  </a:ext>
                </a:extLst>
              </p:cNvPr>
              <p:cNvGrpSpPr/>
              <p:nvPr/>
            </p:nvGrpSpPr>
            <p:grpSpPr>
              <a:xfrm>
                <a:off x="10372917" y="1733577"/>
                <a:ext cx="587092" cy="805552"/>
                <a:chOff x="8211820" y="2493110"/>
                <a:chExt cx="587092" cy="805552"/>
              </a:xfrm>
            </p:grpSpPr>
            <p:grpSp>
              <p:nvGrpSpPr>
                <p:cNvPr id="219" name="Ryhmä 218">
                  <a:extLst>
                    <a:ext uri="{FF2B5EF4-FFF2-40B4-BE49-F238E27FC236}">
                      <a16:creationId xmlns:a16="http://schemas.microsoft.com/office/drawing/2014/main" id="{7C3FEEDB-6DF8-E14E-380C-8A5D06CE95D8}"/>
                    </a:ext>
                  </a:extLst>
                </p:cNvPr>
                <p:cNvGrpSpPr/>
                <p:nvPr/>
              </p:nvGrpSpPr>
              <p:grpSpPr>
                <a:xfrm>
                  <a:off x="8211820" y="2493110"/>
                  <a:ext cx="587092" cy="805552"/>
                  <a:chOff x="5785690" y="4017975"/>
                  <a:chExt cx="587092" cy="805552"/>
                </a:xfrm>
              </p:grpSpPr>
              <p:sp>
                <p:nvSpPr>
                  <p:cNvPr id="221" name="Suorakulmio: Pyöristetyt kulmat 220">
                    <a:extLst>
                      <a:ext uri="{FF2B5EF4-FFF2-40B4-BE49-F238E27FC236}">
                        <a16:creationId xmlns:a16="http://schemas.microsoft.com/office/drawing/2014/main" id="{F86BC5B0-14B9-4E3A-3A88-E0C615F0BA31}"/>
                      </a:ext>
                    </a:extLst>
                  </p:cNvPr>
                  <p:cNvSpPr/>
                  <p:nvPr/>
                </p:nvSpPr>
                <p:spPr>
                  <a:xfrm>
                    <a:off x="5785690" y="4017975"/>
                    <a:ext cx="587092" cy="805552"/>
                  </a:xfrm>
                  <a:prstGeom prst="roundRect">
                    <a:avLst/>
                  </a:prstGeom>
                  <a:solidFill>
                    <a:srgbClr val="0071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22" name="Tekstiruutu 221">
                    <a:extLst>
                      <a:ext uri="{FF2B5EF4-FFF2-40B4-BE49-F238E27FC236}">
                        <a16:creationId xmlns:a16="http://schemas.microsoft.com/office/drawing/2014/main" id="{B13CE9BA-2412-B32D-3B0A-BF3785A934E2}"/>
                      </a:ext>
                    </a:extLst>
                  </p:cNvPr>
                  <p:cNvSpPr txBox="1"/>
                  <p:nvPr/>
                </p:nvSpPr>
                <p:spPr>
                  <a:xfrm>
                    <a:off x="5822631" y="4037554"/>
                    <a:ext cx="550151" cy="184666"/>
                  </a:xfrm>
                  <a:prstGeom prst="rect">
                    <a:avLst/>
                  </a:prstGeom>
                  <a:noFill/>
                </p:spPr>
                <p:txBody>
                  <a:bodyPr wrap="none" rtlCol="0">
                    <a:spAutoFit/>
                  </a:bodyPr>
                  <a:lstStyle/>
                  <a:p>
                    <a:r>
                      <a:rPr lang="fi-FI" sz="600" b="1" dirty="0">
                        <a:solidFill>
                          <a:schemeClr val="bg1"/>
                        </a:solidFill>
                      </a:rPr>
                      <a:t>CORNER 5</a:t>
                    </a:r>
                  </a:p>
                </p:txBody>
              </p:sp>
              <p:sp>
                <p:nvSpPr>
                  <p:cNvPr id="223" name="Tekstiruutu 222">
                    <a:extLst>
                      <a:ext uri="{FF2B5EF4-FFF2-40B4-BE49-F238E27FC236}">
                        <a16:creationId xmlns:a16="http://schemas.microsoft.com/office/drawing/2014/main" id="{80B2D39C-02D9-57A2-8DDF-6617F80FF93D}"/>
                      </a:ext>
                    </a:extLst>
                  </p:cNvPr>
                  <p:cNvSpPr txBox="1"/>
                  <p:nvPr/>
                </p:nvSpPr>
                <p:spPr>
                  <a:xfrm>
                    <a:off x="5857897" y="4454195"/>
                    <a:ext cx="479618" cy="369332"/>
                  </a:xfrm>
                  <a:prstGeom prst="rect">
                    <a:avLst/>
                  </a:prstGeom>
                  <a:noFill/>
                </p:spPr>
                <p:txBody>
                  <a:bodyPr wrap="none" rtlCol="0">
                    <a:spAutoFit/>
                  </a:bodyPr>
                  <a:lstStyle/>
                  <a:p>
                    <a:pPr algn="ctr"/>
                    <a:r>
                      <a:rPr lang="fi-FI" sz="600" b="1" dirty="0" err="1">
                        <a:solidFill>
                          <a:schemeClr val="bg1"/>
                        </a:solidFill>
                      </a:rPr>
                      <a:t>Peppol</a:t>
                    </a:r>
                    <a:r>
                      <a:rPr lang="fi-FI" sz="600" b="1" dirty="0">
                        <a:solidFill>
                          <a:schemeClr val="bg1"/>
                        </a:solidFill>
                      </a:rPr>
                      <a:t> </a:t>
                    </a:r>
                  </a:p>
                  <a:p>
                    <a:pPr algn="ctr"/>
                    <a:r>
                      <a:rPr lang="fi-FI" sz="600" b="1" dirty="0" err="1">
                        <a:solidFill>
                          <a:schemeClr val="bg1"/>
                        </a:solidFill>
                      </a:rPr>
                      <a:t>service</a:t>
                    </a:r>
                    <a:r>
                      <a:rPr lang="fi-FI" sz="600" b="1" dirty="0">
                        <a:solidFill>
                          <a:schemeClr val="bg1"/>
                        </a:solidFill>
                      </a:rPr>
                      <a:t> </a:t>
                    </a:r>
                  </a:p>
                  <a:p>
                    <a:pPr algn="ctr"/>
                    <a:r>
                      <a:rPr lang="fi-FI" sz="600" b="1" dirty="0" err="1">
                        <a:solidFill>
                          <a:schemeClr val="bg1"/>
                        </a:solidFill>
                      </a:rPr>
                      <a:t>provider</a:t>
                    </a:r>
                    <a:endParaRPr lang="fi-FI" sz="600" b="1" dirty="0">
                      <a:solidFill>
                        <a:schemeClr val="bg1"/>
                      </a:solidFill>
                    </a:endParaRPr>
                  </a:p>
                </p:txBody>
              </p:sp>
            </p:grpSp>
            <p:pic>
              <p:nvPicPr>
                <p:cNvPr id="220" name="Picture 2" descr="The Future Is Open - OpenPeppol">
                  <a:extLst>
                    <a:ext uri="{FF2B5EF4-FFF2-40B4-BE49-F238E27FC236}">
                      <a16:creationId xmlns:a16="http://schemas.microsoft.com/office/drawing/2014/main" id="{B56E1D0B-3E6D-5217-6FA3-C5AA0555FC81}"/>
                    </a:ext>
                  </a:extLst>
                </p:cNvPr>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r="75412" b="21536"/>
                <a:stretch/>
              </p:blipFill>
              <p:spPr bwMode="auto">
                <a:xfrm>
                  <a:off x="8399656" y="2685389"/>
                  <a:ext cx="248361" cy="256354"/>
                </a:xfrm>
                <a:prstGeom prst="rect">
                  <a:avLst/>
                </a:prstGeom>
                <a:noFill/>
              </p:spPr>
            </p:pic>
          </p:grpSp>
          <p:pic>
            <p:nvPicPr>
              <p:cNvPr id="225" name="Kuva 224" descr="Pankki tasaisella täytöllä">
                <a:extLst>
                  <a:ext uri="{FF2B5EF4-FFF2-40B4-BE49-F238E27FC236}">
                    <a16:creationId xmlns:a16="http://schemas.microsoft.com/office/drawing/2014/main" id="{5735F23E-3A9D-8156-2C98-CD952B695D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0399" y="1821156"/>
                <a:ext cx="535821" cy="535821"/>
              </a:xfrm>
              <a:prstGeom prst="rect">
                <a:avLst/>
              </a:prstGeom>
            </p:spPr>
          </p:pic>
          <p:sp>
            <p:nvSpPr>
              <p:cNvPr id="226" name="Tekstiruutu 225">
                <a:extLst>
                  <a:ext uri="{FF2B5EF4-FFF2-40B4-BE49-F238E27FC236}">
                    <a16:creationId xmlns:a16="http://schemas.microsoft.com/office/drawing/2014/main" id="{5F39198B-D6F1-593D-DC5B-D6E22EC4B8B8}"/>
                  </a:ext>
                </a:extLst>
              </p:cNvPr>
              <p:cNvSpPr txBox="1"/>
              <p:nvPr/>
            </p:nvSpPr>
            <p:spPr>
              <a:xfrm>
                <a:off x="10937285" y="2305194"/>
                <a:ext cx="922048" cy="415498"/>
              </a:xfrm>
              <a:prstGeom prst="rect">
                <a:avLst/>
              </a:prstGeom>
              <a:noFill/>
            </p:spPr>
            <p:txBody>
              <a:bodyPr wrap="none" rtlCol="0">
                <a:spAutoFit/>
              </a:bodyPr>
              <a:lstStyle/>
              <a:p>
                <a:pPr algn="ctr"/>
                <a:r>
                  <a:rPr lang="fi-FI" sz="700" b="1" dirty="0"/>
                  <a:t>TAX </a:t>
                </a:r>
              </a:p>
              <a:p>
                <a:pPr algn="ctr"/>
                <a:r>
                  <a:rPr lang="fi-FI" sz="700" b="1" dirty="0"/>
                  <a:t>ADMINISTRATION </a:t>
                </a:r>
              </a:p>
              <a:p>
                <a:pPr algn="ctr"/>
                <a:r>
                  <a:rPr lang="fi-FI" sz="700" b="1" dirty="0"/>
                  <a:t>DATA VAULT</a:t>
                </a:r>
              </a:p>
            </p:txBody>
          </p:sp>
          <p:cxnSp>
            <p:nvCxnSpPr>
              <p:cNvPr id="250" name="Suora nuoliyhdysviiva 249">
                <a:extLst>
                  <a:ext uri="{FF2B5EF4-FFF2-40B4-BE49-F238E27FC236}">
                    <a16:creationId xmlns:a16="http://schemas.microsoft.com/office/drawing/2014/main" id="{19F601F3-5C5A-A284-B9FA-44534C7F11F6}"/>
                  </a:ext>
                </a:extLst>
              </p:cNvPr>
              <p:cNvCxnSpPr>
                <a:cxnSpLocks/>
              </p:cNvCxnSpPr>
              <p:nvPr/>
            </p:nvCxnSpPr>
            <p:spPr>
              <a:xfrm flipV="1">
                <a:off x="7050199" y="1418882"/>
                <a:ext cx="1164161" cy="1994"/>
              </a:xfrm>
              <a:prstGeom prst="straightConnector1">
                <a:avLst/>
              </a:prstGeom>
              <a:ln>
                <a:tailEnd type="arrow" w="sm" len="sm"/>
              </a:ln>
            </p:spPr>
            <p:style>
              <a:lnRef idx="2">
                <a:schemeClr val="dk1"/>
              </a:lnRef>
              <a:fillRef idx="0">
                <a:schemeClr val="dk1"/>
              </a:fillRef>
              <a:effectRef idx="1">
                <a:schemeClr val="dk1"/>
              </a:effectRef>
              <a:fontRef idx="minor">
                <a:schemeClr val="tx1"/>
              </a:fontRef>
            </p:style>
          </p:cxnSp>
          <p:cxnSp>
            <p:nvCxnSpPr>
              <p:cNvPr id="253" name="Suora nuoliyhdysviiva 252">
                <a:extLst>
                  <a:ext uri="{FF2B5EF4-FFF2-40B4-BE49-F238E27FC236}">
                    <a16:creationId xmlns:a16="http://schemas.microsoft.com/office/drawing/2014/main" id="{525B066B-0C41-0280-B978-C740B1DE5D17}"/>
                  </a:ext>
                </a:extLst>
              </p:cNvPr>
              <p:cNvCxnSpPr>
                <a:cxnSpLocks/>
              </p:cNvCxnSpPr>
              <p:nvPr/>
            </p:nvCxnSpPr>
            <p:spPr>
              <a:xfrm flipH="1" flipV="1">
                <a:off x="7073379" y="1560761"/>
                <a:ext cx="1164161" cy="1994"/>
              </a:xfrm>
              <a:prstGeom prst="straightConnector1">
                <a:avLst/>
              </a:prstGeom>
              <a:ln>
                <a:tailEnd type="arrow" w="sm" len="sm"/>
              </a:ln>
            </p:spPr>
            <p:style>
              <a:lnRef idx="2">
                <a:schemeClr val="dk1"/>
              </a:lnRef>
              <a:fillRef idx="0">
                <a:schemeClr val="dk1"/>
              </a:fillRef>
              <a:effectRef idx="1">
                <a:schemeClr val="dk1"/>
              </a:effectRef>
              <a:fontRef idx="minor">
                <a:schemeClr val="tx1"/>
              </a:fontRef>
            </p:style>
          </p:cxnSp>
          <p:grpSp>
            <p:nvGrpSpPr>
              <p:cNvPr id="252" name="Ryhmä 251">
                <a:extLst>
                  <a:ext uri="{FF2B5EF4-FFF2-40B4-BE49-F238E27FC236}">
                    <a16:creationId xmlns:a16="http://schemas.microsoft.com/office/drawing/2014/main" id="{93C231D4-45E7-956F-EB49-69CC9D71810D}"/>
                  </a:ext>
                </a:extLst>
              </p:cNvPr>
              <p:cNvGrpSpPr/>
              <p:nvPr/>
            </p:nvGrpSpPr>
            <p:grpSpPr>
              <a:xfrm>
                <a:off x="7381276" y="1207078"/>
                <a:ext cx="307340" cy="497839"/>
                <a:chOff x="7381276" y="1207078"/>
                <a:chExt cx="307340" cy="497839"/>
              </a:xfrm>
            </p:grpSpPr>
            <p:grpSp>
              <p:nvGrpSpPr>
                <p:cNvPr id="229" name="Ryhmä 228">
                  <a:extLst>
                    <a:ext uri="{FF2B5EF4-FFF2-40B4-BE49-F238E27FC236}">
                      <a16:creationId xmlns:a16="http://schemas.microsoft.com/office/drawing/2014/main" id="{94D69231-9417-647D-8915-83166CE15057}"/>
                    </a:ext>
                  </a:extLst>
                </p:cNvPr>
                <p:cNvGrpSpPr/>
                <p:nvPr/>
              </p:nvGrpSpPr>
              <p:grpSpPr>
                <a:xfrm>
                  <a:off x="7381276" y="1207078"/>
                  <a:ext cx="307340" cy="497839"/>
                  <a:chOff x="7376160" y="4163060"/>
                  <a:chExt cx="307340" cy="497839"/>
                </a:xfrm>
              </p:grpSpPr>
              <p:sp>
                <p:nvSpPr>
                  <p:cNvPr id="227" name="Suorakulmio 226">
                    <a:extLst>
                      <a:ext uri="{FF2B5EF4-FFF2-40B4-BE49-F238E27FC236}">
                        <a16:creationId xmlns:a16="http://schemas.microsoft.com/office/drawing/2014/main" id="{F00CC543-A64B-B9BC-3E59-83E50589ED0E}"/>
                      </a:ext>
                    </a:extLst>
                  </p:cNvPr>
                  <p:cNvSpPr/>
                  <p:nvPr/>
                </p:nvSpPr>
                <p:spPr>
                  <a:xfrm>
                    <a:off x="7376160" y="4163060"/>
                    <a:ext cx="307340" cy="497839"/>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tIns="216000" rIns="0" rtlCol="0" anchor="ctr"/>
                  <a:lstStyle/>
                  <a:p>
                    <a:pPr algn="ctr"/>
                    <a:r>
                      <a:rPr lang="fi-FI" sz="500" b="1" dirty="0">
                        <a:solidFill>
                          <a:schemeClr val="tx1"/>
                        </a:solidFill>
                      </a:rPr>
                      <a:t>INVOICE</a:t>
                    </a:r>
                  </a:p>
                </p:txBody>
              </p:sp>
              <p:sp>
                <p:nvSpPr>
                  <p:cNvPr id="228" name="Suorakulmio 227">
                    <a:extLst>
                      <a:ext uri="{FF2B5EF4-FFF2-40B4-BE49-F238E27FC236}">
                        <a16:creationId xmlns:a16="http://schemas.microsoft.com/office/drawing/2014/main" id="{9688191D-1471-2F86-0853-CDA164E8DFA3}"/>
                      </a:ext>
                    </a:extLst>
                  </p:cNvPr>
                  <p:cNvSpPr/>
                  <p:nvPr/>
                </p:nvSpPr>
                <p:spPr>
                  <a:xfrm>
                    <a:off x="7376160" y="4166338"/>
                    <a:ext cx="307340" cy="113737"/>
                  </a:xfrm>
                  <a:prstGeom prst="rect">
                    <a:avLst/>
                  </a:prstGeom>
                  <a:solidFill>
                    <a:srgbClr val="00326D"/>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grpSp>
            <p:cxnSp>
              <p:nvCxnSpPr>
                <p:cNvPr id="239" name="Suora yhdysviiva 238">
                  <a:extLst>
                    <a:ext uri="{FF2B5EF4-FFF2-40B4-BE49-F238E27FC236}">
                      <a16:creationId xmlns:a16="http://schemas.microsoft.com/office/drawing/2014/main" id="{0DDAF4D6-5F37-C50F-B04C-45D4CCD619BD}"/>
                    </a:ext>
                  </a:extLst>
                </p:cNvPr>
                <p:cNvCxnSpPr>
                  <a:cxnSpLocks/>
                </p:cNvCxnSpPr>
                <p:nvPr/>
              </p:nvCxnSpPr>
              <p:spPr>
                <a:xfrm>
                  <a:off x="7406295" y="146151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41" name="Suora yhdysviiva 240">
                  <a:extLst>
                    <a:ext uri="{FF2B5EF4-FFF2-40B4-BE49-F238E27FC236}">
                      <a16:creationId xmlns:a16="http://schemas.microsoft.com/office/drawing/2014/main" id="{C2FEFF3A-24D2-D7F5-7DB8-9ABE98D28650}"/>
                    </a:ext>
                  </a:extLst>
                </p:cNvPr>
                <p:cNvCxnSpPr>
                  <a:cxnSpLocks/>
                </p:cNvCxnSpPr>
                <p:nvPr/>
              </p:nvCxnSpPr>
              <p:spPr>
                <a:xfrm>
                  <a:off x="7406295" y="139674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43" name="Suora yhdysviiva 242">
                  <a:extLst>
                    <a:ext uri="{FF2B5EF4-FFF2-40B4-BE49-F238E27FC236}">
                      <a16:creationId xmlns:a16="http://schemas.microsoft.com/office/drawing/2014/main" id="{03DA94F1-AEA7-82B6-D70B-41B40E02F1F3}"/>
                    </a:ext>
                  </a:extLst>
                </p:cNvPr>
                <p:cNvCxnSpPr>
                  <a:cxnSpLocks/>
                </p:cNvCxnSpPr>
                <p:nvPr/>
              </p:nvCxnSpPr>
              <p:spPr>
                <a:xfrm>
                  <a:off x="7583460" y="1636776"/>
                  <a:ext cx="72000" cy="0"/>
                </a:xfrm>
                <a:prstGeom prst="line">
                  <a:avLst/>
                </a:prstGeom>
                <a:ln w="12700"/>
              </p:spPr>
              <p:style>
                <a:lnRef idx="2">
                  <a:schemeClr val="dk1"/>
                </a:lnRef>
                <a:fillRef idx="0">
                  <a:schemeClr val="dk1"/>
                </a:fillRef>
                <a:effectRef idx="1">
                  <a:schemeClr val="dk1"/>
                </a:effectRef>
                <a:fontRef idx="minor">
                  <a:schemeClr val="tx1"/>
                </a:fontRef>
              </p:style>
            </p:cxnSp>
          </p:grpSp>
          <p:cxnSp>
            <p:nvCxnSpPr>
              <p:cNvPr id="254" name="Suora nuoliyhdysviiva 253">
                <a:extLst>
                  <a:ext uri="{FF2B5EF4-FFF2-40B4-BE49-F238E27FC236}">
                    <a16:creationId xmlns:a16="http://schemas.microsoft.com/office/drawing/2014/main" id="{FAE1E618-64C2-BE73-DD5F-75008A22B94D}"/>
                  </a:ext>
                </a:extLst>
              </p:cNvPr>
              <p:cNvCxnSpPr>
                <a:cxnSpLocks/>
              </p:cNvCxnSpPr>
              <p:nvPr/>
            </p:nvCxnSpPr>
            <p:spPr>
              <a:xfrm flipV="1">
                <a:off x="7050199" y="2843817"/>
                <a:ext cx="1164161" cy="1994"/>
              </a:xfrm>
              <a:prstGeom prst="straightConnector1">
                <a:avLst/>
              </a:prstGeom>
              <a:ln>
                <a:tailEnd type="arrow" w="sm" len="sm"/>
              </a:ln>
            </p:spPr>
            <p:style>
              <a:lnRef idx="2">
                <a:schemeClr val="dk1"/>
              </a:lnRef>
              <a:fillRef idx="0">
                <a:schemeClr val="dk1"/>
              </a:fillRef>
              <a:effectRef idx="1">
                <a:schemeClr val="dk1"/>
              </a:effectRef>
              <a:fontRef idx="minor">
                <a:schemeClr val="tx1"/>
              </a:fontRef>
            </p:style>
          </p:cxnSp>
          <p:cxnSp>
            <p:nvCxnSpPr>
              <p:cNvPr id="255" name="Suora nuoliyhdysviiva 254">
                <a:extLst>
                  <a:ext uri="{FF2B5EF4-FFF2-40B4-BE49-F238E27FC236}">
                    <a16:creationId xmlns:a16="http://schemas.microsoft.com/office/drawing/2014/main" id="{D2DF571B-A67B-C634-D920-24784CD11363}"/>
                  </a:ext>
                </a:extLst>
              </p:cNvPr>
              <p:cNvCxnSpPr>
                <a:cxnSpLocks/>
              </p:cNvCxnSpPr>
              <p:nvPr/>
            </p:nvCxnSpPr>
            <p:spPr>
              <a:xfrm flipH="1" flipV="1">
                <a:off x="7073379" y="2985696"/>
                <a:ext cx="1164161" cy="1994"/>
              </a:xfrm>
              <a:prstGeom prst="straightConnector1">
                <a:avLst/>
              </a:prstGeom>
              <a:ln>
                <a:tailEnd type="arrow" w="sm" len="sm"/>
              </a:ln>
            </p:spPr>
            <p:style>
              <a:lnRef idx="2">
                <a:schemeClr val="dk1"/>
              </a:lnRef>
              <a:fillRef idx="0">
                <a:schemeClr val="dk1"/>
              </a:fillRef>
              <a:effectRef idx="1">
                <a:schemeClr val="dk1"/>
              </a:effectRef>
              <a:fontRef idx="minor">
                <a:schemeClr val="tx1"/>
              </a:fontRef>
            </p:style>
          </p:cxnSp>
          <p:grpSp>
            <p:nvGrpSpPr>
              <p:cNvPr id="256" name="Ryhmä 255">
                <a:extLst>
                  <a:ext uri="{FF2B5EF4-FFF2-40B4-BE49-F238E27FC236}">
                    <a16:creationId xmlns:a16="http://schemas.microsoft.com/office/drawing/2014/main" id="{76E8C7FF-F887-423C-F34F-7F9232E7F1F2}"/>
                  </a:ext>
                </a:extLst>
              </p:cNvPr>
              <p:cNvGrpSpPr/>
              <p:nvPr/>
            </p:nvGrpSpPr>
            <p:grpSpPr>
              <a:xfrm>
                <a:off x="7381276" y="2657136"/>
                <a:ext cx="307340" cy="497839"/>
                <a:chOff x="7381276" y="2657136"/>
                <a:chExt cx="307340" cy="497839"/>
              </a:xfrm>
            </p:grpSpPr>
            <p:grpSp>
              <p:nvGrpSpPr>
                <p:cNvPr id="230" name="Ryhmä 229">
                  <a:extLst>
                    <a:ext uri="{FF2B5EF4-FFF2-40B4-BE49-F238E27FC236}">
                      <a16:creationId xmlns:a16="http://schemas.microsoft.com/office/drawing/2014/main" id="{26E0169B-2088-993D-A344-C705BF31A16F}"/>
                    </a:ext>
                  </a:extLst>
                </p:cNvPr>
                <p:cNvGrpSpPr/>
                <p:nvPr/>
              </p:nvGrpSpPr>
              <p:grpSpPr>
                <a:xfrm>
                  <a:off x="7381276" y="2657136"/>
                  <a:ext cx="307340" cy="497839"/>
                  <a:chOff x="7376160" y="4163060"/>
                  <a:chExt cx="307340" cy="497839"/>
                </a:xfrm>
              </p:grpSpPr>
              <p:sp>
                <p:nvSpPr>
                  <p:cNvPr id="231" name="Suorakulmio 230">
                    <a:extLst>
                      <a:ext uri="{FF2B5EF4-FFF2-40B4-BE49-F238E27FC236}">
                        <a16:creationId xmlns:a16="http://schemas.microsoft.com/office/drawing/2014/main" id="{6BE5A519-D44D-E5A4-CFD2-957D366EFBFF}"/>
                      </a:ext>
                    </a:extLst>
                  </p:cNvPr>
                  <p:cNvSpPr/>
                  <p:nvPr/>
                </p:nvSpPr>
                <p:spPr>
                  <a:xfrm>
                    <a:off x="7376160" y="4163060"/>
                    <a:ext cx="307340" cy="497839"/>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tIns="216000" rIns="0" rtlCol="0" anchor="ctr"/>
                  <a:lstStyle/>
                  <a:p>
                    <a:pPr algn="ctr"/>
                    <a:r>
                      <a:rPr lang="fi-FI" sz="500" b="1" dirty="0">
                        <a:solidFill>
                          <a:schemeClr val="tx1"/>
                        </a:solidFill>
                      </a:rPr>
                      <a:t>INVOICE</a:t>
                    </a:r>
                  </a:p>
                </p:txBody>
              </p:sp>
              <p:sp>
                <p:nvSpPr>
                  <p:cNvPr id="232" name="Suorakulmio 231">
                    <a:extLst>
                      <a:ext uri="{FF2B5EF4-FFF2-40B4-BE49-F238E27FC236}">
                        <a16:creationId xmlns:a16="http://schemas.microsoft.com/office/drawing/2014/main" id="{35718813-F75E-DEE2-1766-51574CA5BEB9}"/>
                      </a:ext>
                    </a:extLst>
                  </p:cNvPr>
                  <p:cNvSpPr/>
                  <p:nvPr/>
                </p:nvSpPr>
                <p:spPr>
                  <a:xfrm>
                    <a:off x="7376160" y="4166338"/>
                    <a:ext cx="307340" cy="113737"/>
                  </a:xfrm>
                  <a:prstGeom prst="rect">
                    <a:avLst/>
                  </a:prstGeom>
                  <a:solidFill>
                    <a:srgbClr val="A8D18D"/>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grpSp>
            <p:cxnSp>
              <p:nvCxnSpPr>
                <p:cNvPr id="244" name="Suora yhdysviiva 243">
                  <a:extLst>
                    <a:ext uri="{FF2B5EF4-FFF2-40B4-BE49-F238E27FC236}">
                      <a16:creationId xmlns:a16="http://schemas.microsoft.com/office/drawing/2014/main" id="{8710006B-F15D-1B26-2B5D-E9E9D03528B4}"/>
                    </a:ext>
                  </a:extLst>
                </p:cNvPr>
                <p:cNvCxnSpPr>
                  <a:cxnSpLocks/>
                </p:cNvCxnSpPr>
                <p:nvPr/>
              </p:nvCxnSpPr>
              <p:spPr>
                <a:xfrm>
                  <a:off x="7406295" y="290169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45" name="Suora yhdysviiva 244">
                  <a:extLst>
                    <a:ext uri="{FF2B5EF4-FFF2-40B4-BE49-F238E27FC236}">
                      <a16:creationId xmlns:a16="http://schemas.microsoft.com/office/drawing/2014/main" id="{F17A7713-AB1F-E509-AE1A-E9FF3D348642}"/>
                    </a:ext>
                  </a:extLst>
                </p:cNvPr>
                <p:cNvCxnSpPr>
                  <a:cxnSpLocks/>
                </p:cNvCxnSpPr>
                <p:nvPr/>
              </p:nvCxnSpPr>
              <p:spPr>
                <a:xfrm>
                  <a:off x="7406295" y="283692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46" name="Suora yhdysviiva 245">
                  <a:extLst>
                    <a:ext uri="{FF2B5EF4-FFF2-40B4-BE49-F238E27FC236}">
                      <a16:creationId xmlns:a16="http://schemas.microsoft.com/office/drawing/2014/main" id="{9E39E0FE-5E87-3388-3921-8879BC0F48EB}"/>
                    </a:ext>
                  </a:extLst>
                </p:cNvPr>
                <p:cNvCxnSpPr>
                  <a:cxnSpLocks/>
                </p:cNvCxnSpPr>
                <p:nvPr/>
              </p:nvCxnSpPr>
              <p:spPr>
                <a:xfrm>
                  <a:off x="7583460" y="3076956"/>
                  <a:ext cx="72000" cy="0"/>
                </a:xfrm>
                <a:prstGeom prst="line">
                  <a:avLst/>
                </a:prstGeom>
                <a:ln w="12700"/>
              </p:spPr>
              <p:style>
                <a:lnRef idx="2">
                  <a:schemeClr val="dk1"/>
                </a:lnRef>
                <a:fillRef idx="0">
                  <a:schemeClr val="dk1"/>
                </a:fillRef>
                <a:effectRef idx="1">
                  <a:schemeClr val="dk1"/>
                </a:effectRef>
                <a:fontRef idx="minor">
                  <a:schemeClr val="tx1"/>
                </a:fontRef>
              </p:style>
            </p:cxnSp>
          </p:grpSp>
          <p:grpSp>
            <p:nvGrpSpPr>
              <p:cNvPr id="259" name="Ryhmä 258">
                <a:extLst>
                  <a:ext uri="{FF2B5EF4-FFF2-40B4-BE49-F238E27FC236}">
                    <a16:creationId xmlns:a16="http://schemas.microsoft.com/office/drawing/2014/main" id="{D10AEEA2-D204-44C6-9F23-0EE7DAFEAA8C}"/>
                  </a:ext>
                </a:extLst>
              </p:cNvPr>
              <p:cNvGrpSpPr/>
              <p:nvPr/>
            </p:nvGrpSpPr>
            <p:grpSpPr>
              <a:xfrm rot="16200000" flipH="1">
                <a:off x="8177639" y="2110797"/>
                <a:ext cx="654550" cy="143876"/>
                <a:chOff x="7752667" y="2218757"/>
                <a:chExt cx="1170314" cy="143876"/>
              </a:xfrm>
            </p:grpSpPr>
            <p:cxnSp>
              <p:nvCxnSpPr>
                <p:cNvPr id="257" name="Suora nuoliyhdysviiva 256">
                  <a:extLst>
                    <a:ext uri="{FF2B5EF4-FFF2-40B4-BE49-F238E27FC236}">
                      <a16:creationId xmlns:a16="http://schemas.microsoft.com/office/drawing/2014/main" id="{9FB39DF3-DBA0-D7B0-6C09-44E00795E427}"/>
                    </a:ext>
                  </a:extLst>
                </p:cNvPr>
                <p:cNvCxnSpPr>
                  <a:cxnSpLocks/>
                </p:cNvCxnSpPr>
                <p:nvPr/>
              </p:nvCxnSpPr>
              <p:spPr>
                <a:xfrm flipV="1">
                  <a:off x="7752667" y="2218757"/>
                  <a:ext cx="1164161" cy="1994"/>
                </a:xfrm>
                <a:prstGeom prst="straightConnector1">
                  <a:avLst/>
                </a:prstGeom>
                <a:ln>
                  <a:headEnd type="none" w="sm" len="sm"/>
                  <a:tailEnd type="arrow" w="sm" len="sm"/>
                </a:ln>
              </p:spPr>
              <p:style>
                <a:lnRef idx="2">
                  <a:schemeClr val="dk1"/>
                </a:lnRef>
                <a:fillRef idx="0">
                  <a:schemeClr val="dk1"/>
                </a:fillRef>
                <a:effectRef idx="1">
                  <a:schemeClr val="dk1"/>
                </a:effectRef>
                <a:fontRef idx="minor">
                  <a:schemeClr val="tx1"/>
                </a:fontRef>
              </p:style>
            </p:cxnSp>
            <p:cxnSp>
              <p:nvCxnSpPr>
                <p:cNvPr id="258" name="Suora nuoliyhdysviiva 257">
                  <a:extLst>
                    <a:ext uri="{FF2B5EF4-FFF2-40B4-BE49-F238E27FC236}">
                      <a16:creationId xmlns:a16="http://schemas.microsoft.com/office/drawing/2014/main" id="{BC0F60AC-EA29-2C8C-4392-5AFF7CA750EE}"/>
                    </a:ext>
                  </a:extLst>
                </p:cNvPr>
                <p:cNvCxnSpPr>
                  <a:cxnSpLocks/>
                </p:cNvCxnSpPr>
                <p:nvPr/>
              </p:nvCxnSpPr>
              <p:spPr>
                <a:xfrm flipH="1" flipV="1">
                  <a:off x="7758819" y="2360639"/>
                  <a:ext cx="1164162" cy="1994"/>
                </a:xfrm>
                <a:prstGeom prst="straightConnector1">
                  <a:avLst/>
                </a:prstGeom>
                <a:ln>
                  <a:headEnd type="none" w="sm" len="sm"/>
                  <a:tailEnd type="arrow" w="sm" len="sm"/>
                </a:ln>
              </p:spPr>
              <p:style>
                <a:lnRef idx="2">
                  <a:schemeClr val="dk1"/>
                </a:lnRef>
                <a:fillRef idx="0">
                  <a:schemeClr val="dk1"/>
                </a:fillRef>
                <a:effectRef idx="1">
                  <a:schemeClr val="dk1"/>
                </a:effectRef>
                <a:fontRef idx="minor">
                  <a:schemeClr val="tx1"/>
                </a:fontRef>
              </p:style>
            </p:cxnSp>
          </p:grpSp>
          <p:grpSp>
            <p:nvGrpSpPr>
              <p:cNvPr id="260" name="Ryhmä 259">
                <a:extLst>
                  <a:ext uri="{FF2B5EF4-FFF2-40B4-BE49-F238E27FC236}">
                    <a16:creationId xmlns:a16="http://schemas.microsoft.com/office/drawing/2014/main" id="{DEBA55CE-50DE-19DA-ADA6-2602E66D8F17}"/>
                  </a:ext>
                </a:extLst>
              </p:cNvPr>
              <p:cNvGrpSpPr/>
              <p:nvPr/>
            </p:nvGrpSpPr>
            <p:grpSpPr>
              <a:xfrm>
                <a:off x="8320197" y="1953247"/>
                <a:ext cx="395152" cy="459753"/>
                <a:chOff x="8320197" y="1953247"/>
                <a:chExt cx="395152" cy="459753"/>
              </a:xfrm>
            </p:grpSpPr>
            <p:grpSp>
              <p:nvGrpSpPr>
                <p:cNvPr id="235" name="Ryhmä 234">
                  <a:extLst>
                    <a:ext uri="{FF2B5EF4-FFF2-40B4-BE49-F238E27FC236}">
                      <a16:creationId xmlns:a16="http://schemas.microsoft.com/office/drawing/2014/main" id="{84421393-7E22-E34C-8938-A84AD6A3A629}"/>
                    </a:ext>
                  </a:extLst>
                </p:cNvPr>
                <p:cNvGrpSpPr/>
                <p:nvPr/>
              </p:nvGrpSpPr>
              <p:grpSpPr>
                <a:xfrm>
                  <a:off x="8320197" y="1953247"/>
                  <a:ext cx="395152" cy="459753"/>
                  <a:chOff x="7376160" y="4163060"/>
                  <a:chExt cx="307340" cy="459753"/>
                </a:xfrm>
              </p:grpSpPr>
              <p:sp>
                <p:nvSpPr>
                  <p:cNvPr id="236" name="Suorakulmio 235">
                    <a:extLst>
                      <a:ext uri="{FF2B5EF4-FFF2-40B4-BE49-F238E27FC236}">
                        <a16:creationId xmlns:a16="http://schemas.microsoft.com/office/drawing/2014/main" id="{51651CDF-C004-D645-840A-8CFB7F1530A8}"/>
                      </a:ext>
                    </a:extLst>
                  </p:cNvPr>
                  <p:cNvSpPr/>
                  <p:nvPr/>
                </p:nvSpPr>
                <p:spPr>
                  <a:xfrm>
                    <a:off x="7376160" y="4163060"/>
                    <a:ext cx="307340" cy="45975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tIns="144000" rIns="0" rtlCol="0" anchor="ctr"/>
                  <a:lstStyle/>
                  <a:p>
                    <a:pPr algn="ctr"/>
                    <a:r>
                      <a:rPr lang="fi-FI" sz="500" b="1" dirty="0">
                        <a:solidFill>
                          <a:schemeClr val="tx1"/>
                        </a:solidFill>
                      </a:rPr>
                      <a:t>CLEARED INVOICE</a:t>
                    </a:r>
                  </a:p>
                </p:txBody>
              </p:sp>
              <p:sp>
                <p:nvSpPr>
                  <p:cNvPr id="237" name="Suorakulmio 236">
                    <a:extLst>
                      <a:ext uri="{FF2B5EF4-FFF2-40B4-BE49-F238E27FC236}">
                        <a16:creationId xmlns:a16="http://schemas.microsoft.com/office/drawing/2014/main" id="{242A8C9F-8748-C51F-E956-70D9D4C5BEE5}"/>
                      </a:ext>
                    </a:extLst>
                  </p:cNvPr>
                  <p:cNvSpPr/>
                  <p:nvPr/>
                </p:nvSpPr>
                <p:spPr>
                  <a:xfrm>
                    <a:off x="7376160" y="4166338"/>
                    <a:ext cx="307340" cy="113737"/>
                  </a:xfrm>
                  <a:prstGeom prst="rect">
                    <a:avLst/>
                  </a:prstGeom>
                  <a:solidFill>
                    <a:srgbClr val="00326D"/>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i-FI" sz="500" dirty="0"/>
                      <a:t>PEPPOL BIS</a:t>
                    </a:r>
                  </a:p>
                </p:txBody>
              </p:sp>
            </p:grpSp>
            <p:cxnSp>
              <p:nvCxnSpPr>
                <p:cNvPr id="247" name="Suora yhdysviiva 246">
                  <a:extLst>
                    <a:ext uri="{FF2B5EF4-FFF2-40B4-BE49-F238E27FC236}">
                      <a16:creationId xmlns:a16="http://schemas.microsoft.com/office/drawing/2014/main" id="{85E19529-68C4-EBA8-AB87-E09B7AE5BDA5}"/>
                    </a:ext>
                  </a:extLst>
                </p:cNvPr>
                <p:cNvCxnSpPr>
                  <a:cxnSpLocks/>
                </p:cNvCxnSpPr>
                <p:nvPr/>
              </p:nvCxnSpPr>
              <p:spPr>
                <a:xfrm>
                  <a:off x="8394308" y="212445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48" name="Suora yhdysviiva 247">
                  <a:extLst>
                    <a:ext uri="{FF2B5EF4-FFF2-40B4-BE49-F238E27FC236}">
                      <a16:creationId xmlns:a16="http://schemas.microsoft.com/office/drawing/2014/main" id="{956F25EC-6E4B-AB9F-2164-2AFD9CF44EA2}"/>
                    </a:ext>
                  </a:extLst>
                </p:cNvPr>
                <p:cNvCxnSpPr>
                  <a:cxnSpLocks/>
                </p:cNvCxnSpPr>
                <p:nvPr/>
              </p:nvCxnSpPr>
              <p:spPr>
                <a:xfrm>
                  <a:off x="8394308" y="2356977"/>
                  <a:ext cx="252000" cy="0"/>
                </a:xfrm>
                <a:prstGeom prst="line">
                  <a:avLst/>
                </a:prstGeom>
                <a:ln w="12700"/>
              </p:spPr>
              <p:style>
                <a:lnRef idx="2">
                  <a:schemeClr val="dk1"/>
                </a:lnRef>
                <a:fillRef idx="0">
                  <a:schemeClr val="dk1"/>
                </a:fillRef>
                <a:effectRef idx="1">
                  <a:schemeClr val="dk1"/>
                </a:effectRef>
                <a:fontRef idx="minor">
                  <a:schemeClr val="tx1"/>
                </a:fontRef>
              </p:style>
            </p:cxnSp>
          </p:grpSp>
          <p:cxnSp>
            <p:nvCxnSpPr>
              <p:cNvPr id="261" name="Suora nuoliyhdysviiva 260">
                <a:extLst>
                  <a:ext uri="{FF2B5EF4-FFF2-40B4-BE49-F238E27FC236}">
                    <a16:creationId xmlns:a16="http://schemas.microsoft.com/office/drawing/2014/main" id="{FE78D791-4909-D3F0-7069-6C6DAA6A84E6}"/>
                  </a:ext>
                </a:extLst>
              </p:cNvPr>
              <p:cNvCxnSpPr>
                <a:cxnSpLocks/>
                <a:stCxn id="205" idx="3"/>
                <a:endCxn id="221" idx="0"/>
              </p:cNvCxnSpPr>
              <p:nvPr/>
            </p:nvCxnSpPr>
            <p:spPr>
              <a:xfrm>
                <a:off x="8798912" y="1452678"/>
                <a:ext cx="1867551" cy="280899"/>
              </a:xfrm>
              <a:prstGeom prst="bentConnector2">
                <a:avLst/>
              </a:prstGeom>
              <a:ln>
                <a:tailEnd type="arrow" w="sm" len="sm"/>
              </a:ln>
            </p:spPr>
            <p:style>
              <a:lnRef idx="2">
                <a:schemeClr val="dk1"/>
              </a:lnRef>
              <a:fillRef idx="0">
                <a:schemeClr val="dk1"/>
              </a:fillRef>
              <a:effectRef idx="1">
                <a:schemeClr val="dk1"/>
              </a:effectRef>
              <a:fontRef idx="minor">
                <a:schemeClr val="tx1"/>
              </a:fontRef>
            </p:style>
          </p:cxnSp>
          <p:cxnSp>
            <p:nvCxnSpPr>
              <p:cNvPr id="264" name="Suora nuoliyhdysviiva 260">
                <a:extLst>
                  <a:ext uri="{FF2B5EF4-FFF2-40B4-BE49-F238E27FC236}">
                    <a16:creationId xmlns:a16="http://schemas.microsoft.com/office/drawing/2014/main" id="{CB3A9DCF-7482-A528-902D-782C48F5CD92}"/>
                  </a:ext>
                </a:extLst>
              </p:cNvPr>
              <p:cNvCxnSpPr>
                <a:cxnSpLocks/>
                <a:stCxn id="223" idx="2"/>
                <a:endCxn id="208" idx="3"/>
              </p:cNvCxnSpPr>
              <p:nvPr/>
            </p:nvCxnSpPr>
            <p:spPr>
              <a:xfrm rot="5400000">
                <a:off x="9557449" y="1780593"/>
                <a:ext cx="368949" cy="1886021"/>
              </a:xfrm>
              <a:prstGeom prst="bentConnector2">
                <a:avLst/>
              </a:prstGeom>
              <a:ln>
                <a:tailEnd type="arrow" w="sm" len="sm"/>
              </a:ln>
            </p:spPr>
            <p:style>
              <a:lnRef idx="2">
                <a:schemeClr val="dk1"/>
              </a:lnRef>
              <a:fillRef idx="0">
                <a:schemeClr val="dk1"/>
              </a:fillRef>
              <a:effectRef idx="1">
                <a:schemeClr val="dk1"/>
              </a:effectRef>
              <a:fontRef idx="minor">
                <a:schemeClr val="tx1"/>
              </a:fontRef>
            </p:style>
          </p:cxnSp>
          <p:grpSp>
            <p:nvGrpSpPr>
              <p:cNvPr id="267" name="Ryhmä 266">
                <a:extLst>
                  <a:ext uri="{FF2B5EF4-FFF2-40B4-BE49-F238E27FC236}">
                    <a16:creationId xmlns:a16="http://schemas.microsoft.com/office/drawing/2014/main" id="{1AB83C2C-F4E2-F4EB-FFDE-504AECFBD7BA}"/>
                  </a:ext>
                </a:extLst>
              </p:cNvPr>
              <p:cNvGrpSpPr/>
              <p:nvPr/>
            </p:nvGrpSpPr>
            <p:grpSpPr>
              <a:xfrm>
                <a:off x="10031810" y="2671819"/>
                <a:ext cx="395152" cy="459753"/>
                <a:chOff x="8320197" y="1953247"/>
                <a:chExt cx="395152" cy="459753"/>
              </a:xfrm>
            </p:grpSpPr>
            <p:grpSp>
              <p:nvGrpSpPr>
                <p:cNvPr id="268" name="Ryhmä 267">
                  <a:extLst>
                    <a:ext uri="{FF2B5EF4-FFF2-40B4-BE49-F238E27FC236}">
                      <a16:creationId xmlns:a16="http://schemas.microsoft.com/office/drawing/2014/main" id="{DF0A2DF8-7F05-098C-30DF-8E967EA4F250}"/>
                    </a:ext>
                  </a:extLst>
                </p:cNvPr>
                <p:cNvGrpSpPr/>
                <p:nvPr/>
              </p:nvGrpSpPr>
              <p:grpSpPr>
                <a:xfrm>
                  <a:off x="8320197" y="1953247"/>
                  <a:ext cx="395152" cy="459753"/>
                  <a:chOff x="7376160" y="4163060"/>
                  <a:chExt cx="307340" cy="459753"/>
                </a:xfrm>
              </p:grpSpPr>
              <p:sp>
                <p:nvSpPr>
                  <p:cNvPr id="271" name="Suorakulmio 270">
                    <a:extLst>
                      <a:ext uri="{FF2B5EF4-FFF2-40B4-BE49-F238E27FC236}">
                        <a16:creationId xmlns:a16="http://schemas.microsoft.com/office/drawing/2014/main" id="{E45B5956-1D93-882E-DEDA-F39217C9F92B}"/>
                      </a:ext>
                    </a:extLst>
                  </p:cNvPr>
                  <p:cNvSpPr/>
                  <p:nvPr/>
                </p:nvSpPr>
                <p:spPr>
                  <a:xfrm>
                    <a:off x="7376160" y="4163060"/>
                    <a:ext cx="307340" cy="45975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tIns="144000" rIns="0" rtlCol="0" anchor="ctr"/>
                  <a:lstStyle/>
                  <a:p>
                    <a:pPr algn="ctr"/>
                    <a:r>
                      <a:rPr lang="fi-FI" sz="500" b="1" dirty="0">
                        <a:solidFill>
                          <a:schemeClr val="tx1"/>
                        </a:solidFill>
                      </a:rPr>
                      <a:t>TAX DATA</a:t>
                    </a:r>
                  </a:p>
                </p:txBody>
              </p:sp>
              <p:sp>
                <p:nvSpPr>
                  <p:cNvPr id="272" name="Suorakulmio 271">
                    <a:extLst>
                      <a:ext uri="{FF2B5EF4-FFF2-40B4-BE49-F238E27FC236}">
                        <a16:creationId xmlns:a16="http://schemas.microsoft.com/office/drawing/2014/main" id="{3E7A3DBB-E89E-F582-F0F7-2CF59FE244AC}"/>
                      </a:ext>
                    </a:extLst>
                  </p:cNvPr>
                  <p:cNvSpPr/>
                  <p:nvPr/>
                </p:nvSpPr>
                <p:spPr>
                  <a:xfrm>
                    <a:off x="7376160" y="4166338"/>
                    <a:ext cx="307340" cy="113737"/>
                  </a:xfrm>
                  <a:prstGeom prst="rect">
                    <a:avLst/>
                  </a:prstGeom>
                  <a:solidFill>
                    <a:srgbClr val="01B0F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i-FI" sz="500" dirty="0"/>
                      <a:t>PEPPOL BIS</a:t>
                    </a:r>
                  </a:p>
                </p:txBody>
              </p:sp>
            </p:grpSp>
            <p:cxnSp>
              <p:nvCxnSpPr>
                <p:cNvPr id="269" name="Suora yhdysviiva 268">
                  <a:extLst>
                    <a:ext uri="{FF2B5EF4-FFF2-40B4-BE49-F238E27FC236}">
                      <a16:creationId xmlns:a16="http://schemas.microsoft.com/office/drawing/2014/main" id="{986923DA-0DDF-458B-5D43-6A1BB5C29AA2}"/>
                    </a:ext>
                  </a:extLst>
                </p:cNvPr>
                <p:cNvCxnSpPr>
                  <a:cxnSpLocks/>
                </p:cNvCxnSpPr>
                <p:nvPr/>
              </p:nvCxnSpPr>
              <p:spPr>
                <a:xfrm>
                  <a:off x="8394308" y="212445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70" name="Suora yhdysviiva 269">
                  <a:extLst>
                    <a:ext uri="{FF2B5EF4-FFF2-40B4-BE49-F238E27FC236}">
                      <a16:creationId xmlns:a16="http://schemas.microsoft.com/office/drawing/2014/main" id="{9FE820C3-4B81-3A2E-98BB-10121494C32D}"/>
                    </a:ext>
                  </a:extLst>
                </p:cNvPr>
                <p:cNvCxnSpPr>
                  <a:cxnSpLocks/>
                </p:cNvCxnSpPr>
                <p:nvPr/>
              </p:nvCxnSpPr>
              <p:spPr>
                <a:xfrm>
                  <a:off x="8394308" y="2356977"/>
                  <a:ext cx="252000" cy="0"/>
                </a:xfrm>
                <a:prstGeom prst="line">
                  <a:avLst/>
                </a:prstGeom>
                <a:ln w="12700"/>
              </p:spPr>
              <p:style>
                <a:lnRef idx="2">
                  <a:schemeClr val="dk1"/>
                </a:lnRef>
                <a:fillRef idx="0">
                  <a:schemeClr val="dk1"/>
                </a:fillRef>
                <a:effectRef idx="1">
                  <a:schemeClr val="dk1"/>
                </a:effectRef>
                <a:fontRef idx="minor">
                  <a:schemeClr val="tx1"/>
                </a:fontRef>
              </p:style>
            </p:cxnSp>
          </p:grpSp>
          <p:grpSp>
            <p:nvGrpSpPr>
              <p:cNvPr id="273" name="Ryhmä 272">
                <a:extLst>
                  <a:ext uri="{FF2B5EF4-FFF2-40B4-BE49-F238E27FC236}">
                    <a16:creationId xmlns:a16="http://schemas.microsoft.com/office/drawing/2014/main" id="{66B048FF-0068-7681-CC33-AD49CCB55ADB}"/>
                  </a:ext>
                </a:extLst>
              </p:cNvPr>
              <p:cNvGrpSpPr/>
              <p:nvPr/>
            </p:nvGrpSpPr>
            <p:grpSpPr>
              <a:xfrm>
                <a:off x="10045427" y="1189005"/>
                <a:ext cx="395152" cy="459753"/>
                <a:chOff x="8320197" y="1953247"/>
                <a:chExt cx="395152" cy="459753"/>
              </a:xfrm>
            </p:grpSpPr>
            <p:grpSp>
              <p:nvGrpSpPr>
                <p:cNvPr id="274" name="Ryhmä 273">
                  <a:extLst>
                    <a:ext uri="{FF2B5EF4-FFF2-40B4-BE49-F238E27FC236}">
                      <a16:creationId xmlns:a16="http://schemas.microsoft.com/office/drawing/2014/main" id="{DE080C77-B2EC-D140-EE28-4ACF8B6B17E5}"/>
                    </a:ext>
                  </a:extLst>
                </p:cNvPr>
                <p:cNvGrpSpPr/>
                <p:nvPr/>
              </p:nvGrpSpPr>
              <p:grpSpPr>
                <a:xfrm>
                  <a:off x="8320197" y="1953247"/>
                  <a:ext cx="395152" cy="459753"/>
                  <a:chOff x="7376160" y="4163060"/>
                  <a:chExt cx="307340" cy="459753"/>
                </a:xfrm>
              </p:grpSpPr>
              <p:sp>
                <p:nvSpPr>
                  <p:cNvPr id="277" name="Suorakulmio 276">
                    <a:extLst>
                      <a:ext uri="{FF2B5EF4-FFF2-40B4-BE49-F238E27FC236}">
                        <a16:creationId xmlns:a16="http://schemas.microsoft.com/office/drawing/2014/main" id="{4B86E967-2A5C-3E21-0730-D7EF4DC075FA}"/>
                      </a:ext>
                    </a:extLst>
                  </p:cNvPr>
                  <p:cNvSpPr/>
                  <p:nvPr/>
                </p:nvSpPr>
                <p:spPr>
                  <a:xfrm>
                    <a:off x="7376160" y="4163060"/>
                    <a:ext cx="307340" cy="45975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tIns="144000" rIns="0" rtlCol="0" anchor="ctr"/>
                  <a:lstStyle/>
                  <a:p>
                    <a:pPr algn="ctr"/>
                    <a:r>
                      <a:rPr lang="fi-FI" sz="500" b="1" dirty="0">
                        <a:solidFill>
                          <a:schemeClr val="tx1"/>
                        </a:solidFill>
                      </a:rPr>
                      <a:t>TAX DATA</a:t>
                    </a:r>
                  </a:p>
                </p:txBody>
              </p:sp>
              <p:sp>
                <p:nvSpPr>
                  <p:cNvPr id="278" name="Suorakulmio 277">
                    <a:extLst>
                      <a:ext uri="{FF2B5EF4-FFF2-40B4-BE49-F238E27FC236}">
                        <a16:creationId xmlns:a16="http://schemas.microsoft.com/office/drawing/2014/main" id="{8B0A9EC4-C7F6-1EF1-B5DE-2EF6A1622FCE}"/>
                      </a:ext>
                    </a:extLst>
                  </p:cNvPr>
                  <p:cNvSpPr/>
                  <p:nvPr/>
                </p:nvSpPr>
                <p:spPr>
                  <a:xfrm>
                    <a:off x="7376160" y="4166338"/>
                    <a:ext cx="307340" cy="113737"/>
                  </a:xfrm>
                  <a:prstGeom prst="rect">
                    <a:avLst/>
                  </a:prstGeom>
                  <a:solidFill>
                    <a:srgbClr val="01B0F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i-FI" sz="500" dirty="0"/>
                      <a:t>PEPPOL BIS</a:t>
                    </a:r>
                  </a:p>
                </p:txBody>
              </p:sp>
            </p:grpSp>
            <p:cxnSp>
              <p:nvCxnSpPr>
                <p:cNvPr id="275" name="Suora yhdysviiva 274">
                  <a:extLst>
                    <a:ext uri="{FF2B5EF4-FFF2-40B4-BE49-F238E27FC236}">
                      <a16:creationId xmlns:a16="http://schemas.microsoft.com/office/drawing/2014/main" id="{FFCB8A41-60C0-B069-6A6A-31AED600257D}"/>
                    </a:ext>
                  </a:extLst>
                </p:cNvPr>
                <p:cNvCxnSpPr>
                  <a:cxnSpLocks/>
                </p:cNvCxnSpPr>
                <p:nvPr/>
              </p:nvCxnSpPr>
              <p:spPr>
                <a:xfrm>
                  <a:off x="8394308" y="2124456"/>
                  <a:ext cx="25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76" name="Suora yhdysviiva 275">
                  <a:extLst>
                    <a:ext uri="{FF2B5EF4-FFF2-40B4-BE49-F238E27FC236}">
                      <a16:creationId xmlns:a16="http://schemas.microsoft.com/office/drawing/2014/main" id="{9CD95616-4D3C-75FC-FA17-DCC77DEC1150}"/>
                    </a:ext>
                  </a:extLst>
                </p:cNvPr>
                <p:cNvCxnSpPr>
                  <a:cxnSpLocks/>
                </p:cNvCxnSpPr>
                <p:nvPr/>
              </p:nvCxnSpPr>
              <p:spPr>
                <a:xfrm>
                  <a:off x="8394308" y="2356977"/>
                  <a:ext cx="252000" cy="0"/>
                </a:xfrm>
                <a:prstGeom prst="line">
                  <a:avLst/>
                </a:prstGeom>
                <a:ln w="12700"/>
              </p:spPr>
              <p:style>
                <a:lnRef idx="2">
                  <a:schemeClr val="dk1"/>
                </a:lnRef>
                <a:fillRef idx="0">
                  <a:schemeClr val="dk1"/>
                </a:fillRef>
                <a:effectRef idx="1">
                  <a:schemeClr val="dk1"/>
                </a:effectRef>
                <a:fontRef idx="minor">
                  <a:schemeClr val="tx1"/>
                </a:fontRef>
              </p:style>
            </p:cxnSp>
          </p:grpSp>
          <p:grpSp>
            <p:nvGrpSpPr>
              <p:cNvPr id="285" name="Ryhmä 284">
                <a:extLst>
                  <a:ext uri="{FF2B5EF4-FFF2-40B4-BE49-F238E27FC236}">
                    <a16:creationId xmlns:a16="http://schemas.microsoft.com/office/drawing/2014/main" id="{9A11EB53-B7E0-49BA-CF11-DA8CACEB4249}"/>
                  </a:ext>
                </a:extLst>
              </p:cNvPr>
              <p:cNvGrpSpPr/>
              <p:nvPr/>
            </p:nvGrpSpPr>
            <p:grpSpPr>
              <a:xfrm>
                <a:off x="9049935" y="2042262"/>
                <a:ext cx="830424" cy="290254"/>
                <a:chOff x="9062127" y="4919574"/>
                <a:chExt cx="830424" cy="290254"/>
              </a:xfrm>
            </p:grpSpPr>
            <p:sp>
              <p:nvSpPr>
                <p:cNvPr id="279" name="Suorakulmio 278">
                  <a:extLst>
                    <a:ext uri="{FF2B5EF4-FFF2-40B4-BE49-F238E27FC236}">
                      <a16:creationId xmlns:a16="http://schemas.microsoft.com/office/drawing/2014/main" id="{EC160C80-B417-88B7-6907-F8F1AB2B4D7C}"/>
                    </a:ext>
                  </a:extLst>
                </p:cNvPr>
                <p:cNvSpPr/>
                <p:nvPr/>
              </p:nvSpPr>
              <p:spPr>
                <a:xfrm>
                  <a:off x="9062127" y="4969803"/>
                  <a:ext cx="344001" cy="232544"/>
                </a:xfrm>
                <a:prstGeom prst="rect">
                  <a:avLst/>
                </a:prstGeom>
                <a:solidFill>
                  <a:srgbClr val="0071C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i-FI" sz="1000" dirty="0"/>
                    <a:t>SML</a:t>
                  </a:r>
                </a:p>
              </p:txBody>
            </p:sp>
            <p:sp>
              <p:nvSpPr>
                <p:cNvPr id="284" name="Suorakulmio 283">
                  <a:extLst>
                    <a:ext uri="{FF2B5EF4-FFF2-40B4-BE49-F238E27FC236}">
                      <a16:creationId xmlns:a16="http://schemas.microsoft.com/office/drawing/2014/main" id="{037A94A1-A22E-2B4A-4F39-5E224A0AE55A}"/>
                    </a:ext>
                  </a:extLst>
                </p:cNvPr>
                <p:cNvSpPr/>
                <p:nvPr/>
              </p:nvSpPr>
              <p:spPr>
                <a:xfrm>
                  <a:off x="9548550" y="4919574"/>
                  <a:ext cx="344001" cy="232544"/>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fi-FI" sz="1000" dirty="0"/>
                </a:p>
              </p:txBody>
            </p:sp>
            <p:sp>
              <p:nvSpPr>
                <p:cNvPr id="283" name="Suorakulmio 282">
                  <a:extLst>
                    <a:ext uri="{FF2B5EF4-FFF2-40B4-BE49-F238E27FC236}">
                      <a16:creationId xmlns:a16="http://schemas.microsoft.com/office/drawing/2014/main" id="{FA9C9900-DBA1-F9EC-2753-29BBA4815C51}"/>
                    </a:ext>
                  </a:extLst>
                </p:cNvPr>
                <p:cNvSpPr/>
                <p:nvPr/>
              </p:nvSpPr>
              <p:spPr>
                <a:xfrm>
                  <a:off x="9513518" y="4947568"/>
                  <a:ext cx="344001" cy="232544"/>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fi-FI" sz="1000" dirty="0"/>
                </a:p>
              </p:txBody>
            </p:sp>
            <p:sp>
              <p:nvSpPr>
                <p:cNvPr id="282" name="Suorakulmio 281">
                  <a:extLst>
                    <a:ext uri="{FF2B5EF4-FFF2-40B4-BE49-F238E27FC236}">
                      <a16:creationId xmlns:a16="http://schemas.microsoft.com/office/drawing/2014/main" id="{777F74CF-ABB4-1AA7-27B2-BEC647DBAB43}"/>
                    </a:ext>
                  </a:extLst>
                </p:cNvPr>
                <p:cNvSpPr/>
                <p:nvPr/>
              </p:nvSpPr>
              <p:spPr>
                <a:xfrm>
                  <a:off x="9464712" y="4977284"/>
                  <a:ext cx="344001" cy="232544"/>
                </a:xfrm>
                <a:prstGeom prst="rect">
                  <a:avLst/>
                </a:prstGeom>
                <a:solidFill>
                  <a:srgbClr val="0071C1"/>
                </a:solidFill>
                <a:ln w="1270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i-FI" sz="1000" dirty="0"/>
                    <a:t>SMP</a:t>
                  </a:r>
                </a:p>
              </p:txBody>
            </p:sp>
          </p:grpSp>
          <p:cxnSp>
            <p:nvCxnSpPr>
              <p:cNvPr id="287" name="Suora nuoliyhdysviiva 286">
                <a:extLst>
                  <a:ext uri="{FF2B5EF4-FFF2-40B4-BE49-F238E27FC236}">
                    <a16:creationId xmlns:a16="http://schemas.microsoft.com/office/drawing/2014/main" id="{E8FC50BD-FF2B-D330-E7EE-7965C82B8BB4}"/>
                  </a:ext>
                </a:extLst>
              </p:cNvPr>
              <p:cNvCxnSpPr>
                <a:cxnSpLocks/>
              </p:cNvCxnSpPr>
              <p:nvPr/>
            </p:nvCxnSpPr>
            <p:spPr>
              <a:xfrm>
                <a:off x="8860157" y="1800855"/>
                <a:ext cx="312548" cy="232370"/>
              </a:xfrm>
              <a:prstGeom prst="straightConnector1">
                <a:avLst/>
              </a:prstGeom>
              <a:ln w="9525">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289" name="Suora nuoliyhdysviiva 288">
                <a:extLst>
                  <a:ext uri="{FF2B5EF4-FFF2-40B4-BE49-F238E27FC236}">
                    <a16:creationId xmlns:a16="http://schemas.microsoft.com/office/drawing/2014/main" id="{0780E0C8-BB8F-6F4A-24FD-9535495E1AB9}"/>
                  </a:ext>
                </a:extLst>
              </p:cNvPr>
              <p:cNvCxnSpPr>
                <a:cxnSpLocks/>
              </p:cNvCxnSpPr>
              <p:nvPr/>
            </p:nvCxnSpPr>
            <p:spPr>
              <a:xfrm>
                <a:off x="8934502" y="1704971"/>
                <a:ext cx="584410" cy="260976"/>
              </a:xfrm>
              <a:prstGeom prst="straightConnector1">
                <a:avLst/>
              </a:prstGeom>
              <a:ln w="9525">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grpSp>
            <p:nvGrpSpPr>
              <p:cNvPr id="293" name="Ryhmä 292">
                <a:extLst>
                  <a:ext uri="{FF2B5EF4-FFF2-40B4-BE49-F238E27FC236}">
                    <a16:creationId xmlns:a16="http://schemas.microsoft.com/office/drawing/2014/main" id="{3679629B-F7DC-A33E-7C26-E2353215F129}"/>
                  </a:ext>
                </a:extLst>
              </p:cNvPr>
              <p:cNvGrpSpPr/>
              <p:nvPr/>
            </p:nvGrpSpPr>
            <p:grpSpPr>
              <a:xfrm flipH="1">
                <a:off x="8852982" y="2374037"/>
                <a:ext cx="664155" cy="330183"/>
                <a:chOff x="9007072" y="2374037"/>
                <a:chExt cx="664155" cy="330183"/>
              </a:xfrm>
            </p:grpSpPr>
            <p:cxnSp>
              <p:nvCxnSpPr>
                <p:cNvPr id="291" name="Suora nuoliyhdysviiva 290">
                  <a:extLst>
                    <a:ext uri="{FF2B5EF4-FFF2-40B4-BE49-F238E27FC236}">
                      <a16:creationId xmlns:a16="http://schemas.microsoft.com/office/drawing/2014/main" id="{32192982-7944-A9BC-842A-3475E49508C4}"/>
                    </a:ext>
                  </a:extLst>
                </p:cNvPr>
                <p:cNvCxnSpPr>
                  <a:cxnSpLocks/>
                </p:cNvCxnSpPr>
                <p:nvPr/>
              </p:nvCxnSpPr>
              <p:spPr>
                <a:xfrm>
                  <a:off x="9358679" y="2374037"/>
                  <a:ext cx="312548" cy="232370"/>
                </a:xfrm>
                <a:prstGeom prst="straightConnector1">
                  <a:avLst/>
                </a:prstGeom>
                <a:ln w="9525">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292" name="Suora nuoliyhdysviiva 291">
                  <a:extLst>
                    <a:ext uri="{FF2B5EF4-FFF2-40B4-BE49-F238E27FC236}">
                      <a16:creationId xmlns:a16="http://schemas.microsoft.com/office/drawing/2014/main" id="{2F8B84C6-A7D0-8A7C-9272-135C2F992236}"/>
                    </a:ext>
                  </a:extLst>
                </p:cNvPr>
                <p:cNvCxnSpPr>
                  <a:cxnSpLocks/>
                </p:cNvCxnSpPr>
                <p:nvPr/>
              </p:nvCxnSpPr>
              <p:spPr>
                <a:xfrm>
                  <a:off x="9007072" y="2443244"/>
                  <a:ext cx="584410" cy="260976"/>
                </a:xfrm>
                <a:prstGeom prst="straightConnector1">
                  <a:avLst/>
                </a:prstGeom>
                <a:ln w="9525">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grpSp>
          <p:cxnSp>
            <p:nvCxnSpPr>
              <p:cNvPr id="294" name="Suora nuoliyhdysviiva 293">
                <a:extLst>
                  <a:ext uri="{FF2B5EF4-FFF2-40B4-BE49-F238E27FC236}">
                    <a16:creationId xmlns:a16="http://schemas.microsoft.com/office/drawing/2014/main" id="{05D00EEA-78BC-69C1-207B-F86D0F679BCD}"/>
                  </a:ext>
                </a:extLst>
              </p:cNvPr>
              <p:cNvCxnSpPr>
                <a:cxnSpLocks/>
              </p:cNvCxnSpPr>
              <p:nvPr/>
            </p:nvCxnSpPr>
            <p:spPr>
              <a:xfrm>
                <a:off x="10950063" y="2157452"/>
                <a:ext cx="180336" cy="0"/>
              </a:xfrm>
              <a:prstGeom prst="straightConnector1">
                <a:avLst/>
              </a:prstGeom>
              <a:ln>
                <a:tailEnd type="arrow" w="sm" len="sm"/>
              </a:ln>
            </p:spPr>
            <p:style>
              <a:lnRef idx="2">
                <a:schemeClr val="dk1"/>
              </a:lnRef>
              <a:fillRef idx="0">
                <a:schemeClr val="dk1"/>
              </a:fillRef>
              <a:effectRef idx="1">
                <a:schemeClr val="dk1"/>
              </a:effectRef>
              <a:fontRef idx="minor">
                <a:schemeClr val="tx1"/>
              </a:fontRef>
            </p:style>
          </p:cxnSp>
        </p:grpSp>
        <p:sp>
          <p:nvSpPr>
            <p:cNvPr id="297" name="Tekstiruutu 296">
              <a:extLst>
                <a:ext uri="{FF2B5EF4-FFF2-40B4-BE49-F238E27FC236}">
                  <a16:creationId xmlns:a16="http://schemas.microsoft.com/office/drawing/2014/main" id="{03EE561D-3103-381F-F703-5ACCF5A3435B}"/>
                </a:ext>
              </a:extLst>
            </p:cNvPr>
            <p:cNvSpPr txBox="1"/>
            <p:nvPr/>
          </p:nvSpPr>
          <p:spPr>
            <a:xfrm>
              <a:off x="6176587" y="3443493"/>
              <a:ext cx="3320140" cy="261610"/>
            </a:xfrm>
            <a:prstGeom prst="rect">
              <a:avLst/>
            </a:prstGeom>
            <a:noFill/>
          </p:spPr>
          <p:txBody>
            <a:bodyPr wrap="none" rtlCol="0">
              <a:spAutoFit/>
            </a:bodyPr>
            <a:lstStyle/>
            <a:p>
              <a:r>
                <a:rPr lang="fi-FI" sz="1100" b="1" i="1" dirty="0" err="1"/>
                <a:t>Fig</a:t>
              </a:r>
              <a:r>
                <a:rPr lang="fi-FI" sz="1100" b="1" i="1" dirty="0"/>
                <a:t>.</a:t>
              </a:r>
              <a:r>
                <a:rPr lang="fi-FI" sz="1100" i="1" dirty="0"/>
                <a:t> </a:t>
              </a:r>
              <a:r>
                <a:rPr lang="fi-FI" sz="1100" i="1" dirty="0" err="1"/>
                <a:t>Peppol</a:t>
              </a:r>
              <a:r>
                <a:rPr lang="fi-FI" sz="1100" i="1" dirty="0"/>
                <a:t>, 5-corner </a:t>
              </a:r>
              <a:r>
                <a:rPr lang="fi-FI" sz="1100" i="1" dirty="0" err="1"/>
                <a:t>model</a:t>
              </a:r>
              <a:r>
                <a:rPr lang="fi-FI" sz="1100" i="1" dirty="0"/>
                <a:t> for e-</a:t>
              </a:r>
              <a:r>
                <a:rPr lang="fi-FI" sz="1100" i="1" dirty="0" err="1"/>
                <a:t>invoicing</a:t>
              </a:r>
              <a:r>
                <a:rPr lang="fi-FI" sz="1100" i="1" dirty="0"/>
                <a:t> (2021). </a:t>
              </a:r>
            </a:p>
          </p:txBody>
        </p:sp>
      </p:grpSp>
      <p:sp>
        <p:nvSpPr>
          <p:cNvPr id="301" name="Vapaamuotoinen: Muoto 300">
            <a:hlinkClick r:id="" action="ppaction://noaction"/>
            <a:extLst>
              <a:ext uri="{FF2B5EF4-FFF2-40B4-BE49-F238E27FC236}">
                <a16:creationId xmlns:a16="http://schemas.microsoft.com/office/drawing/2014/main" id="{D6D9B76B-95F9-8DB1-ED8F-4AC0B5F410FA}"/>
              </a:ext>
            </a:extLst>
          </p:cNvPr>
          <p:cNvSpPr/>
          <p:nvPr/>
        </p:nvSpPr>
        <p:spPr>
          <a:xfrm>
            <a:off x="6488120" y="1356759"/>
            <a:ext cx="1440000" cy="576000"/>
          </a:xfrm>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olidFill>
            <a:srgbClr val="47B0FF"/>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Open Sans"/>
                <a:ea typeface="Open Sans"/>
                <a:cs typeface="Open Sans"/>
              </a:rPr>
              <a:t>BIS Ordering 3.3</a:t>
            </a:r>
            <a:endParaRPr lang="fi-FI" sz="1000" kern="1200" dirty="0"/>
          </a:p>
        </p:txBody>
      </p:sp>
      <p:sp>
        <p:nvSpPr>
          <p:cNvPr id="302" name="Vapaamuotoinen: Muoto 301">
            <a:hlinkClick r:id="" action="ppaction://noaction"/>
            <a:extLst>
              <a:ext uri="{FF2B5EF4-FFF2-40B4-BE49-F238E27FC236}">
                <a16:creationId xmlns:a16="http://schemas.microsoft.com/office/drawing/2014/main" id="{30A237FC-4172-3B9D-FAF6-6613FEA8ACB6}"/>
              </a:ext>
            </a:extLst>
          </p:cNvPr>
          <p:cNvSpPr/>
          <p:nvPr/>
        </p:nvSpPr>
        <p:spPr>
          <a:xfrm>
            <a:off x="8188107" y="1356759"/>
            <a:ext cx="1440000" cy="576000"/>
          </a:xfrm>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olidFill>
            <a:srgbClr val="47B0FF"/>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dirty="0">
                <a:solidFill>
                  <a:schemeClr val="bg1"/>
                </a:solidFill>
                <a:latin typeface="Open Sans"/>
                <a:ea typeface="Open Sans"/>
                <a:cs typeface="Open Sans"/>
              </a:rPr>
              <a:t>BIS Catalogue With Response 3.1</a:t>
            </a:r>
            <a:endParaRPr lang="fi-FI" sz="1000" b="1" dirty="0">
              <a:solidFill>
                <a:schemeClr val="bg1"/>
              </a:solidFill>
              <a:latin typeface="Open Sans"/>
              <a:ea typeface="Open Sans"/>
              <a:cs typeface="Open Sans"/>
            </a:endParaRPr>
          </a:p>
        </p:txBody>
      </p:sp>
      <p:sp>
        <p:nvSpPr>
          <p:cNvPr id="303" name="Vapaamuotoinen: Muoto 302">
            <a:extLst>
              <a:ext uri="{FF2B5EF4-FFF2-40B4-BE49-F238E27FC236}">
                <a16:creationId xmlns:a16="http://schemas.microsoft.com/office/drawing/2014/main" id="{31FC1528-AF79-DD95-DEC1-9F1423F7DB4A}"/>
              </a:ext>
            </a:extLst>
          </p:cNvPr>
          <p:cNvSpPr/>
          <p:nvPr/>
        </p:nvSpPr>
        <p:spPr>
          <a:xfrm>
            <a:off x="6488120" y="2145336"/>
            <a:ext cx="1440000" cy="576000"/>
          </a:xfrm>
          <a:custGeom>
            <a:avLst/>
            <a:gdLst>
              <a:gd name="connsiteX0" fmla="*/ 0 w 1440000"/>
              <a:gd name="connsiteY0" fmla="*/ 0 h 576000"/>
              <a:gd name="connsiteX1" fmla="*/ 508800 w 1440000"/>
              <a:gd name="connsiteY1" fmla="*/ 0 h 576000"/>
              <a:gd name="connsiteX2" fmla="*/ 1003200 w 1440000"/>
              <a:gd name="connsiteY2" fmla="*/ 0 h 576000"/>
              <a:gd name="connsiteX3" fmla="*/ 1440000 w 1440000"/>
              <a:gd name="connsiteY3" fmla="*/ 0 h 576000"/>
              <a:gd name="connsiteX4" fmla="*/ 1440000 w 1440000"/>
              <a:gd name="connsiteY4" fmla="*/ 576000 h 576000"/>
              <a:gd name="connsiteX5" fmla="*/ 988800 w 1440000"/>
              <a:gd name="connsiteY5" fmla="*/ 576000 h 576000"/>
              <a:gd name="connsiteX6" fmla="*/ 508800 w 1440000"/>
              <a:gd name="connsiteY6" fmla="*/ 576000 h 576000"/>
              <a:gd name="connsiteX7" fmla="*/ 0 w 1440000"/>
              <a:gd name="connsiteY7" fmla="*/ 576000 h 576000"/>
              <a:gd name="connsiteX8" fmla="*/ 0 w 1440000"/>
              <a:gd name="connsiteY8"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76000" fill="none" extrusionOk="0">
                <a:moveTo>
                  <a:pt x="0" y="0"/>
                </a:moveTo>
                <a:cubicBezTo>
                  <a:pt x="132097" y="-2091"/>
                  <a:pt x="273812" y="-3189"/>
                  <a:pt x="508800" y="0"/>
                </a:cubicBezTo>
                <a:cubicBezTo>
                  <a:pt x="743788" y="3189"/>
                  <a:pt x="815129" y="9494"/>
                  <a:pt x="1003200" y="0"/>
                </a:cubicBezTo>
                <a:cubicBezTo>
                  <a:pt x="1191271" y="-9494"/>
                  <a:pt x="1225326" y="-10663"/>
                  <a:pt x="1440000" y="0"/>
                </a:cubicBezTo>
                <a:cubicBezTo>
                  <a:pt x="1425961" y="143113"/>
                  <a:pt x="1428679" y="451117"/>
                  <a:pt x="1440000" y="576000"/>
                </a:cubicBezTo>
                <a:cubicBezTo>
                  <a:pt x="1245774" y="583309"/>
                  <a:pt x="1158847" y="582080"/>
                  <a:pt x="988800" y="576000"/>
                </a:cubicBezTo>
                <a:cubicBezTo>
                  <a:pt x="818753" y="569920"/>
                  <a:pt x="742419" y="561020"/>
                  <a:pt x="508800" y="576000"/>
                </a:cubicBezTo>
                <a:cubicBezTo>
                  <a:pt x="275181" y="590980"/>
                  <a:pt x="192367" y="554408"/>
                  <a:pt x="0" y="576000"/>
                </a:cubicBezTo>
                <a:cubicBezTo>
                  <a:pt x="-10944" y="338733"/>
                  <a:pt x="26593" y="172498"/>
                  <a:pt x="0" y="0"/>
                </a:cubicBezTo>
                <a:close/>
              </a:path>
              <a:path w="1440000" h="576000" stroke="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34987" y="167493"/>
                  <a:pt x="1454480" y="407618"/>
                  <a:pt x="1440000" y="576000"/>
                </a:cubicBezTo>
                <a:cubicBezTo>
                  <a:pt x="1288754" y="573832"/>
                  <a:pt x="1111556" y="570137"/>
                  <a:pt x="988800" y="576000"/>
                </a:cubicBezTo>
                <a:cubicBezTo>
                  <a:pt x="866044" y="581863"/>
                  <a:pt x="590245" y="566281"/>
                  <a:pt x="480000" y="576000"/>
                </a:cubicBezTo>
                <a:cubicBezTo>
                  <a:pt x="369755" y="585719"/>
                  <a:pt x="114027" y="576505"/>
                  <a:pt x="0" y="576000"/>
                </a:cubicBezTo>
                <a:cubicBezTo>
                  <a:pt x="-18981" y="366551"/>
                  <a:pt x="-23459" y="271006"/>
                  <a:pt x="0" y="0"/>
                </a:cubicBezTo>
                <a:close/>
              </a:path>
            </a:pathLst>
          </a:custGeom>
          <a:solidFill>
            <a:srgbClr val="9EE0F8"/>
          </a:solidFill>
          <a:ln>
            <a:solidFill>
              <a:schemeClr val="tx1"/>
            </a:solidFill>
            <a:prstDash val="sysDot"/>
            <a:extLst>
              <a:ext uri="{C807C97D-BFC1-408E-A445-0C87EB9F89A2}">
                <ask:lineSketchStyleProps xmlns:ask="http://schemas.microsoft.com/office/drawing/2018/sketchyshapes" sd="1219033472">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k:type>
                    <ask:lineSketchFreehand/>
                  </ask:type>
                </ask:lineSketchStyleProps>
              </a:ext>
            </a:extLst>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dirty="0">
                <a:solidFill>
                  <a:schemeClr val="bg1"/>
                </a:solidFill>
                <a:latin typeface="Open Sans"/>
                <a:ea typeface="Open Sans"/>
                <a:cs typeface="Open Sans"/>
              </a:rPr>
              <a:t>. . .</a:t>
            </a:r>
            <a:endParaRPr lang="fi-FI" sz="1000" b="1" dirty="0">
              <a:solidFill>
                <a:schemeClr val="bg1"/>
              </a:solidFill>
              <a:latin typeface="Open Sans"/>
              <a:ea typeface="Open Sans"/>
              <a:cs typeface="Open Sans"/>
            </a:endParaRPr>
          </a:p>
        </p:txBody>
      </p:sp>
      <p:sp>
        <p:nvSpPr>
          <p:cNvPr id="311" name="Vapaamuotoinen: Muoto 310">
            <a:hlinkClick r:id="" action="ppaction://noaction"/>
            <a:extLst>
              <a:ext uri="{FF2B5EF4-FFF2-40B4-BE49-F238E27FC236}">
                <a16:creationId xmlns:a16="http://schemas.microsoft.com/office/drawing/2014/main" id="{852D9D22-ED63-C263-44C3-27123AD0B4C3}"/>
              </a:ext>
            </a:extLst>
          </p:cNvPr>
          <p:cNvSpPr/>
          <p:nvPr/>
        </p:nvSpPr>
        <p:spPr>
          <a:xfrm>
            <a:off x="9874940" y="1356759"/>
            <a:ext cx="1440000" cy="576000"/>
          </a:xfrm>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olidFill>
            <a:srgbClr val="47B0FF"/>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Open Sans"/>
                <a:ea typeface="Open Sans"/>
                <a:cs typeface="Open Sans"/>
              </a:rPr>
              <a:t>BIS Advanced </a:t>
            </a:r>
            <a:r>
              <a:rPr lang="en-US" sz="1000" b="1" kern="1200" dirty="0" err="1">
                <a:solidFill>
                  <a:schemeClr val="bg1"/>
                </a:solidFill>
                <a:latin typeface="Open Sans"/>
                <a:ea typeface="Open Sans"/>
                <a:cs typeface="Open Sans"/>
              </a:rPr>
              <a:t>Despatch</a:t>
            </a:r>
            <a:r>
              <a:rPr lang="en-US" sz="1000" b="1" kern="1200" dirty="0">
                <a:solidFill>
                  <a:schemeClr val="bg1"/>
                </a:solidFill>
                <a:latin typeface="Open Sans"/>
                <a:ea typeface="Open Sans"/>
                <a:cs typeface="Open Sans"/>
              </a:rPr>
              <a:t> Advice with Receipt Advice</a:t>
            </a:r>
            <a:endParaRPr lang="fi-FI" sz="1000" kern="1200" dirty="0"/>
          </a:p>
        </p:txBody>
      </p:sp>
      <p:sp>
        <p:nvSpPr>
          <p:cNvPr id="314" name="Vapaamuotoinen: Muoto 313">
            <a:extLst>
              <a:ext uri="{FF2B5EF4-FFF2-40B4-BE49-F238E27FC236}">
                <a16:creationId xmlns:a16="http://schemas.microsoft.com/office/drawing/2014/main" id="{023AAE57-DA52-6067-5313-20444A677778}"/>
              </a:ext>
            </a:extLst>
          </p:cNvPr>
          <p:cNvSpPr/>
          <p:nvPr/>
        </p:nvSpPr>
        <p:spPr>
          <a:xfrm>
            <a:off x="8181530" y="2145336"/>
            <a:ext cx="1440000" cy="576000"/>
          </a:xfrm>
          <a:custGeom>
            <a:avLst/>
            <a:gdLst>
              <a:gd name="connsiteX0" fmla="*/ 0 w 1440000"/>
              <a:gd name="connsiteY0" fmla="*/ 0 h 576000"/>
              <a:gd name="connsiteX1" fmla="*/ 508800 w 1440000"/>
              <a:gd name="connsiteY1" fmla="*/ 0 h 576000"/>
              <a:gd name="connsiteX2" fmla="*/ 1003200 w 1440000"/>
              <a:gd name="connsiteY2" fmla="*/ 0 h 576000"/>
              <a:gd name="connsiteX3" fmla="*/ 1440000 w 1440000"/>
              <a:gd name="connsiteY3" fmla="*/ 0 h 576000"/>
              <a:gd name="connsiteX4" fmla="*/ 1440000 w 1440000"/>
              <a:gd name="connsiteY4" fmla="*/ 576000 h 576000"/>
              <a:gd name="connsiteX5" fmla="*/ 988800 w 1440000"/>
              <a:gd name="connsiteY5" fmla="*/ 576000 h 576000"/>
              <a:gd name="connsiteX6" fmla="*/ 508800 w 1440000"/>
              <a:gd name="connsiteY6" fmla="*/ 576000 h 576000"/>
              <a:gd name="connsiteX7" fmla="*/ 0 w 1440000"/>
              <a:gd name="connsiteY7" fmla="*/ 576000 h 576000"/>
              <a:gd name="connsiteX8" fmla="*/ 0 w 1440000"/>
              <a:gd name="connsiteY8"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76000" fill="none" extrusionOk="0">
                <a:moveTo>
                  <a:pt x="0" y="0"/>
                </a:moveTo>
                <a:cubicBezTo>
                  <a:pt x="132097" y="-2091"/>
                  <a:pt x="273812" y="-3189"/>
                  <a:pt x="508800" y="0"/>
                </a:cubicBezTo>
                <a:cubicBezTo>
                  <a:pt x="743788" y="3189"/>
                  <a:pt x="815129" y="9494"/>
                  <a:pt x="1003200" y="0"/>
                </a:cubicBezTo>
                <a:cubicBezTo>
                  <a:pt x="1191271" y="-9494"/>
                  <a:pt x="1225326" y="-10663"/>
                  <a:pt x="1440000" y="0"/>
                </a:cubicBezTo>
                <a:cubicBezTo>
                  <a:pt x="1425961" y="143113"/>
                  <a:pt x="1428679" y="451117"/>
                  <a:pt x="1440000" y="576000"/>
                </a:cubicBezTo>
                <a:cubicBezTo>
                  <a:pt x="1245774" y="583309"/>
                  <a:pt x="1158847" y="582080"/>
                  <a:pt x="988800" y="576000"/>
                </a:cubicBezTo>
                <a:cubicBezTo>
                  <a:pt x="818753" y="569920"/>
                  <a:pt x="742419" y="561020"/>
                  <a:pt x="508800" y="576000"/>
                </a:cubicBezTo>
                <a:cubicBezTo>
                  <a:pt x="275181" y="590980"/>
                  <a:pt x="192367" y="554408"/>
                  <a:pt x="0" y="576000"/>
                </a:cubicBezTo>
                <a:cubicBezTo>
                  <a:pt x="-10944" y="338733"/>
                  <a:pt x="26593" y="172498"/>
                  <a:pt x="0" y="0"/>
                </a:cubicBezTo>
                <a:close/>
              </a:path>
              <a:path w="1440000" h="576000" stroke="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34987" y="167493"/>
                  <a:pt x="1454480" y="407618"/>
                  <a:pt x="1440000" y="576000"/>
                </a:cubicBezTo>
                <a:cubicBezTo>
                  <a:pt x="1288754" y="573832"/>
                  <a:pt x="1111556" y="570137"/>
                  <a:pt x="988800" y="576000"/>
                </a:cubicBezTo>
                <a:cubicBezTo>
                  <a:pt x="866044" y="581863"/>
                  <a:pt x="590245" y="566281"/>
                  <a:pt x="480000" y="576000"/>
                </a:cubicBezTo>
                <a:cubicBezTo>
                  <a:pt x="369755" y="585719"/>
                  <a:pt x="114027" y="576505"/>
                  <a:pt x="0" y="576000"/>
                </a:cubicBezTo>
                <a:cubicBezTo>
                  <a:pt x="-18981" y="366551"/>
                  <a:pt x="-23459" y="271006"/>
                  <a:pt x="0" y="0"/>
                </a:cubicBezTo>
                <a:close/>
              </a:path>
            </a:pathLst>
          </a:custGeom>
          <a:solidFill>
            <a:srgbClr val="9EE0F8"/>
          </a:solidFill>
          <a:ln>
            <a:solidFill>
              <a:schemeClr val="tx1"/>
            </a:solidFill>
            <a:prstDash val="sysDot"/>
            <a:extLst>
              <a:ext uri="{C807C97D-BFC1-408E-A445-0C87EB9F89A2}">
                <ask:lineSketchStyleProps xmlns:ask="http://schemas.microsoft.com/office/drawing/2018/sketchyshapes" sd="1219033472">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k:type>
                    <ask:lineSketchFreehand/>
                  </ask:type>
                </ask:lineSketchStyleProps>
              </a:ext>
            </a:extLst>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a:solidFill>
                  <a:schemeClr val="bg1"/>
                </a:solidFill>
                <a:latin typeface="Open Sans"/>
                <a:ea typeface="Open Sans"/>
                <a:cs typeface="Open Sans"/>
              </a:rPr>
              <a:t>. . .</a:t>
            </a:r>
            <a:endParaRPr lang="fi-FI" sz="1000" b="1" dirty="0">
              <a:solidFill>
                <a:schemeClr val="bg1"/>
              </a:solidFill>
              <a:latin typeface="Open Sans"/>
              <a:ea typeface="Open Sans"/>
              <a:cs typeface="Open Sans"/>
            </a:endParaRPr>
          </a:p>
        </p:txBody>
      </p:sp>
      <p:sp>
        <p:nvSpPr>
          <p:cNvPr id="315" name="Vapaamuotoinen: Muoto 314">
            <a:extLst>
              <a:ext uri="{FF2B5EF4-FFF2-40B4-BE49-F238E27FC236}">
                <a16:creationId xmlns:a16="http://schemas.microsoft.com/office/drawing/2014/main" id="{1F33105B-C3B3-4B4A-DEE6-25013DDE9B5D}"/>
              </a:ext>
            </a:extLst>
          </p:cNvPr>
          <p:cNvSpPr/>
          <p:nvPr/>
        </p:nvSpPr>
        <p:spPr>
          <a:xfrm>
            <a:off x="9874940" y="2145336"/>
            <a:ext cx="1440000" cy="576000"/>
          </a:xfrm>
          <a:custGeom>
            <a:avLst/>
            <a:gdLst>
              <a:gd name="connsiteX0" fmla="*/ 0 w 1440000"/>
              <a:gd name="connsiteY0" fmla="*/ 0 h 576000"/>
              <a:gd name="connsiteX1" fmla="*/ 508800 w 1440000"/>
              <a:gd name="connsiteY1" fmla="*/ 0 h 576000"/>
              <a:gd name="connsiteX2" fmla="*/ 1003200 w 1440000"/>
              <a:gd name="connsiteY2" fmla="*/ 0 h 576000"/>
              <a:gd name="connsiteX3" fmla="*/ 1440000 w 1440000"/>
              <a:gd name="connsiteY3" fmla="*/ 0 h 576000"/>
              <a:gd name="connsiteX4" fmla="*/ 1440000 w 1440000"/>
              <a:gd name="connsiteY4" fmla="*/ 576000 h 576000"/>
              <a:gd name="connsiteX5" fmla="*/ 988800 w 1440000"/>
              <a:gd name="connsiteY5" fmla="*/ 576000 h 576000"/>
              <a:gd name="connsiteX6" fmla="*/ 508800 w 1440000"/>
              <a:gd name="connsiteY6" fmla="*/ 576000 h 576000"/>
              <a:gd name="connsiteX7" fmla="*/ 0 w 1440000"/>
              <a:gd name="connsiteY7" fmla="*/ 576000 h 576000"/>
              <a:gd name="connsiteX8" fmla="*/ 0 w 1440000"/>
              <a:gd name="connsiteY8"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76000" fill="none" extrusionOk="0">
                <a:moveTo>
                  <a:pt x="0" y="0"/>
                </a:moveTo>
                <a:cubicBezTo>
                  <a:pt x="132097" y="-2091"/>
                  <a:pt x="273812" y="-3189"/>
                  <a:pt x="508800" y="0"/>
                </a:cubicBezTo>
                <a:cubicBezTo>
                  <a:pt x="743788" y="3189"/>
                  <a:pt x="815129" y="9494"/>
                  <a:pt x="1003200" y="0"/>
                </a:cubicBezTo>
                <a:cubicBezTo>
                  <a:pt x="1191271" y="-9494"/>
                  <a:pt x="1225326" y="-10663"/>
                  <a:pt x="1440000" y="0"/>
                </a:cubicBezTo>
                <a:cubicBezTo>
                  <a:pt x="1425961" y="143113"/>
                  <a:pt x="1428679" y="451117"/>
                  <a:pt x="1440000" y="576000"/>
                </a:cubicBezTo>
                <a:cubicBezTo>
                  <a:pt x="1245774" y="583309"/>
                  <a:pt x="1158847" y="582080"/>
                  <a:pt x="988800" y="576000"/>
                </a:cubicBezTo>
                <a:cubicBezTo>
                  <a:pt x="818753" y="569920"/>
                  <a:pt x="742419" y="561020"/>
                  <a:pt x="508800" y="576000"/>
                </a:cubicBezTo>
                <a:cubicBezTo>
                  <a:pt x="275181" y="590980"/>
                  <a:pt x="192367" y="554408"/>
                  <a:pt x="0" y="576000"/>
                </a:cubicBezTo>
                <a:cubicBezTo>
                  <a:pt x="-10944" y="338733"/>
                  <a:pt x="26593" y="172498"/>
                  <a:pt x="0" y="0"/>
                </a:cubicBezTo>
                <a:close/>
              </a:path>
              <a:path w="1440000" h="576000" stroke="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34987" y="167493"/>
                  <a:pt x="1454480" y="407618"/>
                  <a:pt x="1440000" y="576000"/>
                </a:cubicBezTo>
                <a:cubicBezTo>
                  <a:pt x="1288754" y="573832"/>
                  <a:pt x="1111556" y="570137"/>
                  <a:pt x="988800" y="576000"/>
                </a:cubicBezTo>
                <a:cubicBezTo>
                  <a:pt x="866044" y="581863"/>
                  <a:pt x="590245" y="566281"/>
                  <a:pt x="480000" y="576000"/>
                </a:cubicBezTo>
                <a:cubicBezTo>
                  <a:pt x="369755" y="585719"/>
                  <a:pt x="114027" y="576505"/>
                  <a:pt x="0" y="576000"/>
                </a:cubicBezTo>
                <a:cubicBezTo>
                  <a:pt x="-18981" y="366551"/>
                  <a:pt x="-23459" y="271006"/>
                  <a:pt x="0" y="0"/>
                </a:cubicBezTo>
                <a:close/>
              </a:path>
            </a:pathLst>
          </a:custGeom>
          <a:solidFill>
            <a:srgbClr val="9EE0F8"/>
          </a:solidFill>
          <a:ln>
            <a:solidFill>
              <a:schemeClr val="tx1"/>
            </a:solidFill>
            <a:prstDash val="sysDot"/>
            <a:extLst>
              <a:ext uri="{C807C97D-BFC1-408E-A445-0C87EB9F89A2}">
                <ask:lineSketchStyleProps xmlns:ask="http://schemas.microsoft.com/office/drawing/2018/sketchyshapes" sd="1219033472">
                  <a:custGeom>
                    <a:avLst/>
                    <a:gdLst>
                      <a:gd name="connsiteX0" fmla="*/ 0 w 997368"/>
                      <a:gd name="connsiteY0" fmla="*/ 0 h 498684"/>
                      <a:gd name="connsiteX1" fmla="*/ 997368 w 997368"/>
                      <a:gd name="connsiteY1" fmla="*/ 0 h 498684"/>
                      <a:gd name="connsiteX2" fmla="*/ 997368 w 997368"/>
                      <a:gd name="connsiteY2" fmla="*/ 498684 h 498684"/>
                      <a:gd name="connsiteX3" fmla="*/ 0 w 997368"/>
                      <a:gd name="connsiteY3" fmla="*/ 498684 h 498684"/>
                      <a:gd name="connsiteX4" fmla="*/ 0 w 997368"/>
                      <a:gd name="connsiteY4" fmla="*/ 0 h 49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368" h="498684">
                        <a:moveTo>
                          <a:pt x="0" y="0"/>
                        </a:moveTo>
                        <a:lnTo>
                          <a:pt x="997368" y="0"/>
                        </a:lnTo>
                        <a:lnTo>
                          <a:pt x="997368" y="498684"/>
                        </a:lnTo>
                        <a:lnTo>
                          <a:pt x="0" y="498684"/>
                        </a:lnTo>
                        <a:lnTo>
                          <a:pt x="0" y="0"/>
                        </a:lnTo>
                        <a:close/>
                      </a:path>
                    </a:pathLst>
                  </a:custGeom>
                  <ask:type>
                    <ask:lineSketchFreehand/>
                  </ask:type>
                </ask:lineSketchStyleProps>
              </a:ext>
            </a:extLst>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dirty="0">
                <a:solidFill>
                  <a:schemeClr val="bg1"/>
                </a:solidFill>
                <a:latin typeface="Open Sans"/>
                <a:ea typeface="Open Sans"/>
                <a:cs typeface="Open Sans"/>
              </a:rPr>
              <a:t>Invoice</a:t>
            </a:r>
            <a:endParaRPr lang="fi-FI" sz="1000" b="1" dirty="0">
              <a:solidFill>
                <a:schemeClr val="bg1"/>
              </a:solidFill>
              <a:latin typeface="Open Sans"/>
              <a:ea typeface="Open Sans"/>
              <a:cs typeface="Open Sans"/>
            </a:endParaRPr>
          </a:p>
        </p:txBody>
      </p:sp>
      <p:sp>
        <p:nvSpPr>
          <p:cNvPr id="316" name="Tekstiruutu 315">
            <a:extLst>
              <a:ext uri="{FF2B5EF4-FFF2-40B4-BE49-F238E27FC236}">
                <a16:creationId xmlns:a16="http://schemas.microsoft.com/office/drawing/2014/main" id="{80583925-4F5D-49DB-62DE-B676E125B6C9}"/>
              </a:ext>
            </a:extLst>
          </p:cNvPr>
          <p:cNvSpPr txBox="1"/>
          <p:nvPr/>
        </p:nvSpPr>
        <p:spPr>
          <a:xfrm>
            <a:off x="7886252" y="920149"/>
            <a:ext cx="2135200" cy="369332"/>
          </a:xfrm>
          <a:prstGeom prst="rect">
            <a:avLst/>
          </a:prstGeom>
          <a:noFill/>
        </p:spPr>
        <p:txBody>
          <a:bodyPr wrap="none" rtlCol="0">
            <a:spAutoFit/>
          </a:bodyPr>
          <a:lstStyle/>
          <a:p>
            <a:r>
              <a:rPr lang="fi-FI" b="1" dirty="0" err="1"/>
              <a:t>Work</a:t>
            </a:r>
            <a:r>
              <a:rPr lang="fi-FI" b="1" dirty="0"/>
              <a:t> in </a:t>
            </a:r>
            <a:r>
              <a:rPr lang="fi-FI" b="1" dirty="0" err="1"/>
              <a:t>progress</a:t>
            </a:r>
            <a:r>
              <a:rPr lang="fi-FI" b="1" dirty="0"/>
              <a:t>…</a:t>
            </a:r>
          </a:p>
        </p:txBody>
      </p:sp>
      <p:sp>
        <p:nvSpPr>
          <p:cNvPr id="317" name="Dian numeron paikkamerkki 5">
            <a:extLst>
              <a:ext uri="{FF2B5EF4-FFF2-40B4-BE49-F238E27FC236}">
                <a16:creationId xmlns:a16="http://schemas.microsoft.com/office/drawing/2014/main" id="{BE36EEFE-2CBF-0AE7-3A0A-666716F3BE00}"/>
              </a:ext>
            </a:extLst>
          </p:cNvPr>
          <p:cNvSpPr>
            <a:spLocks noGrp="1"/>
          </p:cNvSpPr>
          <p:nvPr>
            <p:ph type="sldNum" sz="quarter" idx="12"/>
          </p:nvPr>
        </p:nvSpPr>
        <p:spPr>
          <a:xfrm>
            <a:off x="519" y="6664428"/>
            <a:ext cx="358296" cy="162378"/>
          </a:xfrm>
        </p:spPr>
        <p:txBody>
          <a:bodyPr/>
          <a:lstStyle/>
          <a:p>
            <a:fld id="{0B3C9EF6-F8D7-462E-9C22-1E12FD066AD2}" type="slidenum">
              <a:rPr lang="fi-FI" smtClean="0">
                <a:solidFill>
                  <a:schemeClr val="tx1"/>
                </a:solidFill>
              </a:rPr>
              <a:t>11</a:t>
            </a:fld>
            <a:endParaRPr lang="fi-FI" dirty="0">
              <a:solidFill>
                <a:schemeClr val="tx1"/>
              </a:solidFill>
            </a:endParaRPr>
          </a:p>
        </p:txBody>
      </p:sp>
    </p:spTree>
    <p:extLst>
      <p:ext uri="{BB962C8B-B14F-4D97-AF65-F5344CB8AC3E}">
        <p14:creationId xmlns:p14="http://schemas.microsoft.com/office/powerpoint/2010/main" val="3104397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1E95A4E-7B6C-4492-ADBC-0182A675EFF7}"/>
            </a:ext>
          </a:extLst>
        </p:cNvPr>
        <p:cNvGrpSpPr/>
        <p:nvPr/>
      </p:nvGrpSpPr>
      <p:grpSpPr>
        <a:xfrm>
          <a:off x="0" y="0"/>
          <a:ext cx="0" cy="0"/>
          <a:chOff x="0" y="0"/>
          <a:chExt cx="0" cy="0"/>
        </a:xfrm>
      </p:grpSpPr>
      <p:sp>
        <p:nvSpPr>
          <p:cNvPr id="50" name="Suorakulmio: Pyöristetyt kulmat 49">
            <a:extLst>
              <a:ext uri="{FF2B5EF4-FFF2-40B4-BE49-F238E27FC236}">
                <a16:creationId xmlns:a16="http://schemas.microsoft.com/office/drawing/2014/main" id="{B7432273-02EB-F5E8-5B4E-BACC368D9873}"/>
              </a:ext>
            </a:extLst>
          </p:cNvPr>
          <p:cNvSpPr/>
          <p:nvPr/>
        </p:nvSpPr>
        <p:spPr>
          <a:xfrm>
            <a:off x="249102" y="6038474"/>
            <a:ext cx="1512000" cy="720000"/>
          </a:xfrm>
          <a:prstGeom prst="roundRect">
            <a:avLst/>
          </a:prstGeom>
          <a:solidFill>
            <a:schemeClr val="tx1"/>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Current</a:t>
            </a:r>
            <a:r>
              <a:rPr lang="fi-FI" sz="1600" b="1" dirty="0">
                <a:solidFill>
                  <a:schemeClr val="bg1"/>
                </a:solidFill>
                <a:latin typeface="Avenir Next LT Pro Demi" panose="020B0704020202020204" pitchFamily="34" charset="0"/>
              </a:rPr>
              <a:t> State</a:t>
            </a:r>
          </a:p>
        </p:txBody>
      </p:sp>
      <p:sp>
        <p:nvSpPr>
          <p:cNvPr id="51" name="Suorakulmio: Pyöristetyt kulmat 50">
            <a:extLst>
              <a:ext uri="{FF2B5EF4-FFF2-40B4-BE49-F238E27FC236}">
                <a16:creationId xmlns:a16="http://schemas.microsoft.com/office/drawing/2014/main" id="{2A5A50E2-2F0C-CB40-68AD-BC1045B4CCD5}"/>
              </a:ext>
            </a:extLst>
          </p:cNvPr>
          <p:cNvSpPr/>
          <p:nvPr/>
        </p:nvSpPr>
        <p:spPr>
          <a:xfrm>
            <a:off x="1923279" y="6038474"/>
            <a:ext cx="1512000" cy="720000"/>
          </a:xfrm>
          <a:prstGeom prst="roundRect">
            <a:avLst/>
          </a:prstGeom>
          <a:solidFill>
            <a:schemeClr val="tx1"/>
          </a:solidFill>
          <a:ln>
            <a:noFill/>
          </a:ln>
          <a:effectLst/>
        </p:spPr>
        <p:txBody>
          <a:bodyPr lIns="36000" rIns="36000" rtlCol="0" anchor="ctr"/>
          <a:lstStyle/>
          <a:p>
            <a:pPr lvl="0" algn="ctr">
              <a:defRPr/>
            </a:pPr>
            <a:r>
              <a:rPr lang="fi-FI" sz="1600" b="1" dirty="0" err="1">
                <a:solidFill>
                  <a:schemeClr val="bg1"/>
                </a:solidFill>
                <a:latin typeface="Avenir Next LT Pro Demi" panose="020B0704020202020204" pitchFamily="34" charset="0"/>
              </a:rPr>
              <a:t>Development</a:t>
            </a:r>
            <a:r>
              <a:rPr lang="fi-FI" sz="1600" b="1" dirty="0">
                <a:solidFill>
                  <a:schemeClr val="bg1"/>
                </a:solidFill>
                <a:latin typeface="Avenir Next LT Pro Demi" panose="020B0704020202020204" pitchFamily="34" charset="0"/>
              </a:rPr>
              <a:t> </a:t>
            </a:r>
            <a:r>
              <a:rPr lang="fi-FI" sz="1600" b="1" dirty="0" err="1">
                <a:solidFill>
                  <a:schemeClr val="bg1"/>
                </a:solidFill>
                <a:latin typeface="Avenir Next LT Pro Demi" panose="020B0704020202020204" pitchFamily="34" charset="0"/>
              </a:rPr>
              <a:t>roadmap</a:t>
            </a:r>
            <a:endParaRPr kumimoji="0" lang="fi-FI" sz="1100" b="1" i="0" u="none" strike="noStrike" kern="0" cap="none" spc="0" normalizeH="0" baseline="0" noProof="0" dirty="0">
              <a:ln>
                <a:noFill/>
              </a:ln>
              <a:solidFill>
                <a:schemeClr val="bg1"/>
              </a:solidFill>
              <a:effectLst/>
              <a:uLnTx/>
              <a:uFillTx/>
              <a:latin typeface="Avenir Next LT Pro Demi" panose="020B0704020202020204" pitchFamily="34" charset="0"/>
            </a:endParaRPr>
          </a:p>
        </p:txBody>
      </p:sp>
      <p:sp>
        <p:nvSpPr>
          <p:cNvPr id="52" name="Suorakulmio: Pyöristetyt kulmat 51">
            <a:extLst>
              <a:ext uri="{FF2B5EF4-FFF2-40B4-BE49-F238E27FC236}">
                <a16:creationId xmlns:a16="http://schemas.microsoft.com/office/drawing/2014/main" id="{8FCEAEC7-4511-D883-B6E2-341547C95B58}"/>
              </a:ext>
            </a:extLst>
          </p:cNvPr>
          <p:cNvSpPr/>
          <p:nvPr/>
        </p:nvSpPr>
        <p:spPr>
          <a:xfrm>
            <a:off x="3597455" y="6038474"/>
            <a:ext cx="1512000" cy="720000"/>
          </a:xfrm>
          <a:prstGeom prst="roundRect">
            <a:avLst/>
          </a:prstGeom>
          <a:solidFill>
            <a:srgbClr val="01B0F1"/>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Future</a:t>
            </a:r>
            <a:r>
              <a:rPr lang="fi-FI" sz="1600" b="1" dirty="0">
                <a:solidFill>
                  <a:schemeClr val="bg1"/>
                </a:solidFill>
                <a:latin typeface="Avenir Next LT Pro Demi" panose="020B0704020202020204" pitchFamily="34" charset="0"/>
              </a:rPr>
              <a:t> State</a:t>
            </a:r>
          </a:p>
        </p:txBody>
      </p:sp>
      <p:sp>
        <p:nvSpPr>
          <p:cNvPr id="53" name="Nuoli: Oikea 52">
            <a:extLst>
              <a:ext uri="{FF2B5EF4-FFF2-40B4-BE49-F238E27FC236}">
                <a16:creationId xmlns:a16="http://schemas.microsoft.com/office/drawing/2014/main" id="{A35A774F-0F3A-BB3B-51CB-7E5AF3298FA4}"/>
              </a:ext>
            </a:extLst>
          </p:cNvPr>
          <p:cNvSpPr/>
          <p:nvPr/>
        </p:nvSpPr>
        <p:spPr>
          <a:xfrm>
            <a:off x="1670028"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60" name="Tekstiruutu 59">
            <a:extLst>
              <a:ext uri="{FF2B5EF4-FFF2-40B4-BE49-F238E27FC236}">
                <a16:creationId xmlns:a16="http://schemas.microsoft.com/office/drawing/2014/main" id="{3D235097-D870-717E-3A89-2E3061A433CE}"/>
              </a:ext>
            </a:extLst>
          </p:cNvPr>
          <p:cNvSpPr txBox="1"/>
          <p:nvPr/>
        </p:nvSpPr>
        <p:spPr>
          <a:xfrm>
            <a:off x="347241" y="459526"/>
            <a:ext cx="11505962" cy="833818"/>
          </a:xfrm>
          <a:prstGeom prst="rect">
            <a:avLst/>
          </a:prstGeom>
          <a:noFill/>
        </p:spPr>
        <p:txBody>
          <a:bodyPr wrap="square" rtlCol="0">
            <a:spAutoFit/>
          </a:bodyPr>
          <a:lstStyle/>
          <a:p>
            <a:pPr>
              <a:lnSpc>
                <a:spcPct val="80000"/>
              </a:lnSpc>
              <a:defRPr/>
            </a:pPr>
            <a:r>
              <a:rPr lang="fi-FI" sz="3000" b="1" dirty="0" err="1">
                <a:solidFill>
                  <a:srgbClr val="183858"/>
                </a:solidFill>
                <a:latin typeface="Avenir Next LT Pro Demi" panose="020B0704020202020204" pitchFamily="34" charset="0"/>
              </a:rPr>
              <a:t>Future</a:t>
            </a:r>
            <a:r>
              <a:rPr lang="fi-FI" sz="3000" b="1" dirty="0">
                <a:solidFill>
                  <a:srgbClr val="183858"/>
                </a:solidFill>
                <a:latin typeface="Avenir Next LT Pro Demi" panose="020B0704020202020204" pitchFamily="34" charset="0"/>
              </a:rPr>
              <a:t> State Data </a:t>
            </a:r>
            <a:r>
              <a:rPr lang="fi-FI" sz="3000" b="1" dirty="0" err="1">
                <a:solidFill>
                  <a:srgbClr val="183858"/>
                </a:solidFill>
                <a:latin typeface="Avenir Next LT Pro Demi" panose="020B0704020202020204" pitchFamily="34" charset="0"/>
              </a:rPr>
              <a:t>Flow</a:t>
            </a:r>
            <a:r>
              <a:rPr lang="fi-FI" sz="3000" b="1" dirty="0">
                <a:solidFill>
                  <a:srgbClr val="183858"/>
                </a:solidFill>
                <a:latin typeface="Avenir Next LT Pro Demi" panose="020B0704020202020204" pitchFamily="34" charset="0"/>
              </a:rPr>
              <a:t> Architecture </a:t>
            </a:r>
          </a:p>
          <a:p>
            <a:pPr>
              <a:lnSpc>
                <a:spcPct val="80000"/>
              </a:lnSpc>
              <a:defRPr/>
            </a:pPr>
            <a:r>
              <a:rPr lang="fi-FI" sz="3000" b="1" dirty="0">
                <a:solidFill>
                  <a:srgbClr val="183858"/>
                </a:solidFill>
                <a:latin typeface="Avenir Next LT Pro Demi" panose="020B0704020202020204" pitchFamily="34" charset="0"/>
              </a:rPr>
              <a:t>for </a:t>
            </a:r>
            <a:r>
              <a:rPr lang="fi-FI" sz="3000" b="1" dirty="0" err="1">
                <a:solidFill>
                  <a:srgbClr val="183858"/>
                </a:solidFill>
                <a:latin typeface="Avenir Next LT Pro Demi" panose="020B0704020202020204" pitchFamily="34" charset="0"/>
              </a:rPr>
              <a:t>Engineer</a:t>
            </a:r>
            <a:r>
              <a:rPr lang="fi-FI" sz="3000" b="1" dirty="0">
                <a:solidFill>
                  <a:srgbClr val="183858"/>
                </a:solidFill>
                <a:latin typeface="Avenir Next LT Pro Demi" panose="020B0704020202020204" pitchFamily="34" charset="0"/>
              </a:rPr>
              <a:t>-to-Order </a:t>
            </a:r>
            <a:r>
              <a:rPr lang="fi-FI" sz="3000" b="1" dirty="0" err="1">
                <a:solidFill>
                  <a:srgbClr val="183858"/>
                </a:solidFill>
                <a:latin typeface="Avenir Next LT Pro Demi" panose="020B0704020202020204" pitchFamily="34" charset="0"/>
              </a:rPr>
              <a:t>Precast</a:t>
            </a:r>
            <a:r>
              <a:rPr lang="fi-FI" sz="3000" b="1" dirty="0">
                <a:solidFill>
                  <a:srgbClr val="183858"/>
                </a:solidFill>
                <a:latin typeface="Avenir Next LT Pro Demi" panose="020B0704020202020204" pitchFamily="34" charset="0"/>
              </a:rPr>
              <a:t> </a:t>
            </a:r>
            <a:r>
              <a:rPr lang="fi-FI" sz="3000" b="1" dirty="0" err="1">
                <a:solidFill>
                  <a:srgbClr val="183858"/>
                </a:solidFill>
                <a:latin typeface="Avenir Next LT Pro Demi" panose="020B0704020202020204" pitchFamily="34" charset="0"/>
              </a:rPr>
              <a:t>Concrete</a:t>
            </a:r>
            <a:endParaRPr lang="fi-FI" sz="3000" b="1" dirty="0">
              <a:solidFill>
                <a:srgbClr val="183858"/>
              </a:solidFill>
              <a:latin typeface="Avenir Next LT Pro Demi" panose="020B0704020202020204" pitchFamily="34" charset="0"/>
            </a:endParaRPr>
          </a:p>
        </p:txBody>
      </p:sp>
      <p:sp>
        <p:nvSpPr>
          <p:cNvPr id="6" name="Nuoli: Oikea 5">
            <a:extLst>
              <a:ext uri="{FF2B5EF4-FFF2-40B4-BE49-F238E27FC236}">
                <a16:creationId xmlns:a16="http://schemas.microsoft.com/office/drawing/2014/main" id="{A439CA15-BFBA-1CFF-D82E-AFE1D837540B}"/>
              </a:ext>
            </a:extLst>
          </p:cNvPr>
          <p:cNvSpPr/>
          <p:nvPr/>
        </p:nvSpPr>
        <p:spPr>
          <a:xfrm>
            <a:off x="3388225"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8" name="Tekstiruutu 7">
            <a:extLst>
              <a:ext uri="{FF2B5EF4-FFF2-40B4-BE49-F238E27FC236}">
                <a16:creationId xmlns:a16="http://schemas.microsoft.com/office/drawing/2014/main" id="{6C7EF76B-F43D-AF1E-16DB-6A4DFFC4FBF5}"/>
              </a:ext>
            </a:extLst>
          </p:cNvPr>
          <p:cNvSpPr txBox="1"/>
          <p:nvPr/>
        </p:nvSpPr>
        <p:spPr>
          <a:xfrm>
            <a:off x="338797" y="1721751"/>
            <a:ext cx="5653630" cy="3877985"/>
          </a:xfrm>
          <a:prstGeom prst="rect">
            <a:avLst/>
          </a:prstGeom>
          <a:noFill/>
        </p:spPr>
        <p:txBody>
          <a:bodyPr wrap="square" rtlCol="0">
            <a:spAutoFit/>
          </a:bodyPr>
          <a:lstStyle/>
          <a:p>
            <a:pPr marL="196850" indent="-196850">
              <a:spcAft>
                <a:spcPts val="1800"/>
              </a:spcAft>
              <a:buFont typeface="Arial" panose="020B0604020202020204" pitchFamily="34" charset="0"/>
              <a:buChar char="•"/>
            </a:pPr>
            <a:r>
              <a:rPr lang="en-US" dirty="0"/>
              <a:t>Our development work follows the </a:t>
            </a:r>
            <a:r>
              <a:rPr lang="en-US" b="1" dirty="0"/>
              <a:t>TOGAF framework</a:t>
            </a:r>
            <a:r>
              <a:rPr lang="en-US" dirty="0"/>
              <a:t> and the </a:t>
            </a:r>
            <a:r>
              <a:rPr lang="en-US" b="1" dirty="0"/>
              <a:t>national JHS-179 architecture principles</a:t>
            </a:r>
            <a:r>
              <a:rPr lang="en-US" dirty="0"/>
              <a:t> to build an </a:t>
            </a:r>
            <a:r>
              <a:rPr lang="en-US" b="1" dirty="0"/>
              <a:t>industry-level architecture</a:t>
            </a:r>
            <a:r>
              <a:rPr lang="en-US" dirty="0"/>
              <a:t> for different production strategies.</a:t>
            </a:r>
          </a:p>
          <a:p>
            <a:pPr marL="196850" indent="-196850">
              <a:spcAft>
                <a:spcPts val="1800"/>
              </a:spcAft>
              <a:buFont typeface="Arial" panose="020B0604020202020204" pitchFamily="34" charset="0"/>
              <a:buChar char="•"/>
            </a:pPr>
            <a:r>
              <a:rPr lang="en-US" dirty="0"/>
              <a:t>The </a:t>
            </a:r>
            <a:r>
              <a:rPr lang="en-US" b="1" dirty="0"/>
              <a:t>Future State Data Flow Architecture</a:t>
            </a:r>
            <a:r>
              <a:rPr lang="en-US" dirty="0"/>
              <a:t> serves as a key representation combining </a:t>
            </a:r>
            <a:r>
              <a:rPr lang="en-US" b="1" dirty="0"/>
              <a:t>process (action) and data architecture</a:t>
            </a:r>
            <a:r>
              <a:rPr lang="en-US" dirty="0"/>
              <a:t>. It illustrates </a:t>
            </a:r>
            <a:r>
              <a:rPr lang="en-US" b="1" dirty="0"/>
              <a:t>data repositories, interfaces, and core process functions</a:t>
            </a:r>
            <a:r>
              <a:rPr lang="en-US" dirty="0"/>
              <a:t> of a digitized supply chain.</a:t>
            </a:r>
          </a:p>
          <a:p>
            <a:pPr marL="196850" indent="-196850">
              <a:buFont typeface="Arial" panose="020B0604020202020204" pitchFamily="34" charset="0"/>
              <a:buChar char="•"/>
            </a:pPr>
            <a:r>
              <a:rPr lang="en-US" dirty="0"/>
              <a:t>The </a:t>
            </a:r>
            <a:r>
              <a:rPr lang="en-US" b="1" dirty="0"/>
              <a:t>data architecture diagram</a:t>
            </a:r>
            <a:r>
              <a:rPr lang="en-US" dirty="0"/>
              <a:t> functions as an </a:t>
            </a:r>
            <a:r>
              <a:rPr lang="en-US" b="1" dirty="0"/>
              <a:t>evolving artefact</a:t>
            </a:r>
            <a:r>
              <a:rPr lang="en-US" dirty="0"/>
              <a:t> throughout the development project.</a:t>
            </a:r>
            <a:endParaRPr lang="en-US" dirty="0">
              <a:latin typeface="Avenir Next LT Pro" panose="020B0504020202020204" pitchFamily="34" charset="0"/>
            </a:endParaRPr>
          </a:p>
        </p:txBody>
      </p:sp>
      <p:sp>
        <p:nvSpPr>
          <p:cNvPr id="10" name="Dian numeron paikkamerkki 5">
            <a:extLst>
              <a:ext uri="{FF2B5EF4-FFF2-40B4-BE49-F238E27FC236}">
                <a16:creationId xmlns:a16="http://schemas.microsoft.com/office/drawing/2014/main" id="{529D8623-2C97-6355-BFF9-FAA66B5FB37A}"/>
              </a:ext>
            </a:extLst>
          </p:cNvPr>
          <p:cNvSpPr>
            <a:spLocks noGrp="1"/>
          </p:cNvSpPr>
          <p:nvPr>
            <p:ph type="sldNum" sz="quarter" idx="12"/>
          </p:nvPr>
        </p:nvSpPr>
        <p:spPr>
          <a:xfrm>
            <a:off x="519" y="6664428"/>
            <a:ext cx="358296" cy="162378"/>
          </a:xfrm>
        </p:spPr>
        <p:txBody>
          <a:bodyPr/>
          <a:lstStyle/>
          <a:p>
            <a:fld id="{0B3C9EF6-F8D7-462E-9C22-1E12FD066AD2}" type="slidenum">
              <a:rPr lang="fi-FI" smtClean="0">
                <a:solidFill>
                  <a:schemeClr val="tx1"/>
                </a:solidFill>
              </a:rPr>
              <a:t>12</a:t>
            </a:fld>
            <a:endParaRPr lang="fi-FI" dirty="0">
              <a:solidFill>
                <a:schemeClr val="tx1"/>
              </a:solidFill>
            </a:endParaRPr>
          </a:p>
        </p:txBody>
      </p:sp>
      <p:pic>
        <p:nvPicPr>
          <p:cNvPr id="14" name="Kuva 13" descr="Kuva, joka sisältää kohteen teksti, kuvakaappaus, ohjelmisto, Tietokonekuvake&#10;&#10;Tekoälyllä luotu sisältö voi olla virheellistä.">
            <a:extLst>
              <a:ext uri="{FF2B5EF4-FFF2-40B4-BE49-F238E27FC236}">
                <a16:creationId xmlns:a16="http://schemas.microsoft.com/office/drawing/2014/main" id="{48A33B39-6090-23E2-AD24-BE0769A95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966" y="3230127"/>
            <a:ext cx="5282214" cy="2997557"/>
          </a:xfrm>
          <a:prstGeom prst="rect">
            <a:avLst/>
          </a:prstGeom>
        </p:spPr>
      </p:pic>
      <p:pic>
        <p:nvPicPr>
          <p:cNvPr id="48" name="Kuva 47" descr="Kuva, joka sisältää kohteen Suorakaide, valokuvakehys, kehys, tussitaulu&#10;&#10;Tekoälyn generoima sisältö voi olla virheellistä.">
            <a:extLst>
              <a:ext uri="{FF2B5EF4-FFF2-40B4-BE49-F238E27FC236}">
                <a16:creationId xmlns:a16="http://schemas.microsoft.com/office/drawing/2014/main" id="{AB9D07B9-0682-F8EB-8A6E-A06C98DFE3A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422" y="2139519"/>
            <a:ext cx="7801303" cy="5321487"/>
          </a:xfrm>
          <a:prstGeom prst="rect">
            <a:avLst/>
          </a:prstGeom>
        </p:spPr>
      </p:pic>
    </p:spTree>
    <p:extLst>
      <p:ext uri="{BB962C8B-B14F-4D97-AF65-F5344CB8AC3E}">
        <p14:creationId xmlns:p14="http://schemas.microsoft.com/office/powerpoint/2010/main" val="36341195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C815E27-CCA4-B339-E20E-FE0808C472C2}"/>
            </a:ext>
          </a:extLst>
        </p:cNvPr>
        <p:cNvGrpSpPr/>
        <p:nvPr/>
      </p:nvGrpSpPr>
      <p:grpSpPr>
        <a:xfrm>
          <a:off x="0" y="0"/>
          <a:ext cx="0" cy="0"/>
          <a:chOff x="0" y="0"/>
          <a:chExt cx="0" cy="0"/>
        </a:xfrm>
      </p:grpSpPr>
      <p:grpSp>
        <p:nvGrpSpPr>
          <p:cNvPr id="697" name="Ryhmä 696">
            <a:extLst>
              <a:ext uri="{FF2B5EF4-FFF2-40B4-BE49-F238E27FC236}">
                <a16:creationId xmlns:a16="http://schemas.microsoft.com/office/drawing/2014/main" id="{078F60D9-E27C-6D11-42EF-9418E1F2D45F}"/>
              </a:ext>
            </a:extLst>
          </p:cNvPr>
          <p:cNvGrpSpPr/>
          <p:nvPr/>
        </p:nvGrpSpPr>
        <p:grpSpPr>
          <a:xfrm>
            <a:off x="70000" y="0"/>
            <a:ext cx="12098408" cy="6858000"/>
            <a:chOff x="70000" y="0"/>
            <a:chExt cx="12098408" cy="6858000"/>
          </a:xfrm>
        </p:grpSpPr>
        <p:grpSp>
          <p:nvGrpSpPr>
            <p:cNvPr id="678" name="Ryhmä 677">
              <a:extLst>
                <a:ext uri="{FF2B5EF4-FFF2-40B4-BE49-F238E27FC236}">
                  <a16:creationId xmlns:a16="http://schemas.microsoft.com/office/drawing/2014/main" id="{7D468DB3-F197-2754-A4A3-DE47AAFF9D66}"/>
                </a:ext>
              </a:extLst>
            </p:cNvPr>
            <p:cNvGrpSpPr/>
            <p:nvPr/>
          </p:nvGrpSpPr>
          <p:grpSpPr>
            <a:xfrm>
              <a:off x="1378994" y="4512686"/>
              <a:ext cx="7471216" cy="994829"/>
              <a:chOff x="1378994" y="4512686"/>
              <a:chExt cx="7471216" cy="994829"/>
            </a:xfrm>
          </p:grpSpPr>
          <p:sp>
            <p:nvSpPr>
              <p:cNvPr id="335" name="Swim Design">
                <a:extLst>
                  <a:ext uri="{FF2B5EF4-FFF2-40B4-BE49-F238E27FC236}">
                    <a16:creationId xmlns:a16="http://schemas.microsoft.com/office/drawing/2014/main" id="{C3CEB805-F51B-5512-DE60-EBB2DD838E73}"/>
                  </a:ext>
                </a:extLst>
              </p:cNvPr>
              <p:cNvSpPr/>
              <p:nvPr/>
            </p:nvSpPr>
            <p:spPr>
              <a:xfrm>
                <a:off x="1462141" y="4516902"/>
                <a:ext cx="1414300" cy="989142"/>
              </a:xfrm>
              <a:custGeom>
                <a:avLst/>
                <a:gdLst>
                  <a:gd name="connsiteX0" fmla="*/ 0 w 1414300"/>
                  <a:gd name="connsiteY0" fmla="*/ 99152 h 989142"/>
                  <a:gd name="connsiteX1" fmla="*/ 99152 w 1414300"/>
                  <a:gd name="connsiteY1" fmla="*/ 0 h 989142"/>
                  <a:gd name="connsiteX2" fmla="*/ 516644 w 1414300"/>
                  <a:gd name="connsiteY2" fmla="*/ 0 h 989142"/>
                  <a:gd name="connsiteX3" fmla="*/ 897656 w 1414300"/>
                  <a:gd name="connsiteY3" fmla="*/ 0 h 989142"/>
                  <a:gd name="connsiteX4" fmla="*/ 1315148 w 1414300"/>
                  <a:gd name="connsiteY4" fmla="*/ 0 h 989142"/>
                  <a:gd name="connsiteX5" fmla="*/ 1414300 w 1414300"/>
                  <a:gd name="connsiteY5" fmla="*/ 99152 h 989142"/>
                  <a:gd name="connsiteX6" fmla="*/ 1414300 w 1414300"/>
                  <a:gd name="connsiteY6" fmla="*/ 478754 h 989142"/>
                  <a:gd name="connsiteX7" fmla="*/ 1414300 w 1414300"/>
                  <a:gd name="connsiteY7" fmla="*/ 889990 h 989142"/>
                  <a:gd name="connsiteX8" fmla="*/ 1315148 w 1414300"/>
                  <a:gd name="connsiteY8" fmla="*/ 989142 h 989142"/>
                  <a:gd name="connsiteX9" fmla="*/ 885496 w 1414300"/>
                  <a:gd name="connsiteY9" fmla="*/ 989142 h 989142"/>
                  <a:gd name="connsiteX10" fmla="*/ 468004 w 1414300"/>
                  <a:gd name="connsiteY10" fmla="*/ 989142 h 989142"/>
                  <a:gd name="connsiteX11" fmla="*/ 99152 w 1414300"/>
                  <a:gd name="connsiteY11" fmla="*/ 989142 h 989142"/>
                  <a:gd name="connsiteX12" fmla="*/ 0 w 1414300"/>
                  <a:gd name="connsiteY12" fmla="*/ 889990 h 989142"/>
                  <a:gd name="connsiteX13" fmla="*/ 0 w 1414300"/>
                  <a:gd name="connsiteY13" fmla="*/ 494571 h 989142"/>
                  <a:gd name="connsiteX14" fmla="*/ 0 w 1414300"/>
                  <a:gd name="connsiteY14" fmla="*/ 99152 h 98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4300" h="989142" fill="none" extrusionOk="0">
                    <a:moveTo>
                      <a:pt x="0" y="99152"/>
                    </a:moveTo>
                    <a:cubicBezTo>
                      <a:pt x="-2837" y="38610"/>
                      <a:pt x="45263" y="-11781"/>
                      <a:pt x="99152" y="0"/>
                    </a:cubicBezTo>
                    <a:cubicBezTo>
                      <a:pt x="231423" y="-10726"/>
                      <a:pt x="389079" y="17178"/>
                      <a:pt x="516644" y="0"/>
                    </a:cubicBezTo>
                    <a:cubicBezTo>
                      <a:pt x="644209" y="-17178"/>
                      <a:pt x="735218" y="42610"/>
                      <a:pt x="897656" y="0"/>
                    </a:cubicBezTo>
                    <a:cubicBezTo>
                      <a:pt x="1060094" y="-42610"/>
                      <a:pt x="1191788" y="34639"/>
                      <a:pt x="1315148" y="0"/>
                    </a:cubicBezTo>
                    <a:cubicBezTo>
                      <a:pt x="1380006" y="-2137"/>
                      <a:pt x="1415884" y="59433"/>
                      <a:pt x="1414300" y="99152"/>
                    </a:cubicBezTo>
                    <a:cubicBezTo>
                      <a:pt x="1447056" y="206275"/>
                      <a:pt x="1404963" y="331127"/>
                      <a:pt x="1414300" y="478754"/>
                    </a:cubicBezTo>
                    <a:cubicBezTo>
                      <a:pt x="1423637" y="626381"/>
                      <a:pt x="1406270" y="754787"/>
                      <a:pt x="1414300" y="889990"/>
                    </a:cubicBezTo>
                    <a:cubicBezTo>
                      <a:pt x="1415779" y="940201"/>
                      <a:pt x="1378526" y="998460"/>
                      <a:pt x="1315148" y="989142"/>
                    </a:cubicBezTo>
                    <a:cubicBezTo>
                      <a:pt x="1205681" y="996487"/>
                      <a:pt x="1014706" y="983816"/>
                      <a:pt x="885496" y="989142"/>
                    </a:cubicBezTo>
                    <a:cubicBezTo>
                      <a:pt x="756286" y="994468"/>
                      <a:pt x="591513" y="941301"/>
                      <a:pt x="468004" y="989142"/>
                    </a:cubicBezTo>
                    <a:cubicBezTo>
                      <a:pt x="344495" y="1036983"/>
                      <a:pt x="214256" y="986371"/>
                      <a:pt x="99152" y="989142"/>
                    </a:cubicBezTo>
                    <a:cubicBezTo>
                      <a:pt x="39590" y="1004114"/>
                      <a:pt x="-1979" y="938519"/>
                      <a:pt x="0" y="889990"/>
                    </a:cubicBezTo>
                    <a:cubicBezTo>
                      <a:pt x="-23146" y="718634"/>
                      <a:pt x="18419" y="585763"/>
                      <a:pt x="0" y="494571"/>
                    </a:cubicBezTo>
                    <a:cubicBezTo>
                      <a:pt x="-18419" y="403379"/>
                      <a:pt x="40267" y="186281"/>
                      <a:pt x="0" y="99152"/>
                    </a:cubicBezTo>
                    <a:close/>
                  </a:path>
                  <a:path w="1414300" h="989142" stroke="0" extrusionOk="0">
                    <a:moveTo>
                      <a:pt x="0" y="99152"/>
                    </a:moveTo>
                    <a:cubicBezTo>
                      <a:pt x="-1424" y="43514"/>
                      <a:pt x="41067" y="1248"/>
                      <a:pt x="99152" y="0"/>
                    </a:cubicBezTo>
                    <a:cubicBezTo>
                      <a:pt x="262377" y="-26671"/>
                      <a:pt x="405180" y="12322"/>
                      <a:pt x="528804" y="0"/>
                    </a:cubicBezTo>
                    <a:cubicBezTo>
                      <a:pt x="652428" y="-12322"/>
                      <a:pt x="774078" y="10672"/>
                      <a:pt x="921976" y="0"/>
                    </a:cubicBezTo>
                    <a:cubicBezTo>
                      <a:pt x="1069874" y="-10672"/>
                      <a:pt x="1192641" y="4910"/>
                      <a:pt x="1315148" y="0"/>
                    </a:cubicBezTo>
                    <a:cubicBezTo>
                      <a:pt x="1366918" y="-9630"/>
                      <a:pt x="1415370" y="40431"/>
                      <a:pt x="1414300" y="99152"/>
                    </a:cubicBezTo>
                    <a:cubicBezTo>
                      <a:pt x="1444040" y="223809"/>
                      <a:pt x="1381072" y="318468"/>
                      <a:pt x="1414300" y="478754"/>
                    </a:cubicBezTo>
                    <a:cubicBezTo>
                      <a:pt x="1447528" y="639040"/>
                      <a:pt x="1376623" y="704319"/>
                      <a:pt x="1414300" y="889990"/>
                    </a:cubicBezTo>
                    <a:cubicBezTo>
                      <a:pt x="1408041" y="955104"/>
                      <a:pt x="1359236" y="976765"/>
                      <a:pt x="1315148" y="989142"/>
                    </a:cubicBezTo>
                    <a:cubicBezTo>
                      <a:pt x="1235448" y="1023231"/>
                      <a:pt x="1015080" y="962901"/>
                      <a:pt x="934136" y="989142"/>
                    </a:cubicBezTo>
                    <a:cubicBezTo>
                      <a:pt x="853192" y="1015383"/>
                      <a:pt x="669297" y="958747"/>
                      <a:pt x="528804" y="989142"/>
                    </a:cubicBezTo>
                    <a:cubicBezTo>
                      <a:pt x="388311" y="1019537"/>
                      <a:pt x="282479" y="984787"/>
                      <a:pt x="99152" y="989142"/>
                    </a:cubicBezTo>
                    <a:cubicBezTo>
                      <a:pt x="48962" y="994739"/>
                      <a:pt x="9158" y="936732"/>
                      <a:pt x="0" y="889990"/>
                    </a:cubicBezTo>
                    <a:cubicBezTo>
                      <a:pt x="-31279" y="755468"/>
                      <a:pt x="7512" y="608142"/>
                      <a:pt x="0" y="494571"/>
                    </a:cubicBezTo>
                    <a:cubicBezTo>
                      <a:pt x="-7512" y="381000"/>
                      <a:pt x="3669" y="245796"/>
                      <a:pt x="0" y="99152"/>
                    </a:cubicBezTo>
                    <a:close/>
                  </a:path>
                </a:pathLst>
              </a:custGeom>
              <a:gradFill>
                <a:gsLst>
                  <a:gs pos="0">
                    <a:srgbClr val="417199"/>
                  </a:gs>
                  <a:gs pos="24000">
                    <a:srgbClr val="417199"/>
                  </a:gs>
                  <a:gs pos="58000">
                    <a:srgbClr val="00BCAF"/>
                  </a:gs>
                  <a:gs pos="100000">
                    <a:srgbClr val="00BCAF"/>
                  </a:gs>
                </a:gsLst>
                <a:lin ang="5400000" scaled="1"/>
              </a:gradFill>
              <a:ln w="19050" cap="flat" cmpd="sng" algn="ctr">
                <a:solidFill>
                  <a:sysClr val="windowText" lastClr="000000"/>
                </a:solidFill>
                <a:prstDash val="solid"/>
                <a:miter lim="800000"/>
                <a:extLst>
                  <a:ext uri="{C807C97D-BFC1-408E-A445-0C87EB9F89A2}">
                    <ask:lineSketchStyleProps xmlns:ask="http://schemas.microsoft.com/office/drawing/2018/sketchyshapes" sd="1219033472">
                      <a:prstGeom prst="roundRect">
                        <a:avLst>
                          <a:gd name="adj" fmla="val 10024"/>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13" name="Swim Manufacturing">
                <a:extLst>
                  <a:ext uri="{FF2B5EF4-FFF2-40B4-BE49-F238E27FC236}">
                    <a16:creationId xmlns:a16="http://schemas.microsoft.com/office/drawing/2014/main" id="{EF3AE799-7474-5B0D-9D64-56743051EF8E}"/>
                  </a:ext>
                </a:extLst>
              </p:cNvPr>
              <p:cNvSpPr>
                <a:spLocks/>
              </p:cNvSpPr>
              <p:nvPr/>
            </p:nvSpPr>
            <p:spPr>
              <a:xfrm rot="5400000">
                <a:off x="5382647" y="2039953"/>
                <a:ext cx="980515" cy="5954610"/>
              </a:xfrm>
              <a:custGeom>
                <a:avLst/>
                <a:gdLst>
                  <a:gd name="connsiteX0" fmla="*/ 0 w 980515"/>
                  <a:gd name="connsiteY0" fmla="*/ 163422 h 5954610"/>
                  <a:gd name="connsiteX1" fmla="*/ 163422 w 980515"/>
                  <a:gd name="connsiteY1" fmla="*/ 0 h 5954610"/>
                  <a:gd name="connsiteX2" fmla="*/ 503331 w 980515"/>
                  <a:gd name="connsiteY2" fmla="*/ 0 h 5954610"/>
                  <a:gd name="connsiteX3" fmla="*/ 817093 w 980515"/>
                  <a:gd name="connsiteY3" fmla="*/ 0 h 5954610"/>
                  <a:gd name="connsiteX4" fmla="*/ 980515 w 980515"/>
                  <a:gd name="connsiteY4" fmla="*/ 163422 h 5954610"/>
                  <a:gd name="connsiteX5" fmla="*/ 980515 w 980515"/>
                  <a:gd name="connsiteY5" fmla="*/ 557366 h 5954610"/>
                  <a:gd name="connsiteX6" fmla="*/ 980515 w 980515"/>
                  <a:gd name="connsiteY6" fmla="*/ 1176420 h 5954610"/>
                  <a:gd name="connsiteX7" fmla="*/ 980515 w 980515"/>
                  <a:gd name="connsiteY7" fmla="*/ 1739196 h 5954610"/>
                  <a:gd name="connsiteX8" fmla="*/ 980515 w 980515"/>
                  <a:gd name="connsiteY8" fmla="*/ 2301973 h 5954610"/>
                  <a:gd name="connsiteX9" fmla="*/ 980515 w 980515"/>
                  <a:gd name="connsiteY9" fmla="*/ 2977305 h 5954610"/>
                  <a:gd name="connsiteX10" fmla="*/ 980515 w 980515"/>
                  <a:gd name="connsiteY10" fmla="*/ 3652637 h 5954610"/>
                  <a:gd name="connsiteX11" fmla="*/ 980515 w 980515"/>
                  <a:gd name="connsiteY11" fmla="*/ 4327969 h 5954610"/>
                  <a:gd name="connsiteX12" fmla="*/ 980515 w 980515"/>
                  <a:gd name="connsiteY12" fmla="*/ 5003301 h 5954610"/>
                  <a:gd name="connsiteX13" fmla="*/ 980515 w 980515"/>
                  <a:gd name="connsiteY13" fmla="*/ 5791188 h 5954610"/>
                  <a:gd name="connsiteX14" fmla="*/ 817093 w 980515"/>
                  <a:gd name="connsiteY14" fmla="*/ 5954610 h 5954610"/>
                  <a:gd name="connsiteX15" fmla="*/ 509868 w 980515"/>
                  <a:gd name="connsiteY15" fmla="*/ 5954610 h 5954610"/>
                  <a:gd name="connsiteX16" fmla="*/ 163422 w 980515"/>
                  <a:gd name="connsiteY16" fmla="*/ 5954610 h 5954610"/>
                  <a:gd name="connsiteX17" fmla="*/ 0 w 980515"/>
                  <a:gd name="connsiteY17" fmla="*/ 5791188 h 5954610"/>
                  <a:gd name="connsiteX18" fmla="*/ 0 w 980515"/>
                  <a:gd name="connsiteY18" fmla="*/ 5397244 h 5954610"/>
                  <a:gd name="connsiteX19" fmla="*/ 0 w 980515"/>
                  <a:gd name="connsiteY19" fmla="*/ 4890745 h 5954610"/>
                  <a:gd name="connsiteX20" fmla="*/ 0 w 980515"/>
                  <a:gd name="connsiteY20" fmla="*/ 4440524 h 5954610"/>
                  <a:gd name="connsiteX21" fmla="*/ 0 w 980515"/>
                  <a:gd name="connsiteY21" fmla="*/ 3990303 h 5954610"/>
                  <a:gd name="connsiteX22" fmla="*/ 0 w 980515"/>
                  <a:gd name="connsiteY22" fmla="*/ 3371249 h 5954610"/>
                  <a:gd name="connsiteX23" fmla="*/ 0 w 980515"/>
                  <a:gd name="connsiteY23" fmla="*/ 2921027 h 5954610"/>
                  <a:gd name="connsiteX24" fmla="*/ 0 w 980515"/>
                  <a:gd name="connsiteY24" fmla="*/ 2301973 h 5954610"/>
                  <a:gd name="connsiteX25" fmla="*/ 0 w 980515"/>
                  <a:gd name="connsiteY25" fmla="*/ 1851752 h 5954610"/>
                  <a:gd name="connsiteX26" fmla="*/ 0 w 980515"/>
                  <a:gd name="connsiteY26" fmla="*/ 1176420 h 5954610"/>
                  <a:gd name="connsiteX27" fmla="*/ 0 w 980515"/>
                  <a:gd name="connsiteY27" fmla="*/ 669921 h 5954610"/>
                  <a:gd name="connsiteX28" fmla="*/ 0 w 980515"/>
                  <a:gd name="connsiteY28" fmla="*/ 163422 h 59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0515" h="5954610" fill="none" extrusionOk="0">
                    <a:moveTo>
                      <a:pt x="0" y="163422"/>
                    </a:moveTo>
                    <a:cubicBezTo>
                      <a:pt x="-6356" y="88451"/>
                      <a:pt x="62316" y="16612"/>
                      <a:pt x="163422" y="0"/>
                    </a:cubicBezTo>
                    <a:cubicBezTo>
                      <a:pt x="296197" y="-3707"/>
                      <a:pt x="408941" y="12147"/>
                      <a:pt x="503331" y="0"/>
                    </a:cubicBezTo>
                    <a:cubicBezTo>
                      <a:pt x="597721" y="-12147"/>
                      <a:pt x="745489" y="33391"/>
                      <a:pt x="817093" y="0"/>
                    </a:cubicBezTo>
                    <a:cubicBezTo>
                      <a:pt x="900502" y="-26021"/>
                      <a:pt x="987794" y="83591"/>
                      <a:pt x="980515" y="163422"/>
                    </a:cubicBezTo>
                    <a:cubicBezTo>
                      <a:pt x="995239" y="267629"/>
                      <a:pt x="943008" y="460024"/>
                      <a:pt x="980515" y="557366"/>
                    </a:cubicBezTo>
                    <a:cubicBezTo>
                      <a:pt x="1018022" y="654708"/>
                      <a:pt x="968357" y="982166"/>
                      <a:pt x="980515" y="1176420"/>
                    </a:cubicBezTo>
                    <a:cubicBezTo>
                      <a:pt x="992673" y="1370674"/>
                      <a:pt x="979714" y="1591003"/>
                      <a:pt x="980515" y="1739196"/>
                    </a:cubicBezTo>
                    <a:cubicBezTo>
                      <a:pt x="981316" y="1887389"/>
                      <a:pt x="923927" y="2084341"/>
                      <a:pt x="980515" y="2301973"/>
                    </a:cubicBezTo>
                    <a:cubicBezTo>
                      <a:pt x="1037103" y="2519605"/>
                      <a:pt x="905536" y="2756472"/>
                      <a:pt x="980515" y="2977305"/>
                    </a:cubicBezTo>
                    <a:cubicBezTo>
                      <a:pt x="1055494" y="3198138"/>
                      <a:pt x="946819" y="3320853"/>
                      <a:pt x="980515" y="3652637"/>
                    </a:cubicBezTo>
                    <a:cubicBezTo>
                      <a:pt x="1014211" y="3984421"/>
                      <a:pt x="900280" y="4070370"/>
                      <a:pt x="980515" y="4327969"/>
                    </a:cubicBezTo>
                    <a:cubicBezTo>
                      <a:pt x="1060750" y="4585568"/>
                      <a:pt x="908077" y="4793927"/>
                      <a:pt x="980515" y="5003301"/>
                    </a:cubicBezTo>
                    <a:cubicBezTo>
                      <a:pt x="1052953" y="5212675"/>
                      <a:pt x="938129" y="5613008"/>
                      <a:pt x="980515" y="5791188"/>
                    </a:cubicBezTo>
                    <a:cubicBezTo>
                      <a:pt x="978380" y="5884449"/>
                      <a:pt x="911769" y="5947315"/>
                      <a:pt x="817093" y="5954610"/>
                    </a:cubicBezTo>
                    <a:cubicBezTo>
                      <a:pt x="682152" y="5979510"/>
                      <a:pt x="614178" y="5947075"/>
                      <a:pt x="509868" y="5954610"/>
                    </a:cubicBezTo>
                    <a:cubicBezTo>
                      <a:pt x="405558" y="5962145"/>
                      <a:pt x="260187" y="5930284"/>
                      <a:pt x="163422" y="5954610"/>
                    </a:cubicBezTo>
                    <a:cubicBezTo>
                      <a:pt x="80674" y="5944688"/>
                      <a:pt x="733" y="5883370"/>
                      <a:pt x="0" y="5791188"/>
                    </a:cubicBezTo>
                    <a:cubicBezTo>
                      <a:pt x="-33303" y="5642048"/>
                      <a:pt x="12641" y="5531169"/>
                      <a:pt x="0" y="5397244"/>
                    </a:cubicBezTo>
                    <a:cubicBezTo>
                      <a:pt x="-12641" y="5263319"/>
                      <a:pt x="2681" y="5127531"/>
                      <a:pt x="0" y="4890745"/>
                    </a:cubicBezTo>
                    <a:cubicBezTo>
                      <a:pt x="-2681" y="4653959"/>
                      <a:pt x="9296" y="4534001"/>
                      <a:pt x="0" y="4440524"/>
                    </a:cubicBezTo>
                    <a:cubicBezTo>
                      <a:pt x="-9296" y="4347047"/>
                      <a:pt x="8254" y="4184907"/>
                      <a:pt x="0" y="3990303"/>
                    </a:cubicBezTo>
                    <a:cubicBezTo>
                      <a:pt x="-8254" y="3795699"/>
                      <a:pt x="51711" y="3542515"/>
                      <a:pt x="0" y="3371249"/>
                    </a:cubicBezTo>
                    <a:cubicBezTo>
                      <a:pt x="-51711" y="3199983"/>
                      <a:pt x="28597" y="3040041"/>
                      <a:pt x="0" y="2921027"/>
                    </a:cubicBezTo>
                    <a:cubicBezTo>
                      <a:pt x="-28597" y="2802013"/>
                      <a:pt x="39180" y="2454608"/>
                      <a:pt x="0" y="2301973"/>
                    </a:cubicBezTo>
                    <a:cubicBezTo>
                      <a:pt x="-39180" y="2149338"/>
                      <a:pt x="30419" y="2009360"/>
                      <a:pt x="0" y="1851752"/>
                    </a:cubicBezTo>
                    <a:cubicBezTo>
                      <a:pt x="-30419" y="1694144"/>
                      <a:pt x="19350" y="1407934"/>
                      <a:pt x="0" y="1176420"/>
                    </a:cubicBezTo>
                    <a:cubicBezTo>
                      <a:pt x="-19350" y="944906"/>
                      <a:pt x="38027" y="796797"/>
                      <a:pt x="0" y="669921"/>
                    </a:cubicBezTo>
                    <a:cubicBezTo>
                      <a:pt x="-38027" y="543045"/>
                      <a:pt x="11217" y="383369"/>
                      <a:pt x="0" y="163422"/>
                    </a:cubicBezTo>
                    <a:close/>
                  </a:path>
                  <a:path w="980515" h="5954610" stroke="0" extrusionOk="0">
                    <a:moveTo>
                      <a:pt x="0" y="163422"/>
                    </a:moveTo>
                    <a:cubicBezTo>
                      <a:pt x="-2079" y="82325"/>
                      <a:pt x="77728" y="4456"/>
                      <a:pt x="163422" y="0"/>
                    </a:cubicBezTo>
                    <a:cubicBezTo>
                      <a:pt x="307394" y="-7379"/>
                      <a:pt x="368627" y="4774"/>
                      <a:pt x="483721" y="0"/>
                    </a:cubicBezTo>
                    <a:cubicBezTo>
                      <a:pt x="598815" y="-4774"/>
                      <a:pt x="695159" y="5855"/>
                      <a:pt x="817093" y="0"/>
                    </a:cubicBezTo>
                    <a:cubicBezTo>
                      <a:pt x="881061" y="-3730"/>
                      <a:pt x="971418" y="59212"/>
                      <a:pt x="980515" y="163422"/>
                    </a:cubicBezTo>
                    <a:cubicBezTo>
                      <a:pt x="1041996" y="429222"/>
                      <a:pt x="913295" y="638642"/>
                      <a:pt x="980515" y="782476"/>
                    </a:cubicBezTo>
                    <a:cubicBezTo>
                      <a:pt x="1047735" y="926310"/>
                      <a:pt x="960767" y="1098197"/>
                      <a:pt x="980515" y="1345253"/>
                    </a:cubicBezTo>
                    <a:cubicBezTo>
                      <a:pt x="1000263" y="1592309"/>
                      <a:pt x="954848" y="1629013"/>
                      <a:pt x="980515" y="1739196"/>
                    </a:cubicBezTo>
                    <a:cubicBezTo>
                      <a:pt x="1006182" y="1849379"/>
                      <a:pt x="939625" y="2133061"/>
                      <a:pt x="980515" y="2245695"/>
                    </a:cubicBezTo>
                    <a:cubicBezTo>
                      <a:pt x="1021405" y="2358329"/>
                      <a:pt x="947685" y="2552904"/>
                      <a:pt x="980515" y="2695917"/>
                    </a:cubicBezTo>
                    <a:cubicBezTo>
                      <a:pt x="1013345" y="2838930"/>
                      <a:pt x="912774" y="3177197"/>
                      <a:pt x="980515" y="3371249"/>
                    </a:cubicBezTo>
                    <a:cubicBezTo>
                      <a:pt x="1048256" y="3565301"/>
                      <a:pt x="913040" y="3762512"/>
                      <a:pt x="980515" y="4046581"/>
                    </a:cubicBezTo>
                    <a:cubicBezTo>
                      <a:pt x="1047990" y="4330650"/>
                      <a:pt x="964386" y="4473687"/>
                      <a:pt x="980515" y="4609357"/>
                    </a:cubicBezTo>
                    <a:cubicBezTo>
                      <a:pt x="996644" y="4745027"/>
                      <a:pt x="929976" y="4928619"/>
                      <a:pt x="980515" y="5059578"/>
                    </a:cubicBezTo>
                    <a:cubicBezTo>
                      <a:pt x="1031054" y="5190537"/>
                      <a:pt x="920697" y="5481062"/>
                      <a:pt x="980515" y="5791188"/>
                    </a:cubicBezTo>
                    <a:cubicBezTo>
                      <a:pt x="977676" y="5855599"/>
                      <a:pt x="905842" y="5964735"/>
                      <a:pt x="817093" y="5954610"/>
                    </a:cubicBezTo>
                    <a:cubicBezTo>
                      <a:pt x="663680" y="5984651"/>
                      <a:pt x="555038" y="5945384"/>
                      <a:pt x="483721" y="5954610"/>
                    </a:cubicBezTo>
                    <a:cubicBezTo>
                      <a:pt x="412404" y="5963836"/>
                      <a:pt x="247073" y="5953972"/>
                      <a:pt x="163422" y="5954610"/>
                    </a:cubicBezTo>
                    <a:cubicBezTo>
                      <a:pt x="78094" y="5944263"/>
                      <a:pt x="-15061" y="5901286"/>
                      <a:pt x="0" y="5791188"/>
                    </a:cubicBezTo>
                    <a:cubicBezTo>
                      <a:pt x="-19879" y="5578309"/>
                      <a:pt x="53400" y="5396525"/>
                      <a:pt x="0" y="5228411"/>
                    </a:cubicBezTo>
                    <a:cubicBezTo>
                      <a:pt x="-53400" y="5060297"/>
                      <a:pt x="4976" y="5014291"/>
                      <a:pt x="0" y="4834468"/>
                    </a:cubicBezTo>
                    <a:cubicBezTo>
                      <a:pt x="-4976" y="4654645"/>
                      <a:pt x="33649" y="4575230"/>
                      <a:pt x="0" y="4440524"/>
                    </a:cubicBezTo>
                    <a:cubicBezTo>
                      <a:pt x="-33649" y="4305818"/>
                      <a:pt x="31095" y="4029149"/>
                      <a:pt x="0" y="3877748"/>
                    </a:cubicBezTo>
                    <a:cubicBezTo>
                      <a:pt x="-31095" y="3726347"/>
                      <a:pt x="6067" y="3586920"/>
                      <a:pt x="0" y="3371249"/>
                    </a:cubicBezTo>
                    <a:cubicBezTo>
                      <a:pt x="-6067" y="3155578"/>
                      <a:pt x="50742" y="3070073"/>
                      <a:pt x="0" y="2921027"/>
                    </a:cubicBezTo>
                    <a:cubicBezTo>
                      <a:pt x="-50742" y="2771981"/>
                      <a:pt x="40725" y="2554012"/>
                      <a:pt x="0" y="2358251"/>
                    </a:cubicBezTo>
                    <a:cubicBezTo>
                      <a:pt x="-40725" y="2162490"/>
                      <a:pt x="25049" y="2086825"/>
                      <a:pt x="0" y="1851752"/>
                    </a:cubicBezTo>
                    <a:cubicBezTo>
                      <a:pt x="-25049" y="1616679"/>
                      <a:pt x="40406" y="1615617"/>
                      <a:pt x="0" y="1401531"/>
                    </a:cubicBezTo>
                    <a:cubicBezTo>
                      <a:pt x="-40406" y="1187445"/>
                      <a:pt x="24552" y="1021274"/>
                      <a:pt x="0" y="895032"/>
                    </a:cubicBezTo>
                    <a:cubicBezTo>
                      <a:pt x="-24552" y="768790"/>
                      <a:pt x="70121" y="336094"/>
                      <a:pt x="0" y="163422"/>
                    </a:cubicBezTo>
                    <a:close/>
                  </a:path>
                </a:pathLst>
              </a:custGeom>
              <a:solidFill>
                <a:srgbClr val="00BCAF"/>
              </a:solidFill>
              <a:ln w="19050">
                <a:solidFill>
                  <a:schemeClr val="tx1"/>
                </a:solidFill>
                <a:extLst>
                  <a:ext uri="{C807C97D-BFC1-408E-A445-0C87EB9F89A2}">
                    <ask:lineSketchStyleProps xmlns:ask="http://schemas.microsoft.com/office/drawing/2018/sketchyshapes" sd="411746801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00"/>
                  </a:solidFill>
                  <a:effectLst/>
                  <a:uLnTx/>
                  <a:uFillTx/>
                  <a:latin typeface="Calibri" panose="020F0502020204030204"/>
                  <a:ea typeface="+mn-ea"/>
                  <a:cs typeface="Arial" panose="020B0604020202020204" pitchFamily="34" charset="0"/>
                </a:endParaRPr>
              </a:p>
            </p:txBody>
          </p:sp>
          <p:sp>
            <p:nvSpPr>
              <p:cNvPr id="343" name="HEAD Design">
                <a:extLst>
                  <a:ext uri="{FF2B5EF4-FFF2-40B4-BE49-F238E27FC236}">
                    <a16:creationId xmlns:a16="http://schemas.microsoft.com/office/drawing/2014/main" id="{DFC5BE12-84BE-164A-2DAA-33AAFE710863}"/>
                  </a:ext>
                </a:extLst>
              </p:cNvPr>
              <p:cNvSpPr txBox="1">
                <a:spLocks/>
              </p:cNvSpPr>
              <p:nvPr/>
            </p:nvSpPr>
            <p:spPr>
              <a:xfrm>
                <a:off x="1378994" y="4512686"/>
                <a:ext cx="1606560"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rPr>
                  <a:t>PRODUCT DESIGN</a:t>
                </a:r>
              </a:p>
            </p:txBody>
          </p:sp>
          <p:sp>
            <p:nvSpPr>
              <p:cNvPr id="23" name="HEAD manufacturing">
                <a:extLst>
                  <a:ext uri="{FF2B5EF4-FFF2-40B4-BE49-F238E27FC236}">
                    <a16:creationId xmlns:a16="http://schemas.microsoft.com/office/drawing/2014/main" id="{AF842419-8516-0D1E-DE28-4A70970E4C72}"/>
                  </a:ext>
                </a:extLst>
              </p:cNvPr>
              <p:cNvSpPr txBox="1">
                <a:spLocks/>
              </p:cNvSpPr>
              <p:nvPr/>
            </p:nvSpPr>
            <p:spPr>
              <a:xfrm>
                <a:off x="3094444" y="5061313"/>
                <a:ext cx="1428423" cy="276999"/>
              </a:xfrm>
              <a:prstGeom prst="rect">
                <a:avLst/>
              </a:prstGeom>
              <a:noFill/>
            </p:spPr>
            <p:txBody>
              <a:bodyPr wrap="square"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b="1" dirty="0">
                    <a:solidFill>
                      <a:prstClr val="white"/>
                    </a:solidFill>
                    <a:latin typeface="Calibri" panose="020F0502020204030204"/>
                  </a:rPr>
                  <a:t>MANUFACTURING</a:t>
                </a:r>
                <a:endPar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77" name="Ryhmä 676">
              <a:extLst>
                <a:ext uri="{FF2B5EF4-FFF2-40B4-BE49-F238E27FC236}">
                  <a16:creationId xmlns:a16="http://schemas.microsoft.com/office/drawing/2014/main" id="{653F5BA9-FD73-B35F-C2FE-5F62C4EAEB3B}"/>
                </a:ext>
              </a:extLst>
            </p:cNvPr>
            <p:cNvGrpSpPr/>
            <p:nvPr/>
          </p:nvGrpSpPr>
          <p:grpSpPr>
            <a:xfrm>
              <a:off x="8651213" y="2002040"/>
              <a:ext cx="1090568" cy="1426441"/>
              <a:chOff x="8651213" y="2002040"/>
              <a:chExt cx="1090568" cy="1426441"/>
            </a:xfrm>
          </p:grpSpPr>
          <p:sp>
            <p:nvSpPr>
              <p:cNvPr id="59" name="Swim: Facility management">
                <a:extLst>
                  <a:ext uri="{FF2B5EF4-FFF2-40B4-BE49-F238E27FC236}">
                    <a16:creationId xmlns:a16="http://schemas.microsoft.com/office/drawing/2014/main" id="{09E36EC8-7DC4-808D-5E55-B67187BADB0B}"/>
                  </a:ext>
                </a:extLst>
              </p:cNvPr>
              <p:cNvSpPr>
                <a:spLocks/>
              </p:cNvSpPr>
              <p:nvPr/>
            </p:nvSpPr>
            <p:spPr>
              <a:xfrm>
                <a:off x="8651213" y="2002040"/>
                <a:ext cx="1075590" cy="1426441"/>
              </a:xfrm>
              <a:custGeom>
                <a:avLst/>
                <a:gdLst>
                  <a:gd name="connsiteX0" fmla="*/ 0 w 1075590"/>
                  <a:gd name="connsiteY0" fmla="*/ 112604 h 1426441"/>
                  <a:gd name="connsiteX1" fmla="*/ 112604 w 1075590"/>
                  <a:gd name="connsiteY1" fmla="*/ 0 h 1426441"/>
                  <a:gd name="connsiteX2" fmla="*/ 520787 w 1075590"/>
                  <a:gd name="connsiteY2" fmla="*/ 0 h 1426441"/>
                  <a:gd name="connsiteX3" fmla="*/ 962986 w 1075590"/>
                  <a:gd name="connsiteY3" fmla="*/ 0 h 1426441"/>
                  <a:gd name="connsiteX4" fmla="*/ 1075590 w 1075590"/>
                  <a:gd name="connsiteY4" fmla="*/ 112604 h 1426441"/>
                  <a:gd name="connsiteX5" fmla="*/ 1075590 w 1075590"/>
                  <a:gd name="connsiteY5" fmla="*/ 537040 h 1426441"/>
                  <a:gd name="connsiteX6" fmla="*/ 1075590 w 1075590"/>
                  <a:gd name="connsiteY6" fmla="*/ 937451 h 1426441"/>
                  <a:gd name="connsiteX7" fmla="*/ 1075590 w 1075590"/>
                  <a:gd name="connsiteY7" fmla="*/ 1313837 h 1426441"/>
                  <a:gd name="connsiteX8" fmla="*/ 962986 w 1075590"/>
                  <a:gd name="connsiteY8" fmla="*/ 1426441 h 1426441"/>
                  <a:gd name="connsiteX9" fmla="*/ 554803 w 1075590"/>
                  <a:gd name="connsiteY9" fmla="*/ 1426441 h 1426441"/>
                  <a:gd name="connsiteX10" fmla="*/ 112604 w 1075590"/>
                  <a:gd name="connsiteY10" fmla="*/ 1426441 h 1426441"/>
                  <a:gd name="connsiteX11" fmla="*/ 0 w 1075590"/>
                  <a:gd name="connsiteY11" fmla="*/ 1313837 h 1426441"/>
                  <a:gd name="connsiteX12" fmla="*/ 0 w 1075590"/>
                  <a:gd name="connsiteY12" fmla="*/ 901414 h 1426441"/>
                  <a:gd name="connsiteX13" fmla="*/ 0 w 1075590"/>
                  <a:gd name="connsiteY13" fmla="*/ 501003 h 1426441"/>
                  <a:gd name="connsiteX14" fmla="*/ 0 w 1075590"/>
                  <a:gd name="connsiteY14" fmla="*/ 112604 h 142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5590" h="1426441" fill="none" extrusionOk="0">
                    <a:moveTo>
                      <a:pt x="0" y="112604"/>
                    </a:moveTo>
                    <a:cubicBezTo>
                      <a:pt x="-2002" y="46761"/>
                      <a:pt x="65780" y="-9508"/>
                      <a:pt x="112604" y="0"/>
                    </a:cubicBezTo>
                    <a:cubicBezTo>
                      <a:pt x="225036" y="-2527"/>
                      <a:pt x="317963" y="18598"/>
                      <a:pt x="520787" y="0"/>
                    </a:cubicBezTo>
                    <a:cubicBezTo>
                      <a:pt x="723611" y="-18598"/>
                      <a:pt x="873590" y="11265"/>
                      <a:pt x="962986" y="0"/>
                    </a:cubicBezTo>
                    <a:cubicBezTo>
                      <a:pt x="1019301" y="5921"/>
                      <a:pt x="1081871" y="52948"/>
                      <a:pt x="1075590" y="112604"/>
                    </a:cubicBezTo>
                    <a:cubicBezTo>
                      <a:pt x="1115418" y="318484"/>
                      <a:pt x="1060327" y="398588"/>
                      <a:pt x="1075590" y="537040"/>
                    </a:cubicBezTo>
                    <a:cubicBezTo>
                      <a:pt x="1090853" y="675492"/>
                      <a:pt x="1040634" y="826773"/>
                      <a:pt x="1075590" y="937451"/>
                    </a:cubicBezTo>
                    <a:cubicBezTo>
                      <a:pt x="1110546" y="1048129"/>
                      <a:pt x="1037080" y="1227160"/>
                      <a:pt x="1075590" y="1313837"/>
                    </a:cubicBezTo>
                    <a:cubicBezTo>
                      <a:pt x="1078541" y="1386759"/>
                      <a:pt x="1036286" y="1430835"/>
                      <a:pt x="962986" y="1426441"/>
                    </a:cubicBezTo>
                    <a:cubicBezTo>
                      <a:pt x="786491" y="1445188"/>
                      <a:pt x="681498" y="1394752"/>
                      <a:pt x="554803" y="1426441"/>
                    </a:cubicBezTo>
                    <a:cubicBezTo>
                      <a:pt x="428108" y="1458130"/>
                      <a:pt x="308117" y="1417059"/>
                      <a:pt x="112604" y="1426441"/>
                    </a:cubicBezTo>
                    <a:cubicBezTo>
                      <a:pt x="54926" y="1438667"/>
                      <a:pt x="-9388" y="1366594"/>
                      <a:pt x="0" y="1313837"/>
                    </a:cubicBezTo>
                    <a:cubicBezTo>
                      <a:pt x="-29062" y="1172768"/>
                      <a:pt x="47286" y="1065927"/>
                      <a:pt x="0" y="901414"/>
                    </a:cubicBezTo>
                    <a:cubicBezTo>
                      <a:pt x="-47286" y="736901"/>
                      <a:pt x="44368" y="632969"/>
                      <a:pt x="0" y="501003"/>
                    </a:cubicBezTo>
                    <a:cubicBezTo>
                      <a:pt x="-44368" y="369037"/>
                      <a:pt x="37091" y="245953"/>
                      <a:pt x="0" y="112604"/>
                    </a:cubicBezTo>
                    <a:close/>
                  </a:path>
                  <a:path w="1075590" h="1426441" stroke="0" extrusionOk="0">
                    <a:moveTo>
                      <a:pt x="0" y="112604"/>
                    </a:moveTo>
                    <a:cubicBezTo>
                      <a:pt x="5172" y="56862"/>
                      <a:pt x="51403" y="-1004"/>
                      <a:pt x="112604" y="0"/>
                    </a:cubicBezTo>
                    <a:cubicBezTo>
                      <a:pt x="305589" y="-26730"/>
                      <a:pt x="356589" y="33367"/>
                      <a:pt x="520787" y="0"/>
                    </a:cubicBezTo>
                    <a:cubicBezTo>
                      <a:pt x="684985" y="-33367"/>
                      <a:pt x="812301" y="16706"/>
                      <a:pt x="962986" y="0"/>
                    </a:cubicBezTo>
                    <a:cubicBezTo>
                      <a:pt x="1037258" y="-1993"/>
                      <a:pt x="1088718" y="44566"/>
                      <a:pt x="1075590" y="112604"/>
                    </a:cubicBezTo>
                    <a:cubicBezTo>
                      <a:pt x="1119230" y="242342"/>
                      <a:pt x="1037816" y="376624"/>
                      <a:pt x="1075590" y="488990"/>
                    </a:cubicBezTo>
                    <a:cubicBezTo>
                      <a:pt x="1113364" y="601356"/>
                      <a:pt x="1033847" y="754981"/>
                      <a:pt x="1075590" y="889401"/>
                    </a:cubicBezTo>
                    <a:cubicBezTo>
                      <a:pt x="1117333" y="1023821"/>
                      <a:pt x="1037060" y="1217499"/>
                      <a:pt x="1075590" y="1313837"/>
                    </a:cubicBezTo>
                    <a:cubicBezTo>
                      <a:pt x="1074867" y="1366990"/>
                      <a:pt x="1018265" y="1415080"/>
                      <a:pt x="962986" y="1426441"/>
                    </a:cubicBezTo>
                    <a:cubicBezTo>
                      <a:pt x="819184" y="1428951"/>
                      <a:pt x="732680" y="1423746"/>
                      <a:pt x="563306" y="1426441"/>
                    </a:cubicBezTo>
                    <a:cubicBezTo>
                      <a:pt x="393932" y="1429136"/>
                      <a:pt x="264488" y="1374517"/>
                      <a:pt x="112604" y="1426441"/>
                    </a:cubicBezTo>
                    <a:cubicBezTo>
                      <a:pt x="39629" y="1420550"/>
                      <a:pt x="-8010" y="1381353"/>
                      <a:pt x="0" y="1313837"/>
                    </a:cubicBezTo>
                    <a:cubicBezTo>
                      <a:pt x="-20665" y="1197543"/>
                      <a:pt x="48114" y="1020366"/>
                      <a:pt x="0" y="901414"/>
                    </a:cubicBezTo>
                    <a:cubicBezTo>
                      <a:pt x="-48114" y="782462"/>
                      <a:pt x="35013" y="633610"/>
                      <a:pt x="0" y="501003"/>
                    </a:cubicBezTo>
                    <a:cubicBezTo>
                      <a:pt x="-35013" y="368396"/>
                      <a:pt x="10793" y="231506"/>
                      <a:pt x="0" y="112604"/>
                    </a:cubicBezTo>
                    <a:close/>
                  </a:path>
                </a:pathLst>
              </a:custGeom>
              <a:solidFill>
                <a:srgbClr val="DEC6E8"/>
              </a:solidFill>
              <a:ln w="19050" cap="flat" cmpd="sng" algn="ctr">
                <a:solidFill>
                  <a:sysClr val="windowText" lastClr="000000"/>
                </a:solidFill>
                <a:prstDash val="solid"/>
                <a:miter lim="800000"/>
                <a:extLst>
                  <a:ext uri="{C807C97D-BFC1-408E-A445-0C87EB9F89A2}">
                    <ask:lineSketchStyleProps xmlns:ask="http://schemas.microsoft.com/office/drawing/2018/sketchyshapes" sd="3391502302">
                      <a:prstGeom prst="roundRect">
                        <a:avLst>
                          <a:gd name="adj" fmla="val 10469"/>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60" name="HEAD Facility management">
                <a:extLst>
                  <a:ext uri="{FF2B5EF4-FFF2-40B4-BE49-F238E27FC236}">
                    <a16:creationId xmlns:a16="http://schemas.microsoft.com/office/drawing/2014/main" id="{B900DB54-E2D7-71A6-3701-A814C1DB0F0E}"/>
                  </a:ext>
                </a:extLst>
              </p:cNvPr>
              <p:cNvSpPr txBox="1">
                <a:spLocks/>
              </p:cNvSpPr>
              <p:nvPr/>
            </p:nvSpPr>
            <p:spPr>
              <a:xfrm>
                <a:off x="8674955" y="2031834"/>
                <a:ext cx="1066826" cy="39344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fi-FI" sz="1200" b="1" dirty="0">
                    <a:solidFill>
                      <a:prstClr val="black"/>
                    </a:solidFill>
                  </a:rPr>
                  <a:t>FACILITY MANAGEMENT</a:t>
                </a:r>
                <a:endPar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643" name="Ryhmä 642">
                <a:extLst>
                  <a:ext uri="{FF2B5EF4-FFF2-40B4-BE49-F238E27FC236}">
                    <a16:creationId xmlns:a16="http://schemas.microsoft.com/office/drawing/2014/main" id="{93213600-E8E3-4C06-6DC7-5FF12DC5B671}"/>
                  </a:ext>
                </a:extLst>
              </p:cNvPr>
              <p:cNvGrpSpPr/>
              <p:nvPr/>
            </p:nvGrpSpPr>
            <p:grpSpPr>
              <a:xfrm>
                <a:off x="8977894" y="2399043"/>
                <a:ext cx="514251" cy="383661"/>
                <a:chOff x="8869379" y="2243713"/>
                <a:chExt cx="642726" cy="517388"/>
              </a:xfrm>
            </p:grpSpPr>
            <p:grpSp>
              <p:nvGrpSpPr>
                <p:cNvPr id="193" name="Ryhmä 192">
                  <a:extLst>
                    <a:ext uri="{FF2B5EF4-FFF2-40B4-BE49-F238E27FC236}">
                      <a16:creationId xmlns:a16="http://schemas.microsoft.com/office/drawing/2014/main" id="{7245E228-CF06-4672-54E4-67383B6BA242}"/>
                    </a:ext>
                  </a:extLst>
                </p:cNvPr>
                <p:cNvGrpSpPr/>
                <p:nvPr/>
              </p:nvGrpSpPr>
              <p:grpSpPr>
                <a:xfrm>
                  <a:off x="8869379" y="2243713"/>
                  <a:ext cx="642726" cy="517388"/>
                  <a:chOff x="343317" y="2609242"/>
                  <a:chExt cx="1344481" cy="756000"/>
                </a:xfrm>
                <a:solidFill>
                  <a:schemeClr val="bg1"/>
                </a:solidFill>
              </p:grpSpPr>
              <p:pic>
                <p:nvPicPr>
                  <p:cNvPr id="194" name="Kuva 193" descr="Rakennus tasaisella täytöllä">
                    <a:extLst>
                      <a:ext uri="{FF2B5EF4-FFF2-40B4-BE49-F238E27FC236}">
                        <a16:creationId xmlns:a16="http://schemas.microsoft.com/office/drawing/2014/main" id="{D63071C1-6E1C-413A-B85D-8C065669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317" y="2609242"/>
                    <a:ext cx="971581" cy="756000"/>
                  </a:xfrm>
                  <a:prstGeom prst="rect">
                    <a:avLst/>
                  </a:prstGeom>
                </p:spPr>
              </p:pic>
              <p:sp>
                <p:nvSpPr>
                  <p:cNvPr id="195" name="Ellipsi 194">
                    <a:extLst>
                      <a:ext uri="{FF2B5EF4-FFF2-40B4-BE49-F238E27FC236}">
                        <a16:creationId xmlns:a16="http://schemas.microsoft.com/office/drawing/2014/main" id="{46B2BD19-B74B-B402-C3F3-34480AF03499}"/>
                      </a:ext>
                    </a:extLst>
                  </p:cNvPr>
                  <p:cNvSpPr/>
                  <p:nvPr/>
                </p:nvSpPr>
                <p:spPr>
                  <a:xfrm rot="992477">
                    <a:off x="1282800" y="2625927"/>
                    <a:ext cx="301225" cy="210411"/>
                  </a:xfrm>
                  <a:prstGeom prst="ellipse">
                    <a:avLst/>
                  </a:prstGeom>
                  <a:grpFill/>
                  <a:ln w="952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6" name="Ellipsi 195">
                    <a:extLst>
                      <a:ext uri="{FF2B5EF4-FFF2-40B4-BE49-F238E27FC236}">
                        <a16:creationId xmlns:a16="http://schemas.microsoft.com/office/drawing/2014/main" id="{C76DEE4E-A3E8-218F-8330-C536840EF180}"/>
                      </a:ext>
                    </a:extLst>
                  </p:cNvPr>
                  <p:cNvSpPr/>
                  <p:nvPr/>
                </p:nvSpPr>
                <p:spPr>
                  <a:xfrm>
                    <a:off x="1386573" y="2869577"/>
                    <a:ext cx="301225" cy="210411"/>
                  </a:xfrm>
                  <a:prstGeom prst="ellipse">
                    <a:avLst/>
                  </a:prstGeom>
                  <a:grpFill/>
                  <a:ln w="952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7" name="Ellipsi 196">
                    <a:extLst>
                      <a:ext uri="{FF2B5EF4-FFF2-40B4-BE49-F238E27FC236}">
                        <a16:creationId xmlns:a16="http://schemas.microsoft.com/office/drawing/2014/main" id="{C31E4597-FF10-CF73-0F62-21F4858B663E}"/>
                      </a:ext>
                    </a:extLst>
                  </p:cNvPr>
                  <p:cNvSpPr/>
                  <p:nvPr/>
                </p:nvSpPr>
                <p:spPr>
                  <a:xfrm rot="1277751">
                    <a:off x="1308796" y="3154020"/>
                    <a:ext cx="301225" cy="210411"/>
                  </a:xfrm>
                  <a:prstGeom prst="ellipse">
                    <a:avLst/>
                  </a:prstGeom>
                  <a:grpFill/>
                  <a:ln w="952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98" name="Kuva 197" descr="Hammasrattaat tasaisella täytöllä">
                    <a:extLst>
                      <a:ext uri="{FF2B5EF4-FFF2-40B4-BE49-F238E27FC236}">
                        <a16:creationId xmlns:a16="http://schemas.microsoft.com/office/drawing/2014/main" id="{E4D87AB8-A0D6-9E5E-8AD2-49518DC8D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1009" y="3182211"/>
                    <a:ext cx="220131" cy="157808"/>
                  </a:xfrm>
                  <a:prstGeom prst="rect">
                    <a:avLst/>
                  </a:prstGeom>
                </p:spPr>
              </p:pic>
              <p:cxnSp>
                <p:nvCxnSpPr>
                  <p:cNvPr id="199" name="Suora yhdysviiva 198">
                    <a:extLst>
                      <a:ext uri="{FF2B5EF4-FFF2-40B4-BE49-F238E27FC236}">
                        <a16:creationId xmlns:a16="http://schemas.microsoft.com/office/drawing/2014/main" id="{4895FF7E-6F08-A88B-2F84-177CB4F15C25}"/>
                      </a:ext>
                    </a:extLst>
                  </p:cNvPr>
                  <p:cNvCxnSpPr>
                    <a:cxnSpLocks/>
                    <a:stCxn id="195" idx="3"/>
                  </p:cNvCxnSpPr>
                  <p:nvPr/>
                </p:nvCxnSpPr>
                <p:spPr>
                  <a:xfrm flipH="1">
                    <a:off x="1108357" y="2781266"/>
                    <a:ext cx="192642" cy="183119"/>
                  </a:xfrm>
                  <a:prstGeom prst="line">
                    <a:avLst/>
                  </a:prstGeom>
                  <a:grpFill/>
                  <a:ln w="2222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uora yhdysviiva 199">
                    <a:extLst>
                      <a:ext uri="{FF2B5EF4-FFF2-40B4-BE49-F238E27FC236}">
                        <a16:creationId xmlns:a16="http://schemas.microsoft.com/office/drawing/2014/main" id="{8017D64E-E964-F030-BBFA-3D529A00F73A}"/>
                      </a:ext>
                    </a:extLst>
                  </p:cNvPr>
                  <p:cNvCxnSpPr>
                    <a:cxnSpLocks/>
                    <a:stCxn id="196" idx="2"/>
                  </p:cNvCxnSpPr>
                  <p:nvPr/>
                </p:nvCxnSpPr>
                <p:spPr>
                  <a:xfrm flipH="1">
                    <a:off x="1062390" y="2974782"/>
                    <a:ext cx="324183" cy="20796"/>
                  </a:xfrm>
                  <a:prstGeom prst="line">
                    <a:avLst/>
                  </a:prstGeom>
                  <a:grpFill/>
                  <a:ln w="2222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uora yhdysviiva 200">
                    <a:extLst>
                      <a:ext uri="{FF2B5EF4-FFF2-40B4-BE49-F238E27FC236}">
                        <a16:creationId xmlns:a16="http://schemas.microsoft.com/office/drawing/2014/main" id="{76A6D769-2300-AE88-26E4-C8A2838DAEB6}"/>
                      </a:ext>
                    </a:extLst>
                  </p:cNvPr>
                  <p:cNvCxnSpPr>
                    <a:cxnSpLocks/>
                    <a:stCxn id="197" idx="2"/>
                  </p:cNvCxnSpPr>
                  <p:nvPr/>
                </p:nvCxnSpPr>
                <p:spPr>
                  <a:xfrm flipH="1" flipV="1">
                    <a:off x="1032587" y="3045867"/>
                    <a:ext cx="286492" cy="175149"/>
                  </a:xfrm>
                  <a:prstGeom prst="line">
                    <a:avLst/>
                  </a:prstGeom>
                  <a:grpFill/>
                  <a:ln w="22225">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2" name="Vapaamuotoinen: Muoto 201">
                    <a:extLst>
                      <a:ext uri="{FF2B5EF4-FFF2-40B4-BE49-F238E27FC236}">
                        <a16:creationId xmlns:a16="http://schemas.microsoft.com/office/drawing/2014/main" id="{F96227CC-0C8D-8BCE-0985-F8E049A567CF}"/>
                      </a:ext>
                    </a:extLst>
                  </p:cNvPr>
                  <p:cNvSpPr/>
                  <p:nvPr/>
                </p:nvSpPr>
                <p:spPr>
                  <a:xfrm>
                    <a:off x="576070" y="2972803"/>
                    <a:ext cx="497022" cy="66804"/>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7C80"/>
                  </a:solid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pic>
              <p:nvPicPr>
                <p:cNvPr id="208" name="Kuva 207" descr="Euro tasaisella täytöllä">
                  <a:extLst>
                    <a:ext uri="{FF2B5EF4-FFF2-40B4-BE49-F238E27FC236}">
                      <a16:creationId xmlns:a16="http://schemas.microsoft.com/office/drawing/2014/main" id="{057C9747-2B72-A4C6-5CD3-5D172326B2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0868" y="2439879"/>
                  <a:ext cx="108000" cy="108000"/>
                </a:xfrm>
                <a:prstGeom prst="rect">
                  <a:avLst/>
                </a:prstGeom>
              </p:spPr>
            </p:pic>
            <p:grpSp>
              <p:nvGrpSpPr>
                <p:cNvPr id="209" name="Ryhmä 208">
                  <a:extLst>
                    <a:ext uri="{FF2B5EF4-FFF2-40B4-BE49-F238E27FC236}">
                      <a16:creationId xmlns:a16="http://schemas.microsoft.com/office/drawing/2014/main" id="{46BEABFC-8053-425D-CE78-6ACD19229608}"/>
                    </a:ext>
                  </a:extLst>
                </p:cNvPr>
                <p:cNvGrpSpPr/>
                <p:nvPr/>
              </p:nvGrpSpPr>
              <p:grpSpPr>
                <a:xfrm>
                  <a:off x="9343498" y="2282732"/>
                  <a:ext cx="90000" cy="90000"/>
                  <a:chOff x="9749786" y="1765669"/>
                  <a:chExt cx="194400" cy="194400"/>
                </a:xfrm>
              </p:grpSpPr>
              <p:pic>
                <p:nvPicPr>
                  <p:cNvPr id="210" name="Kuva 209" descr="Vasara tasaisella täytöllä">
                    <a:extLst>
                      <a:ext uri="{FF2B5EF4-FFF2-40B4-BE49-F238E27FC236}">
                        <a16:creationId xmlns:a16="http://schemas.microsoft.com/office/drawing/2014/main" id="{224CFE80-A84A-EE80-0C4D-DF2FDF8D59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9786" y="1765669"/>
                    <a:ext cx="194400" cy="194400"/>
                  </a:xfrm>
                  <a:prstGeom prst="rect">
                    <a:avLst/>
                  </a:prstGeom>
                </p:spPr>
              </p:pic>
              <p:pic>
                <p:nvPicPr>
                  <p:cNvPr id="211" name="Kuva 210" descr="Ruuvitaltta tasaisella täytöllä">
                    <a:extLst>
                      <a:ext uri="{FF2B5EF4-FFF2-40B4-BE49-F238E27FC236}">
                        <a16:creationId xmlns:a16="http://schemas.microsoft.com/office/drawing/2014/main" id="{43546BD6-9833-B7E8-5A3F-E689F012F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9749786" y="1765669"/>
                    <a:ext cx="194400" cy="194400"/>
                  </a:xfrm>
                  <a:prstGeom prst="rect">
                    <a:avLst/>
                  </a:prstGeom>
                </p:spPr>
              </p:pic>
            </p:grpSp>
          </p:grpSp>
        </p:grpSp>
        <p:grpSp>
          <p:nvGrpSpPr>
            <p:cNvPr id="676" name="Ryhmä 675">
              <a:extLst>
                <a:ext uri="{FF2B5EF4-FFF2-40B4-BE49-F238E27FC236}">
                  <a16:creationId xmlns:a16="http://schemas.microsoft.com/office/drawing/2014/main" id="{80FCD93C-38BC-A4C1-9101-E2E7A97E4AD8}"/>
                </a:ext>
              </a:extLst>
            </p:cNvPr>
            <p:cNvGrpSpPr/>
            <p:nvPr/>
          </p:nvGrpSpPr>
          <p:grpSpPr>
            <a:xfrm>
              <a:off x="4294769" y="2018148"/>
              <a:ext cx="4176319" cy="1410710"/>
              <a:chOff x="4294769" y="2018148"/>
              <a:chExt cx="4176319" cy="1410710"/>
            </a:xfrm>
          </p:grpSpPr>
          <p:sp>
            <p:nvSpPr>
              <p:cNvPr id="18" name="Swim Construction">
                <a:extLst>
                  <a:ext uri="{FF2B5EF4-FFF2-40B4-BE49-F238E27FC236}">
                    <a16:creationId xmlns:a16="http://schemas.microsoft.com/office/drawing/2014/main" id="{D962A83C-CC65-B684-8FD6-FBCB08A9D0F2}"/>
                  </a:ext>
                </a:extLst>
              </p:cNvPr>
              <p:cNvSpPr>
                <a:spLocks/>
              </p:cNvSpPr>
              <p:nvPr/>
            </p:nvSpPr>
            <p:spPr>
              <a:xfrm>
                <a:off x="4294769" y="2018148"/>
                <a:ext cx="4176319" cy="1410710"/>
              </a:xfrm>
              <a:custGeom>
                <a:avLst/>
                <a:gdLst>
                  <a:gd name="connsiteX0" fmla="*/ 0 w 4176319"/>
                  <a:gd name="connsiteY0" fmla="*/ 147687 h 1410710"/>
                  <a:gd name="connsiteX1" fmla="*/ 147687 w 4176319"/>
                  <a:gd name="connsiteY1" fmla="*/ 0 h 1410710"/>
                  <a:gd name="connsiteX2" fmla="*/ 779727 w 4176319"/>
                  <a:gd name="connsiteY2" fmla="*/ 0 h 1410710"/>
                  <a:gd name="connsiteX3" fmla="*/ 1334147 w 4176319"/>
                  <a:gd name="connsiteY3" fmla="*/ 0 h 1410710"/>
                  <a:gd name="connsiteX4" fmla="*/ 1810949 w 4176319"/>
                  <a:gd name="connsiteY4" fmla="*/ 0 h 1410710"/>
                  <a:gd name="connsiteX5" fmla="*/ 2404179 w 4176319"/>
                  <a:gd name="connsiteY5" fmla="*/ 0 h 1410710"/>
                  <a:gd name="connsiteX6" fmla="*/ 2997409 w 4176319"/>
                  <a:gd name="connsiteY6" fmla="*/ 0 h 1410710"/>
                  <a:gd name="connsiteX7" fmla="*/ 3551830 w 4176319"/>
                  <a:gd name="connsiteY7" fmla="*/ 0 h 1410710"/>
                  <a:gd name="connsiteX8" fmla="*/ 4028632 w 4176319"/>
                  <a:gd name="connsiteY8" fmla="*/ 0 h 1410710"/>
                  <a:gd name="connsiteX9" fmla="*/ 4176319 w 4176319"/>
                  <a:gd name="connsiteY9" fmla="*/ 147687 h 1410710"/>
                  <a:gd name="connsiteX10" fmla="*/ 4176319 w 4176319"/>
                  <a:gd name="connsiteY10" fmla="*/ 683048 h 1410710"/>
                  <a:gd name="connsiteX11" fmla="*/ 4176319 w 4176319"/>
                  <a:gd name="connsiteY11" fmla="*/ 1263023 h 1410710"/>
                  <a:gd name="connsiteX12" fmla="*/ 4028632 w 4176319"/>
                  <a:gd name="connsiteY12" fmla="*/ 1410710 h 1410710"/>
                  <a:gd name="connsiteX13" fmla="*/ 3551830 w 4176319"/>
                  <a:gd name="connsiteY13" fmla="*/ 1410710 h 1410710"/>
                  <a:gd name="connsiteX14" fmla="*/ 3075028 w 4176319"/>
                  <a:gd name="connsiteY14" fmla="*/ 1410710 h 1410710"/>
                  <a:gd name="connsiteX15" fmla="*/ 2559417 w 4176319"/>
                  <a:gd name="connsiteY15" fmla="*/ 1410710 h 1410710"/>
                  <a:gd name="connsiteX16" fmla="*/ 2043806 w 4176319"/>
                  <a:gd name="connsiteY16" fmla="*/ 1410710 h 1410710"/>
                  <a:gd name="connsiteX17" fmla="*/ 1489385 w 4176319"/>
                  <a:gd name="connsiteY17" fmla="*/ 1410710 h 1410710"/>
                  <a:gd name="connsiteX18" fmla="*/ 934964 w 4176319"/>
                  <a:gd name="connsiteY18" fmla="*/ 1410710 h 1410710"/>
                  <a:gd name="connsiteX19" fmla="*/ 147687 w 4176319"/>
                  <a:gd name="connsiteY19" fmla="*/ 1410710 h 1410710"/>
                  <a:gd name="connsiteX20" fmla="*/ 0 w 4176319"/>
                  <a:gd name="connsiteY20" fmla="*/ 1263023 h 1410710"/>
                  <a:gd name="connsiteX21" fmla="*/ 0 w 4176319"/>
                  <a:gd name="connsiteY21" fmla="*/ 694202 h 1410710"/>
                  <a:gd name="connsiteX22" fmla="*/ 0 w 4176319"/>
                  <a:gd name="connsiteY22" fmla="*/ 147687 h 14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6319" h="1410710" fill="none" extrusionOk="0">
                    <a:moveTo>
                      <a:pt x="0" y="147687"/>
                    </a:moveTo>
                    <a:cubicBezTo>
                      <a:pt x="8968" y="86280"/>
                      <a:pt x="84351" y="15438"/>
                      <a:pt x="147687" y="0"/>
                    </a:cubicBezTo>
                    <a:cubicBezTo>
                      <a:pt x="422366" y="-52313"/>
                      <a:pt x="513969" y="19749"/>
                      <a:pt x="779727" y="0"/>
                    </a:cubicBezTo>
                    <a:cubicBezTo>
                      <a:pt x="1045485" y="-19749"/>
                      <a:pt x="1123300" y="64611"/>
                      <a:pt x="1334147" y="0"/>
                    </a:cubicBezTo>
                    <a:cubicBezTo>
                      <a:pt x="1544994" y="-64611"/>
                      <a:pt x="1614277" y="3658"/>
                      <a:pt x="1810949" y="0"/>
                    </a:cubicBezTo>
                    <a:cubicBezTo>
                      <a:pt x="2007621" y="-3658"/>
                      <a:pt x="2158278" y="57356"/>
                      <a:pt x="2404179" y="0"/>
                    </a:cubicBezTo>
                    <a:cubicBezTo>
                      <a:pt x="2650080" y="-57356"/>
                      <a:pt x="2804839" y="67961"/>
                      <a:pt x="2997409" y="0"/>
                    </a:cubicBezTo>
                    <a:cubicBezTo>
                      <a:pt x="3189979" y="-67961"/>
                      <a:pt x="3309225" y="43699"/>
                      <a:pt x="3551830" y="0"/>
                    </a:cubicBezTo>
                    <a:cubicBezTo>
                      <a:pt x="3794435" y="-43699"/>
                      <a:pt x="3792016" y="48233"/>
                      <a:pt x="4028632" y="0"/>
                    </a:cubicBezTo>
                    <a:cubicBezTo>
                      <a:pt x="4087468" y="5983"/>
                      <a:pt x="4166275" y="70334"/>
                      <a:pt x="4176319" y="147687"/>
                    </a:cubicBezTo>
                    <a:cubicBezTo>
                      <a:pt x="4212826" y="387077"/>
                      <a:pt x="4172025" y="443139"/>
                      <a:pt x="4176319" y="683048"/>
                    </a:cubicBezTo>
                    <a:cubicBezTo>
                      <a:pt x="4180613" y="922957"/>
                      <a:pt x="4119955" y="1105951"/>
                      <a:pt x="4176319" y="1263023"/>
                    </a:cubicBezTo>
                    <a:cubicBezTo>
                      <a:pt x="4181308" y="1336354"/>
                      <a:pt x="4103511" y="1410458"/>
                      <a:pt x="4028632" y="1410710"/>
                    </a:cubicBezTo>
                    <a:cubicBezTo>
                      <a:pt x="3931858" y="1451802"/>
                      <a:pt x="3680129" y="1365791"/>
                      <a:pt x="3551830" y="1410710"/>
                    </a:cubicBezTo>
                    <a:cubicBezTo>
                      <a:pt x="3423531" y="1455629"/>
                      <a:pt x="3234131" y="1355560"/>
                      <a:pt x="3075028" y="1410710"/>
                    </a:cubicBezTo>
                    <a:cubicBezTo>
                      <a:pt x="2915925" y="1465860"/>
                      <a:pt x="2717376" y="1383275"/>
                      <a:pt x="2559417" y="1410710"/>
                    </a:cubicBezTo>
                    <a:cubicBezTo>
                      <a:pt x="2401458" y="1438145"/>
                      <a:pt x="2160244" y="1357303"/>
                      <a:pt x="2043806" y="1410710"/>
                    </a:cubicBezTo>
                    <a:cubicBezTo>
                      <a:pt x="1927368" y="1464117"/>
                      <a:pt x="1720127" y="1382305"/>
                      <a:pt x="1489385" y="1410710"/>
                    </a:cubicBezTo>
                    <a:cubicBezTo>
                      <a:pt x="1258643" y="1439115"/>
                      <a:pt x="1158381" y="1365317"/>
                      <a:pt x="934964" y="1410710"/>
                    </a:cubicBezTo>
                    <a:cubicBezTo>
                      <a:pt x="711547" y="1456103"/>
                      <a:pt x="319468" y="1374735"/>
                      <a:pt x="147687" y="1410710"/>
                    </a:cubicBezTo>
                    <a:cubicBezTo>
                      <a:pt x="67373" y="1407201"/>
                      <a:pt x="-2482" y="1343749"/>
                      <a:pt x="0" y="1263023"/>
                    </a:cubicBezTo>
                    <a:cubicBezTo>
                      <a:pt x="-64958" y="1007124"/>
                      <a:pt x="26389" y="937772"/>
                      <a:pt x="0" y="694202"/>
                    </a:cubicBezTo>
                    <a:cubicBezTo>
                      <a:pt x="-26389" y="450632"/>
                      <a:pt x="43325" y="259844"/>
                      <a:pt x="0" y="147687"/>
                    </a:cubicBezTo>
                    <a:close/>
                  </a:path>
                  <a:path w="4176319" h="1410710" stroke="0" extrusionOk="0">
                    <a:moveTo>
                      <a:pt x="0" y="147687"/>
                    </a:moveTo>
                    <a:cubicBezTo>
                      <a:pt x="6656" y="86009"/>
                      <a:pt x="76046" y="-11942"/>
                      <a:pt x="147687" y="0"/>
                    </a:cubicBezTo>
                    <a:cubicBezTo>
                      <a:pt x="283146" y="-6217"/>
                      <a:pt x="633211" y="40669"/>
                      <a:pt x="779727" y="0"/>
                    </a:cubicBezTo>
                    <a:cubicBezTo>
                      <a:pt x="926243" y="-40669"/>
                      <a:pt x="1053425" y="28425"/>
                      <a:pt x="1295338" y="0"/>
                    </a:cubicBezTo>
                    <a:cubicBezTo>
                      <a:pt x="1537251" y="-28425"/>
                      <a:pt x="1537669" y="7984"/>
                      <a:pt x="1772140" y="0"/>
                    </a:cubicBezTo>
                    <a:cubicBezTo>
                      <a:pt x="2006611" y="-7984"/>
                      <a:pt x="2053215" y="22935"/>
                      <a:pt x="2248942" y="0"/>
                    </a:cubicBezTo>
                    <a:cubicBezTo>
                      <a:pt x="2444669" y="-22935"/>
                      <a:pt x="2610582" y="44326"/>
                      <a:pt x="2725743" y="0"/>
                    </a:cubicBezTo>
                    <a:cubicBezTo>
                      <a:pt x="2840904" y="-44326"/>
                      <a:pt x="3173405" y="36717"/>
                      <a:pt x="3318973" y="0"/>
                    </a:cubicBezTo>
                    <a:cubicBezTo>
                      <a:pt x="3464541" y="-36717"/>
                      <a:pt x="3802293" y="1132"/>
                      <a:pt x="4028632" y="0"/>
                    </a:cubicBezTo>
                    <a:cubicBezTo>
                      <a:pt x="4111759" y="-18539"/>
                      <a:pt x="4195029" y="53954"/>
                      <a:pt x="4176319" y="147687"/>
                    </a:cubicBezTo>
                    <a:cubicBezTo>
                      <a:pt x="4225287" y="342348"/>
                      <a:pt x="4165271" y="509415"/>
                      <a:pt x="4176319" y="694202"/>
                    </a:cubicBezTo>
                    <a:cubicBezTo>
                      <a:pt x="4187367" y="878989"/>
                      <a:pt x="4135967" y="1106771"/>
                      <a:pt x="4176319" y="1263023"/>
                    </a:cubicBezTo>
                    <a:cubicBezTo>
                      <a:pt x="4178152" y="1344160"/>
                      <a:pt x="4102682" y="1397032"/>
                      <a:pt x="4028632" y="1410710"/>
                    </a:cubicBezTo>
                    <a:cubicBezTo>
                      <a:pt x="3857503" y="1461757"/>
                      <a:pt x="3616328" y="1355557"/>
                      <a:pt x="3435402" y="1410710"/>
                    </a:cubicBezTo>
                    <a:cubicBezTo>
                      <a:pt x="3254476" y="1465863"/>
                      <a:pt x="3094700" y="1382926"/>
                      <a:pt x="2880981" y="1410710"/>
                    </a:cubicBezTo>
                    <a:cubicBezTo>
                      <a:pt x="2667262" y="1438494"/>
                      <a:pt x="2628459" y="1403670"/>
                      <a:pt x="2404179" y="1410710"/>
                    </a:cubicBezTo>
                    <a:cubicBezTo>
                      <a:pt x="2179899" y="1417750"/>
                      <a:pt x="2021540" y="1350526"/>
                      <a:pt x="1810949" y="1410710"/>
                    </a:cubicBezTo>
                    <a:cubicBezTo>
                      <a:pt x="1600358" y="1470894"/>
                      <a:pt x="1429270" y="1377559"/>
                      <a:pt x="1295338" y="1410710"/>
                    </a:cubicBezTo>
                    <a:cubicBezTo>
                      <a:pt x="1161406" y="1443861"/>
                      <a:pt x="820958" y="1387121"/>
                      <a:pt x="702108" y="1410710"/>
                    </a:cubicBezTo>
                    <a:cubicBezTo>
                      <a:pt x="583258" y="1434299"/>
                      <a:pt x="304063" y="1363916"/>
                      <a:pt x="147687" y="1410710"/>
                    </a:cubicBezTo>
                    <a:cubicBezTo>
                      <a:pt x="68460" y="1409121"/>
                      <a:pt x="17761" y="1329704"/>
                      <a:pt x="0" y="1263023"/>
                    </a:cubicBezTo>
                    <a:cubicBezTo>
                      <a:pt x="-1474" y="1012576"/>
                      <a:pt x="5660" y="845074"/>
                      <a:pt x="0" y="738815"/>
                    </a:cubicBezTo>
                    <a:cubicBezTo>
                      <a:pt x="-5660" y="632556"/>
                      <a:pt x="11928" y="270835"/>
                      <a:pt x="0" y="147687"/>
                    </a:cubicBezTo>
                    <a:close/>
                  </a:path>
                </a:pathLst>
              </a:custGeom>
              <a:solidFill>
                <a:srgbClr val="859EAE"/>
              </a:solidFill>
              <a:ln w="19050" cap="flat" cmpd="sng" algn="ctr">
                <a:solidFill>
                  <a:schemeClr val="tx1"/>
                </a:solidFill>
                <a:prstDash val="solid"/>
                <a:miter lim="800000"/>
                <a:extLst>
                  <a:ext uri="{C807C97D-BFC1-408E-A445-0C87EB9F89A2}">
                    <ask:lineSketchStyleProps xmlns:ask="http://schemas.microsoft.com/office/drawing/2018/sketchyshapes" sd="3659010720">
                      <a:prstGeom prst="roundRect">
                        <a:avLst>
                          <a:gd name="adj" fmla="val 10469"/>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26" name="HEAD Construction">
                <a:extLst>
                  <a:ext uri="{FF2B5EF4-FFF2-40B4-BE49-F238E27FC236}">
                    <a16:creationId xmlns:a16="http://schemas.microsoft.com/office/drawing/2014/main" id="{8463B301-A8D3-BC34-9DC8-B841E4F44165}"/>
                  </a:ext>
                </a:extLst>
              </p:cNvPr>
              <p:cNvSpPr txBox="1">
                <a:spLocks/>
              </p:cNvSpPr>
              <p:nvPr/>
            </p:nvSpPr>
            <p:spPr>
              <a:xfrm>
                <a:off x="5769672" y="2053308"/>
                <a:ext cx="1209758"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b="1" dirty="0">
                    <a:solidFill>
                      <a:prstClr val="white"/>
                    </a:solidFill>
                  </a:rPr>
                  <a:t>C</a:t>
                </a:r>
                <a:r>
                  <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rPr>
                  <a:t>ONSTRUCTION</a:t>
                </a:r>
              </a:p>
            </p:txBody>
          </p:sp>
          <p:grpSp>
            <p:nvGrpSpPr>
              <p:cNvPr id="165" name="Ryhmä 164">
                <a:extLst>
                  <a:ext uri="{FF2B5EF4-FFF2-40B4-BE49-F238E27FC236}">
                    <a16:creationId xmlns:a16="http://schemas.microsoft.com/office/drawing/2014/main" id="{0201286A-5EAB-1FE3-8B13-E6157135043A}"/>
                  </a:ext>
                </a:extLst>
              </p:cNvPr>
              <p:cNvGrpSpPr/>
              <p:nvPr/>
            </p:nvGrpSpPr>
            <p:grpSpPr>
              <a:xfrm>
                <a:off x="7611448" y="2298930"/>
                <a:ext cx="540000" cy="540000"/>
                <a:chOff x="5971377" y="5998428"/>
                <a:chExt cx="860180" cy="740469"/>
              </a:xfrm>
              <a:solidFill>
                <a:schemeClr val="bg1"/>
              </a:solidFill>
            </p:grpSpPr>
            <p:sp>
              <p:nvSpPr>
                <p:cNvPr id="166" name="Kuva 57" descr="Rakennus tasaisella täytöllä">
                  <a:extLst>
                    <a:ext uri="{FF2B5EF4-FFF2-40B4-BE49-F238E27FC236}">
                      <a16:creationId xmlns:a16="http://schemas.microsoft.com/office/drawing/2014/main" id="{CC0A41F4-2BEA-7D73-2857-AF2B2E1BDD63}"/>
                    </a:ext>
                  </a:extLst>
                </p:cNvPr>
                <p:cNvSpPr/>
                <p:nvPr/>
              </p:nvSpPr>
              <p:spPr>
                <a:xfrm>
                  <a:off x="6411557" y="6467266"/>
                  <a:ext cx="420000" cy="271631"/>
                </a:xfrm>
                <a:custGeom>
                  <a:avLst/>
                  <a:gdLst>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27500 h 630000"/>
                    <a:gd name="connsiteX24" fmla="*/ 232500 w 420000"/>
                    <a:gd name="connsiteY24" fmla="*/ 172500 h 630000"/>
                    <a:gd name="connsiteX25" fmla="*/ 232500 w 420000"/>
                    <a:gd name="connsiteY25" fmla="*/ 292500 h 630000"/>
                    <a:gd name="connsiteX26" fmla="*/ 187500 w 420000"/>
                    <a:gd name="connsiteY26" fmla="*/ 292500 h 630000"/>
                    <a:gd name="connsiteX27" fmla="*/ 187500 w 420000"/>
                    <a:gd name="connsiteY27" fmla="*/ 247500 h 630000"/>
                    <a:gd name="connsiteX28" fmla="*/ 232500 w 420000"/>
                    <a:gd name="connsiteY28" fmla="*/ 247500 h 630000"/>
                    <a:gd name="connsiteX29" fmla="*/ 232500 w 420000"/>
                    <a:gd name="connsiteY29" fmla="*/ 292500 h 630000"/>
                    <a:gd name="connsiteX30" fmla="*/ 232500 w 420000"/>
                    <a:gd name="connsiteY30" fmla="*/ 412500 h 630000"/>
                    <a:gd name="connsiteX31" fmla="*/ 187500 w 420000"/>
                    <a:gd name="connsiteY31" fmla="*/ 412500 h 630000"/>
                    <a:gd name="connsiteX32" fmla="*/ 187500 w 420000"/>
                    <a:gd name="connsiteY32" fmla="*/ 367500 h 630000"/>
                    <a:gd name="connsiteX33" fmla="*/ 232500 w 420000"/>
                    <a:gd name="connsiteY33" fmla="*/ 367500 h 630000"/>
                    <a:gd name="connsiteX34" fmla="*/ 232500 w 420000"/>
                    <a:gd name="connsiteY34" fmla="*/ 412500 h 630000"/>
                    <a:gd name="connsiteX35" fmla="*/ 232500 w 420000"/>
                    <a:gd name="connsiteY35" fmla="*/ 577500 h 630000"/>
                    <a:gd name="connsiteX36" fmla="*/ 187500 w 420000"/>
                    <a:gd name="connsiteY36" fmla="*/ 577500 h 630000"/>
                    <a:gd name="connsiteX37" fmla="*/ 187500 w 420000"/>
                    <a:gd name="connsiteY37" fmla="*/ 487500 h 630000"/>
                    <a:gd name="connsiteX38" fmla="*/ 232500 w 420000"/>
                    <a:gd name="connsiteY38" fmla="*/ 487500 h 630000"/>
                    <a:gd name="connsiteX39" fmla="*/ 232500 w 420000"/>
                    <a:gd name="connsiteY39" fmla="*/ 577500 h 630000"/>
                    <a:gd name="connsiteX40" fmla="*/ 127500 w 420000"/>
                    <a:gd name="connsiteY40" fmla="*/ 172500 h 630000"/>
                    <a:gd name="connsiteX41" fmla="*/ 82500 w 420000"/>
                    <a:gd name="connsiteY41" fmla="*/ 172500 h 630000"/>
                    <a:gd name="connsiteX42" fmla="*/ 82500 w 420000"/>
                    <a:gd name="connsiteY42" fmla="*/ 127500 h 630000"/>
                    <a:gd name="connsiteX43" fmla="*/ 127500 w 420000"/>
                    <a:gd name="connsiteY43" fmla="*/ 127500 h 630000"/>
                    <a:gd name="connsiteX44" fmla="*/ 127500 w 420000"/>
                    <a:gd name="connsiteY44" fmla="*/ 172500 h 630000"/>
                    <a:gd name="connsiteX45" fmla="*/ 127500 w 420000"/>
                    <a:gd name="connsiteY45" fmla="*/ 292500 h 630000"/>
                    <a:gd name="connsiteX46" fmla="*/ 82500 w 420000"/>
                    <a:gd name="connsiteY46" fmla="*/ 292500 h 630000"/>
                    <a:gd name="connsiteX47" fmla="*/ 82500 w 420000"/>
                    <a:gd name="connsiteY47" fmla="*/ 247500 h 630000"/>
                    <a:gd name="connsiteX48" fmla="*/ 127500 w 420000"/>
                    <a:gd name="connsiteY48" fmla="*/ 247500 h 630000"/>
                    <a:gd name="connsiteX49" fmla="*/ 127500 w 420000"/>
                    <a:gd name="connsiteY49" fmla="*/ 292500 h 630000"/>
                    <a:gd name="connsiteX50" fmla="*/ 127500 w 420000"/>
                    <a:gd name="connsiteY50" fmla="*/ 412500 h 630000"/>
                    <a:gd name="connsiteX51" fmla="*/ 82500 w 420000"/>
                    <a:gd name="connsiteY51" fmla="*/ 412500 h 630000"/>
                    <a:gd name="connsiteX52" fmla="*/ 82500 w 420000"/>
                    <a:gd name="connsiteY52" fmla="*/ 367500 h 630000"/>
                    <a:gd name="connsiteX53" fmla="*/ 127500 w 420000"/>
                    <a:gd name="connsiteY53" fmla="*/ 367500 h 630000"/>
                    <a:gd name="connsiteX54" fmla="*/ 127500 w 420000"/>
                    <a:gd name="connsiteY54" fmla="*/ 412500 h 630000"/>
                    <a:gd name="connsiteX55" fmla="*/ 127500 w 420000"/>
                    <a:gd name="connsiteY55" fmla="*/ 532500 h 630000"/>
                    <a:gd name="connsiteX56" fmla="*/ 82500 w 420000"/>
                    <a:gd name="connsiteY56" fmla="*/ 532500 h 630000"/>
                    <a:gd name="connsiteX57" fmla="*/ 82500 w 420000"/>
                    <a:gd name="connsiteY57" fmla="*/ 487500 h 630000"/>
                    <a:gd name="connsiteX58" fmla="*/ 127500 w 420000"/>
                    <a:gd name="connsiteY58" fmla="*/ 487500 h 630000"/>
                    <a:gd name="connsiteX59" fmla="*/ 127500 w 420000"/>
                    <a:gd name="connsiteY59" fmla="*/ 532500 h 630000"/>
                    <a:gd name="connsiteX60" fmla="*/ 390000 w 420000"/>
                    <a:gd name="connsiteY60" fmla="*/ 577500 h 630000"/>
                    <a:gd name="connsiteX61" fmla="*/ 390000 w 420000"/>
                    <a:gd name="connsiteY61" fmla="*/ 75000 h 630000"/>
                    <a:gd name="connsiteX62" fmla="*/ 367500 w 420000"/>
                    <a:gd name="connsiteY62" fmla="*/ 75000 h 630000"/>
                    <a:gd name="connsiteX63" fmla="*/ 367500 w 420000"/>
                    <a:gd name="connsiteY63" fmla="*/ 30000 h 630000"/>
                    <a:gd name="connsiteX64" fmla="*/ 345000 w 420000"/>
                    <a:gd name="connsiteY64" fmla="*/ 30000 h 630000"/>
                    <a:gd name="connsiteX65" fmla="*/ 345000 w 420000"/>
                    <a:gd name="connsiteY65" fmla="*/ 0 h 630000"/>
                    <a:gd name="connsiteX66" fmla="*/ 75000 w 420000"/>
                    <a:gd name="connsiteY66" fmla="*/ 0 h 630000"/>
                    <a:gd name="connsiteX67" fmla="*/ 75000 w 420000"/>
                    <a:gd name="connsiteY67" fmla="*/ 30000 h 630000"/>
                    <a:gd name="connsiteX68" fmla="*/ 52500 w 420000"/>
                    <a:gd name="connsiteY68" fmla="*/ 30000 h 630000"/>
                    <a:gd name="connsiteX69" fmla="*/ 52500 w 420000"/>
                    <a:gd name="connsiteY69" fmla="*/ 75000 h 630000"/>
                    <a:gd name="connsiteX70" fmla="*/ 30000 w 420000"/>
                    <a:gd name="connsiteY70" fmla="*/ 75000 h 630000"/>
                    <a:gd name="connsiteX71" fmla="*/ 30000 w 420000"/>
                    <a:gd name="connsiteY71" fmla="*/ 577500 h 630000"/>
                    <a:gd name="connsiteX72" fmla="*/ 0 w 420000"/>
                    <a:gd name="connsiteY72" fmla="*/ 577500 h 630000"/>
                    <a:gd name="connsiteX73" fmla="*/ 0 w 420000"/>
                    <a:gd name="connsiteY73" fmla="*/ 630000 h 630000"/>
                    <a:gd name="connsiteX74" fmla="*/ 420000 w 420000"/>
                    <a:gd name="connsiteY74" fmla="*/ 630000 h 630000"/>
                    <a:gd name="connsiteX75" fmla="*/ 420000 w 420000"/>
                    <a:gd name="connsiteY75" fmla="*/ 577500 h 630000"/>
                    <a:gd name="connsiteX76" fmla="*/ 390000 w 420000"/>
                    <a:gd name="connsiteY76"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172500 h 630000"/>
                    <a:gd name="connsiteX21" fmla="*/ 187500 w 420000"/>
                    <a:gd name="connsiteY21" fmla="*/ 172500 h 630000"/>
                    <a:gd name="connsiteX22" fmla="*/ 187500 w 420000"/>
                    <a:gd name="connsiteY22" fmla="*/ 127500 h 630000"/>
                    <a:gd name="connsiteX23" fmla="*/ 232500 w 420000"/>
                    <a:gd name="connsiteY23" fmla="*/ 172500 h 630000"/>
                    <a:gd name="connsiteX24" fmla="*/ 232500 w 420000"/>
                    <a:gd name="connsiteY24" fmla="*/ 292500 h 630000"/>
                    <a:gd name="connsiteX25" fmla="*/ 187500 w 420000"/>
                    <a:gd name="connsiteY25" fmla="*/ 292500 h 630000"/>
                    <a:gd name="connsiteX26" fmla="*/ 187500 w 420000"/>
                    <a:gd name="connsiteY26" fmla="*/ 247500 h 630000"/>
                    <a:gd name="connsiteX27" fmla="*/ 232500 w 420000"/>
                    <a:gd name="connsiteY27" fmla="*/ 247500 h 630000"/>
                    <a:gd name="connsiteX28" fmla="*/ 232500 w 420000"/>
                    <a:gd name="connsiteY28" fmla="*/ 292500 h 630000"/>
                    <a:gd name="connsiteX29" fmla="*/ 232500 w 420000"/>
                    <a:gd name="connsiteY29" fmla="*/ 412500 h 630000"/>
                    <a:gd name="connsiteX30" fmla="*/ 187500 w 420000"/>
                    <a:gd name="connsiteY30" fmla="*/ 412500 h 630000"/>
                    <a:gd name="connsiteX31" fmla="*/ 187500 w 420000"/>
                    <a:gd name="connsiteY31" fmla="*/ 367500 h 630000"/>
                    <a:gd name="connsiteX32" fmla="*/ 232500 w 420000"/>
                    <a:gd name="connsiteY32" fmla="*/ 367500 h 630000"/>
                    <a:gd name="connsiteX33" fmla="*/ 232500 w 420000"/>
                    <a:gd name="connsiteY33" fmla="*/ 412500 h 630000"/>
                    <a:gd name="connsiteX34" fmla="*/ 232500 w 420000"/>
                    <a:gd name="connsiteY34" fmla="*/ 577500 h 630000"/>
                    <a:gd name="connsiteX35" fmla="*/ 187500 w 420000"/>
                    <a:gd name="connsiteY35" fmla="*/ 577500 h 630000"/>
                    <a:gd name="connsiteX36" fmla="*/ 187500 w 420000"/>
                    <a:gd name="connsiteY36" fmla="*/ 487500 h 630000"/>
                    <a:gd name="connsiteX37" fmla="*/ 232500 w 420000"/>
                    <a:gd name="connsiteY37" fmla="*/ 487500 h 630000"/>
                    <a:gd name="connsiteX38" fmla="*/ 232500 w 420000"/>
                    <a:gd name="connsiteY38" fmla="*/ 577500 h 630000"/>
                    <a:gd name="connsiteX39" fmla="*/ 127500 w 420000"/>
                    <a:gd name="connsiteY39" fmla="*/ 172500 h 630000"/>
                    <a:gd name="connsiteX40" fmla="*/ 82500 w 420000"/>
                    <a:gd name="connsiteY40" fmla="*/ 172500 h 630000"/>
                    <a:gd name="connsiteX41" fmla="*/ 82500 w 420000"/>
                    <a:gd name="connsiteY41" fmla="*/ 127500 h 630000"/>
                    <a:gd name="connsiteX42" fmla="*/ 127500 w 420000"/>
                    <a:gd name="connsiteY42" fmla="*/ 127500 h 630000"/>
                    <a:gd name="connsiteX43" fmla="*/ 127500 w 420000"/>
                    <a:gd name="connsiteY43" fmla="*/ 172500 h 630000"/>
                    <a:gd name="connsiteX44" fmla="*/ 127500 w 420000"/>
                    <a:gd name="connsiteY44" fmla="*/ 292500 h 630000"/>
                    <a:gd name="connsiteX45" fmla="*/ 82500 w 420000"/>
                    <a:gd name="connsiteY45" fmla="*/ 292500 h 630000"/>
                    <a:gd name="connsiteX46" fmla="*/ 82500 w 420000"/>
                    <a:gd name="connsiteY46" fmla="*/ 247500 h 630000"/>
                    <a:gd name="connsiteX47" fmla="*/ 127500 w 420000"/>
                    <a:gd name="connsiteY47" fmla="*/ 247500 h 630000"/>
                    <a:gd name="connsiteX48" fmla="*/ 127500 w 420000"/>
                    <a:gd name="connsiteY48" fmla="*/ 292500 h 630000"/>
                    <a:gd name="connsiteX49" fmla="*/ 127500 w 420000"/>
                    <a:gd name="connsiteY49" fmla="*/ 412500 h 630000"/>
                    <a:gd name="connsiteX50" fmla="*/ 82500 w 420000"/>
                    <a:gd name="connsiteY50" fmla="*/ 412500 h 630000"/>
                    <a:gd name="connsiteX51" fmla="*/ 82500 w 420000"/>
                    <a:gd name="connsiteY51" fmla="*/ 367500 h 630000"/>
                    <a:gd name="connsiteX52" fmla="*/ 127500 w 420000"/>
                    <a:gd name="connsiteY52" fmla="*/ 367500 h 630000"/>
                    <a:gd name="connsiteX53" fmla="*/ 127500 w 420000"/>
                    <a:gd name="connsiteY53" fmla="*/ 412500 h 630000"/>
                    <a:gd name="connsiteX54" fmla="*/ 127500 w 420000"/>
                    <a:gd name="connsiteY54" fmla="*/ 532500 h 630000"/>
                    <a:gd name="connsiteX55" fmla="*/ 82500 w 420000"/>
                    <a:gd name="connsiteY55" fmla="*/ 532500 h 630000"/>
                    <a:gd name="connsiteX56" fmla="*/ 82500 w 420000"/>
                    <a:gd name="connsiteY56" fmla="*/ 487500 h 630000"/>
                    <a:gd name="connsiteX57" fmla="*/ 127500 w 420000"/>
                    <a:gd name="connsiteY57" fmla="*/ 487500 h 630000"/>
                    <a:gd name="connsiteX58" fmla="*/ 127500 w 420000"/>
                    <a:gd name="connsiteY58" fmla="*/ 532500 h 630000"/>
                    <a:gd name="connsiteX59" fmla="*/ 390000 w 420000"/>
                    <a:gd name="connsiteY59" fmla="*/ 577500 h 630000"/>
                    <a:gd name="connsiteX60" fmla="*/ 390000 w 420000"/>
                    <a:gd name="connsiteY60" fmla="*/ 75000 h 630000"/>
                    <a:gd name="connsiteX61" fmla="*/ 367500 w 420000"/>
                    <a:gd name="connsiteY61" fmla="*/ 75000 h 630000"/>
                    <a:gd name="connsiteX62" fmla="*/ 367500 w 420000"/>
                    <a:gd name="connsiteY62" fmla="*/ 30000 h 630000"/>
                    <a:gd name="connsiteX63" fmla="*/ 345000 w 420000"/>
                    <a:gd name="connsiteY63" fmla="*/ 30000 h 630000"/>
                    <a:gd name="connsiteX64" fmla="*/ 345000 w 420000"/>
                    <a:gd name="connsiteY64" fmla="*/ 0 h 630000"/>
                    <a:gd name="connsiteX65" fmla="*/ 75000 w 420000"/>
                    <a:gd name="connsiteY65" fmla="*/ 0 h 630000"/>
                    <a:gd name="connsiteX66" fmla="*/ 75000 w 420000"/>
                    <a:gd name="connsiteY66" fmla="*/ 30000 h 630000"/>
                    <a:gd name="connsiteX67" fmla="*/ 52500 w 420000"/>
                    <a:gd name="connsiteY67" fmla="*/ 30000 h 630000"/>
                    <a:gd name="connsiteX68" fmla="*/ 52500 w 420000"/>
                    <a:gd name="connsiteY68" fmla="*/ 75000 h 630000"/>
                    <a:gd name="connsiteX69" fmla="*/ 30000 w 420000"/>
                    <a:gd name="connsiteY69" fmla="*/ 75000 h 630000"/>
                    <a:gd name="connsiteX70" fmla="*/ 30000 w 420000"/>
                    <a:gd name="connsiteY70" fmla="*/ 577500 h 630000"/>
                    <a:gd name="connsiteX71" fmla="*/ 0 w 420000"/>
                    <a:gd name="connsiteY71" fmla="*/ 577500 h 630000"/>
                    <a:gd name="connsiteX72" fmla="*/ 0 w 420000"/>
                    <a:gd name="connsiteY72" fmla="*/ 630000 h 630000"/>
                    <a:gd name="connsiteX73" fmla="*/ 420000 w 420000"/>
                    <a:gd name="connsiteY73" fmla="*/ 630000 h 630000"/>
                    <a:gd name="connsiteX74" fmla="*/ 420000 w 420000"/>
                    <a:gd name="connsiteY74" fmla="*/ 577500 h 630000"/>
                    <a:gd name="connsiteX75" fmla="*/ 390000 w 420000"/>
                    <a:gd name="connsiteY75"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187500 w 420000"/>
                    <a:gd name="connsiteY20" fmla="*/ 127500 h 630000"/>
                    <a:gd name="connsiteX21" fmla="*/ 187500 w 420000"/>
                    <a:gd name="connsiteY21" fmla="*/ 172500 h 630000"/>
                    <a:gd name="connsiteX22" fmla="*/ 187500 w 420000"/>
                    <a:gd name="connsiteY22" fmla="*/ 127500 h 630000"/>
                    <a:gd name="connsiteX23" fmla="*/ 232500 w 420000"/>
                    <a:gd name="connsiteY23" fmla="*/ 292500 h 630000"/>
                    <a:gd name="connsiteX24" fmla="*/ 187500 w 420000"/>
                    <a:gd name="connsiteY24" fmla="*/ 292500 h 630000"/>
                    <a:gd name="connsiteX25" fmla="*/ 187500 w 420000"/>
                    <a:gd name="connsiteY25" fmla="*/ 247500 h 630000"/>
                    <a:gd name="connsiteX26" fmla="*/ 232500 w 420000"/>
                    <a:gd name="connsiteY26" fmla="*/ 247500 h 630000"/>
                    <a:gd name="connsiteX27" fmla="*/ 232500 w 420000"/>
                    <a:gd name="connsiteY27" fmla="*/ 292500 h 630000"/>
                    <a:gd name="connsiteX28" fmla="*/ 232500 w 420000"/>
                    <a:gd name="connsiteY28" fmla="*/ 412500 h 630000"/>
                    <a:gd name="connsiteX29" fmla="*/ 187500 w 420000"/>
                    <a:gd name="connsiteY29" fmla="*/ 412500 h 630000"/>
                    <a:gd name="connsiteX30" fmla="*/ 187500 w 420000"/>
                    <a:gd name="connsiteY30" fmla="*/ 367500 h 630000"/>
                    <a:gd name="connsiteX31" fmla="*/ 232500 w 420000"/>
                    <a:gd name="connsiteY31" fmla="*/ 367500 h 630000"/>
                    <a:gd name="connsiteX32" fmla="*/ 232500 w 420000"/>
                    <a:gd name="connsiteY32" fmla="*/ 412500 h 630000"/>
                    <a:gd name="connsiteX33" fmla="*/ 232500 w 420000"/>
                    <a:gd name="connsiteY33" fmla="*/ 577500 h 630000"/>
                    <a:gd name="connsiteX34" fmla="*/ 187500 w 420000"/>
                    <a:gd name="connsiteY34" fmla="*/ 577500 h 630000"/>
                    <a:gd name="connsiteX35" fmla="*/ 187500 w 420000"/>
                    <a:gd name="connsiteY35" fmla="*/ 487500 h 630000"/>
                    <a:gd name="connsiteX36" fmla="*/ 232500 w 420000"/>
                    <a:gd name="connsiteY36" fmla="*/ 487500 h 630000"/>
                    <a:gd name="connsiteX37" fmla="*/ 232500 w 420000"/>
                    <a:gd name="connsiteY37" fmla="*/ 577500 h 630000"/>
                    <a:gd name="connsiteX38" fmla="*/ 127500 w 420000"/>
                    <a:gd name="connsiteY38" fmla="*/ 172500 h 630000"/>
                    <a:gd name="connsiteX39" fmla="*/ 82500 w 420000"/>
                    <a:gd name="connsiteY39" fmla="*/ 172500 h 630000"/>
                    <a:gd name="connsiteX40" fmla="*/ 82500 w 420000"/>
                    <a:gd name="connsiteY40" fmla="*/ 127500 h 630000"/>
                    <a:gd name="connsiteX41" fmla="*/ 127500 w 420000"/>
                    <a:gd name="connsiteY41" fmla="*/ 127500 h 630000"/>
                    <a:gd name="connsiteX42" fmla="*/ 127500 w 420000"/>
                    <a:gd name="connsiteY42" fmla="*/ 172500 h 630000"/>
                    <a:gd name="connsiteX43" fmla="*/ 127500 w 420000"/>
                    <a:gd name="connsiteY43" fmla="*/ 292500 h 630000"/>
                    <a:gd name="connsiteX44" fmla="*/ 82500 w 420000"/>
                    <a:gd name="connsiteY44" fmla="*/ 292500 h 630000"/>
                    <a:gd name="connsiteX45" fmla="*/ 82500 w 420000"/>
                    <a:gd name="connsiteY45" fmla="*/ 247500 h 630000"/>
                    <a:gd name="connsiteX46" fmla="*/ 127500 w 420000"/>
                    <a:gd name="connsiteY46" fmla="*/ 247500 h 630000"/>
                    <a:gd name="connsiteX47" fmla="*/ 127500 w 420000"/>
                    <a:gd name="connsiteY47" fmla="*/ 292500 h 630000"/>
                    <a:gd name="connsiteX48" fmla="*/ 127500 w 420000"/>
                    <a:gd name="connsiteY48" fmla="*/ 412500 h 630000"/>
                    <a:gd name="connsiteX49" fmla="*/ 82500 w 420000"/>
                    <a:gd name="connsiteY49" fmla="*/ 412500 h 630000"/>
                    <a:gd name="connsiteX50" fmla="*/ 82500 w 420000"/>
                    <a:gd name="connsiteY50" fmla="*/ 367500 h 630000"/>
                    <a:gd name="connsiteX51" fmla="*/ 127500 w 420000"/>
                    <a:gd name="connsiteY51" fmla="*/ 367500 h 630000"/>
                    <a:gd name="connsiteX52" fmla="*/ 127500 w 420000"/>
                    <a:gd name="connsiteY52" fmla="*/ 412500 h 630000"/>
                    <a:gd name="connsiteX53" fmla="*/ 127500 w 420000"/>
                    <a:gd name="connsiteY53" fmla="*/ 532500 h 630000"/>
                    <a:gd name="connsiteX54" fmla="*/ 82500 w 420000"/>
                    <a:gd name="connsiteY54" fmla="*/ 532500 h 630000"/>
                    <a:gd name="connsiteX55" fmla="*/ 82500 w 420000"/>
                    <a:gd name="connsiteY55" fmla="*/ 487500 h 630000"/>
                    <a:gd name="connsiteX56" fmla="*/ 127500 w 420000"/>
                    <a:gd name="connsiteY56" fmla="*/ 487500 h 630000"/>
                    <a:gd name="connsiteX57" fmla="*/ 127500 w 420000"/>
                    <a:gd name="connsiteY57" fmla="*/ 532500 h 630000"/>
                    <a:gd name="connsiteX58" fmla="*/ 390000 w 420000"/>
                    <a:gd name="connsiteY58" fmla="*/ 577500 h 630000"/>
                    <a:gd name="connsiteX59" fmla="*/ 390000 w 420000"/>
                    <a:gd name="connsiteY59" fmla="*/ 75000 h 630000"/>
                    <a:gd name="connsiteX60" fmla="*/ 367500 w 420000"/>
                    <a:gd name="connsiteY60" fmla="*/ 75000 h 630000"/>
                    <a:gd name="connsiteX61" fmla="*/ 367500 w 420000"/>
                    <a:gd name="connsiteY61" fmla="*/ 30000 h 630000"/>
                    <a:gd name="connsiteX62" fmla="*/ 345000 w 420000"/>
                    <a:gd name="connsiteY62" fmla="*/ 30000 h 630000"/>
                    <a:gd name="connsiteX63" fmla="*/ 345000 w 420000"/>
                    <a:gd name="connsiteY63" fmla="*/ 0 h 630000"/>
                    <a:gd name="connsiteX64" fmla="*/ 75000 w 420000"/>
                    <a:gd name="connsiteY64" fmla="*/ 0 h 630000"/>
                    <a:gd name="connsiteX65" fmla="*/ 75000 w 420000"/>
                    <a:gd name="connsiteY65" fmla="*/ 30000 h 630000"/>
                    <a:gd name="connsiteX66" fmla="*/ 52500 w 420000"/>
                    <a:gd name="connsiteY66" fmla="*/ 30000 h 630000"/>
                    <a:gd name="connsiteX67" fmla="*/ 52500 w 420000"/>
                    <a:gd name="connsiteY67" fmla="*/ 75000 h 630000"/>
                    <a:gd name="connsiteX68" fmla="*/ 30000 w 420000"/>
                    <a:gd name="connsiteY68" fmla="*/ 75000 h 630000"/>
                    <a:gd name="connsiteX69" fmla="*/ 30000 w 420000"/>
                    <a:gd name="connsiteY69" fmla="*/ 577500 h 630000"/>
                    <a:gd name="connsiteX70" fmla="*/ 0 w 420000"/>
                    <a:gd name="connsiteY70" fmla="*/ 577500 h 630000"/>
                    <a:gd name="connsiteX71" fmla="*/ 0 w 420000"/>
                    <a:gd name="connsiteY71" fmla="*/ 630000 h 630000"/>
                    <a:gd name="connsiteX72" fmla="*/ 420000 w 420000"/>
                    <a:gd name="connsiteY72" fmla="*/ 630000 h 630000"/>
                    <a:gd name="connsiteX73" fmla="*/ 420000 w 420000"/>
                    <a:gd name="connsiteY73" fmla="*/ 577500 h 630000"/>
                    <a:gd name="connsiteX74" fmla="*/ 390000 w 420000"/>
                    <a:gd name="connsiteY74"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72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172500 h 630000"/>
                    <a:gd name="connsiteX40" fmla="*/ 127500 w 420000"/>
                    <a:gd name="connsiteY40" fmla="*/ 292500 h 630000"/>
                    <a:gd name="connsiteX41" fmla="*/ 82500 w 420000"/>
                    <a:gd name="connsiteY41" fmla="*/ 292500 h 630000"/>
                    <a:gd name="connsiteX42" fmla="*/ 82500 w 420000"/>
                    <a:gd name="connsiteY42" fmla="*/ 247500 h 630000"/>
                    <a:gd name="connsiteX43" fmla="*/ 127500 w 420000"/>
                    <a:gd name="connsiteY43" fmla="*/ 247500 h 630000"/>
                    <a:gd name="connsiteX44" fmla="*/ 127500 w 420000"/>
                    <a:gd name="connsiteY44" fmla="*/ 292500 h 630000"/>
                    <a:gd name="connsiteX45" fmla="*/ 127500 w 420000"/>
                    <a:gd name="connsiteY45" fmla="*/ 412500 h 630000"/>
                    <a:gd name="connsiteX46" fmla="*/ 82500 w 420000"/>
                    <a:gd name="connsiteY46" fmla="*/ 412500 h 630000"/>
                    <a:gd name="connsiteX47" fmla="*/ 82500 w 420000"/>
                    <a:gd name="connsiteY47" fmla="*/ 367500 h 630000"/>
                    <a:gd name="connsiteX48" fmla="*/ 127500 w 420000"/>
                    <a:gd name="connsiteY48" fmla="*/ 367500 h 630000"/>
                    <a:gd name="connsiteX49" fmla="*/ 127500 w 420000"/>
                    <a:gd name="connsiteY49" fmla="*/ 412500 h 630000"/>
                    <a:gd name="connsiteX50" fmla="*/ 127500 w 420000"/>
                    <a:gd name="connsiteY50" fmla="*/ 532500 h 630000"/>
                    <a:gd name="connsiteX51" fmla="*/ 82500 w 420000"/>
                    <a:gd name="connsiteY51" fmla="*/ 532500 h 630000"/>
                    <a:gd name="connsiteX52" fmla="*/ 82500 w 420000"/>
                    <a:gd name="connsiteY52" fmla="*/ 487500 h 630000"/>
                    <a:gd name="connsiteX53" fmla="*/ 127500 w 420000"/>
                    <a:gd name="connsiteY53" fmla="*/ 487500 h 630000"/>
                    <a:gd name="connsiteX54" fmla="*/ 127500 w 420000"/>
                    <a:gd name="connsiteY54" fmla="*/ 532500 h 630000"/>
                    <a:gd name="connsiteX55" fmla="*/ 390000 w 420000"/>
                    <a:gd name="connsiteY55" fmla="*/ 577500 h 630000"/>
                    <a:gd name="connsiteX56" fmla="*/ 390000 w 420000"/>
                    <a:gd name="connsiteY56" fmla="*/ 75000 h 630000"/>
                    <a:gd name="connsiteX57" fmla="*/ 367500 w 420000"/>
                    <a:gd name="connsiteY57" fmla="*/ 75000 h 630000"/>
                    <a:gd name="connsiteX58" fmla="*/ 367500 w 420000"/>
                    <a:gd name="connsiteY58" fmla="*/ 30000 h 630000"/>
                    <a:gd name="connsiteX59" fmla="*/ 345000 w 420000"/>
                    <a:gd name="connsiteY59" fmla="*/ 30000 h 630000"/>
                    <a:gd name="connsiteX60" fmla="*/ 345000 w 420000"/>
                    <a:gd name="connsiteY60" fmla="*/ 0 h 630000"/>
                    <a:gd name="connsiteX61" fmla="*/ 75000 w 420000"/>
                    <a:gd name="connsiteY61" fmla="*/ 0 h 630000"/>
                    <a:gd name="connsiteX62" fmla="*/ 75000 w 420000"/>
                    <a:gd name="connsiteY62" fmla="*/ 30000 h 630000"/>
                    <a:gd name="connsiteX63" fmla="*/ 52500 w 420000"/>
                    <a:gd name="connsiteY63" fmla="*/ 30000 h 630000"/>
                    <a:gd name="connsiteX64" fmla="*/ 52500 w 420000"/>
                    <a:gd name="connsiteY64" fmla="*/ 75000 h 630000"/>
                    <a:gd name="connsiteX65" fmla="*/ 30000 w 420000"/>
                    <a:gd name="connsiteY65" fmla="*/ 75000 h 630000"/>
                    <a:gd name="connsiteX66" fmla="*/ 30000 w 420000"/>
                    <a:gd name="connsiteY66" fmla="*/ 577500 h 630000"/>
                    <a:gd name="connsiteX67" fmla="*/ 0 w 420000"/>
                    <a:gd name="connsiteY67" fmla="*/ 577500 h 630000"/>
                    <a:gd name="connsiteX68" fmla="*/ 0 w 420000"/>
                    <a:gd name="connsiteY68" fmla="*/ 630000 h 630000"/>
                    <a:gd name="connsiteX69" fmla="*/ 420000 w 420000"/>
                    <a:gd name="connsiteY69" fmla="*/ 630000 h 630000"/>
                    <a:gd name="connsiteX70" fmla="*/ 420000 w 420000"/>
                    <a:gd name="connsiteY70" fmla="*/ 577500 h 630000"/>
                    <a:gd name="connsiteX71" fmla="*/ 390000 w 420000"/>
                    <a:gd name="connsiteY71"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127500 h 630000"/>
                    <a:gd name="connsiteX39" fmla="*/ 127500 w 420000"/>
                    <a:gd name="connsiteY39" fmla="*/ 292500 h 630000"/>
                    <a:gd name="connsiteX40" fmla="*/ 82500 w 420000"/>
                    <a:gd name="connsiteY40" fmla="*/ 292500 h 630000"/>
                    <a:gd name="connsiteX41" fmla="*/ 82500 w 420000"/>
                    <a:gd name="connsiteY41" fmla="*/ 247500 h 630000"/>
                    <a:gd name="connsiteX42" fmla="*/ 127500 w 420000"/>
                    <a:gd name="connsiteY42" fmla="*/ 247500 h 630000"/>
                    <a:gd name="connsiteX43" fmla="*/ 127500 w 420000"/>
                    <a:gd name="connsiteY43" fmla="*/ 292500 h 630000"/>
                    <a:gd name="connsiteX44" fmla="*/ 127500 w 420000"/>
                    <a:gd name="connsiteY44" fmla="*/ 412500 h 630000"/>
                    <a:gd name="connsiteX45" fmla="*/ 82500 w 420000"/>
                    <a:gd name="connsiteY45" fmla="*/ 412500 h 630000"/>
                    <a:gd name="connsiteX46" fmla="*/ 82500 w 420000"/>
                    <a:gd name="connsiteY46" fmla="*/ 367500 h 630000"/>
                    <a:gd name="connsiteX47" fmla="*/ 127500 w 420000"/>
                    <a:gd name="connsiteY47" fmla="*/ 367500 h 630000"/>
                    <a:gd name="connsiteX48" fmla="*/ 127500 w 420000"/>
                    <a:gd name="connsiteY48" fmla="*/ 412500 h 630000"/>
                    <a:gd name="connsiteX49" fmla="*/ 127500 w 420000"/>
                    <a:gd name="connsiteY49" fmla="*/ 532500 h 630000"/>
                    <a:gd name="connsiteX50" fmla="*/ 82500 w 420000"/>
                    <a:gd name="connsiteY50" fmla="*/ 532500 h 630000"/>
                    <a:gd name="connsiteX51" fmla="*/ 82500 w 420000"/>
                    <a:gd name="connsiteY51" fmla="*/ 487500 h 630000"/>
                    <a:gd name="connsiteX52" fmla="*/ 127500 w 420000"/>
                    <a:gd name="connsiteY52" fmla="*/ 487500 h 630000"/>
                    <a:gd name="connsiteX53" fmla="*/ 127500 w 420000"/>
                    <a:gd name="connsiteY53" fmla="*/ 532500 h 630000"/>
                    <a:gd name="connsiteX54" fmla="*/ 390000 w 420000"/>
                    <a:gd name="connsiteY54" fmla="*/ 577500 h 630000"/>
                    <a:gd name="connsiteX55" fmla="*/ 390000 w 420000"/>
                    <a:gd name="connsiteY55" fmla="*/ 75000 h 630000"/>
                    <a:gd name="connsiteX56" fmla="*/ 367500 w 420000"/>
                    <a:gd name="connsiteY56" fmla="*/ 75000 h 630000"/>
                    <a:gd name="connsiteX57" fmla="*/ 367500 w 420000"/>
                    <a:gd name="connsiteY57" fmla="*/ 30000 h 630000"/>
                    <a:gd name="connsiteX58" fmla="*/ 345000 w 420000"/>
                    <a:gd name="connsiteY58" fmla="*/ 30000 h 630000"/>
                    <a:gd name="connsiteX59" fmla="*/ 345000 w 420000"/>
                    <a:gd name="connsiteY59" fmla="*/ 0 h 630000"/>
                    <a:gd name="connsiteX60" fmla="*/ 75000 w 420000"/>
                    <a:gd name="connsiteY60" fmla="*/ 0 h 630000"/>
                    <a:gd name="connsiteX61" fmla="*/ 75000 w 420000"/>
                    <a:gd name="connsiteY61" fmla="*/ 30000 h 630000"/>
                    <a:gd name="connsiteX62" fmla="*/ 52500 w 420000"/>
                    <a:gd name="connsiteY62" fmla="*/ 30000 h 630000"/>
                    <a:gd name="connsiteX63" fmla="*/ 52500 w 420000"/>
                    <a:gd name="connsiteY63" fmla="*/ 75000 h 630000"/>
                    <a:gd name="connsiteX64" fmla="*/ 30000 w 420000"/>
                    <a:gd name="connsiteY64" fmla="*/ 75000 h 630000"/>
                    <a:gd name="connsiteX65" fmla="*/ 30000 w 420000"/>
                    <a:gd name="connsiteY65" fmla="*/ 577500 h 630000"/>
                    <a:gd name="connsiteX66" fmla="*/ 0 w 420000"/>
                    <a:gd name="connsiteY66" fmla="*/ 577500 h 630000"/>
                    <a:gd name="connsiteX67" fmla="*/ 0 w 420000"/>
                    <a:gd name="connsiteY67" fmla="*/ 630000 h 630000"/>
                    <a:gd name="connsiteX68" fmla="*/ 420000 w 420000"/>
                    <a:gd name="connsiteY68" fmla="*/ 630000 h 630000"/>
                    <a:gd name="connsiteX69" fmla="*/ 420000 w 420000"/>
                    <a:gd name="connsiteY69" fmla="*/ 577500 h 630000"/>
                    <a:gd name="connsiteX70" fmla="*/ 390000 w 420000"/>
                    <a:gd name="connsiteY70"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82500 w 420000"/>
                    <a:gd name="connsiteY35" fmla="*/ 127500 h 630000"/>
                    <a:gd name="connsiteX36" fmla="*/ 82500 w 420000"/>
                    <a:gd name="connsiteY36" fmla="*/ 172500 h 630000"/>
                    <a:gd name="connsiteX37" fmla="*/ 82500 w 420000"/>
                    <a:gd name="connsiteY37" fmla="*/ 127500 h 630000"/>
                    <a:gd name="connsiteX38" fmla="*/ 127500 w 420000"/>
                    <a:gd name="connsiteY38" fmla="*/ 292500 h 630000"/>
                    <a:gd name="connsiteX39" fmla="*/ 82500 w 420000"/>
                    <a:gd name="connsiteY39" fmla="*/ 292500 h 630000"/>
                    <a:gd name="connsiteX40" fmla="*/ 82500 w 420000"/>
                    <a:gd name="connsiteY40" fmla="*/ 247500 h 630000"/>
                    <a:gd name="connsiteX41" fmla="*/ 127500 w 420000"/>
                    <a:gd name="connsiteY41" fmla="*/ 247500 h 630000"/>
                    <a:gd name="connsiteX42" fmla="*/ 127500 w 420000"/>
                    <a:gd name="connsiteY42" fmla="*/ 292500 h 630000"/>
                    <a:gd name="connsiteX43" fmla="*/ 127500 w 420000"/>
                    <a:gd name="connsiteY43" fmla="*/ 412500 h 630000"/>
                    <a:gd name="connsiteX44" fmla="*/ 82500 w 420000"/>
                    <a:gd name="connsiteY44" fmla="*/ 412500 h 630000"/>
                    <a:gd name="connsiteX45" fmla="*/ 82500 w 420000"/>
                    <a:gd name="connsiteY45" fmla="*/ 367500 h 630000"/>
                    <a:gd name="connsiteX46" fmla="*/ 127500 w 420000"/>
                    <a:gd name="connsiteY46" fmla="*/ 367500 h 630000"/>
                    <a:gd name="connsiteX47" fmla="*/ 127500 w 420000"/>
                    <a:gd name="connsiteY47" fmla="*/ 412500 h 630000"/>
                    <a:gd name="connsiteX48" fmla="*/ 127500 w 420000"/>
                    <a:gd name="connsiteY48" fmla="*/ 532500 h 630000"/>
                    <a:gd name="connsiteX49" fmla="*/ 82500 w 420000"/>
                    <a:gd name="connsiteY49" fmla="*/ 532500 h 630000"/>
                    <a:gd name="connsiteX50" fmla="*/ 82500 w 420000"/>
                    <a:gd name="connsiteY50" fmla="*/ 487500 h 630000"/>
                    <a:gd name="connsiteX51" fmla="*/ 127500 w 420000"/>
                    <a:gd name="connsiteY51" fmla="*/ 487500 h 630000"/>
                    <a:gd name="connsiteX52" fmla="*/ 127500 w 420000"/>
                    <a:gd name="connsiteY52" fmla="*/ 532500 h 630000"/>
                    <a:gd name="connsiteX53" fmla="*/ 390000 w 420000"/>
                    <a:gd name="connsiteY53" fmla="*/ 577500 h 630000"/>
                    <a:gd name="connsiteX54" fmla="*/ 390000 w 420000"/>
                    <a:gd name="connsiteY54" fmla="*/ 75000 h 630000"/>
                    <a:gd name="connsiteX55" fmla="*/ 367500 w 420000"/>
                    <a:gd name="connsiteY55" fmla="*/ 75000 h 630000"/>
                    <a:gd name="connsiteX56" fmla="*/ 367500 w 420000"/>
                    <a:gd name="connsiteY56" fmla="*/ 30000 h 630000"/>
                    <a:gd name="connsiteX57" fmla="*/ 345000 w 420000"/>
                    <a:gd name="connsiteY57" fmla="*/ 30000 h 630000"/>
                    <a:gd name="connsiteX58" fmla="*/ 345000 w 420000"/>
                    <a:gd name="connsiteY58" fmla="*/ 0 h 630000"/>
                    <a:gd name="connsiteX59" fmla="*/ 75000 w 420000"/>
                    <a:gd name="connsiteY59" fmla="*/ 0 h 630000"/>
                    <a:gd name="connsiteX60" fmla="*/ 75000 w 420000"/>
                    <a:gd name="connsiteY60" fmla="*/ 30000 h 630000"/>
                    <a:gd name="connsiteX61" fmla="*/ 52500 w 420000"/>
                    <a:gd name="connsiteY61" fmla="*/ 30000 h 630000"/>
                    <a:gd name="connsiteX62" fmla="*/ 52500 w 420000"/>
                    <a:gd name="connsiteY62" fmla="*/ 75000 h 630000"/>
                    <a:gd name="connsiteX63" fmla="*/ 30000 w 420000"/>
                    <a:gd name="connsiteY63" fmla="*/ 75000 h 630000"/>
                    <a:gd name="connsiteX64" fmla="*/ 30000 w 420000"/>
                    <a:gd name="connsiteY64" fmla="*/ 577500 h 630000"/>
                    <a:gd name="connsiteX65" fmla="*/ 0 w 420000"/>
                    <a:gd name="connsiteY65" fmla="*/ 577500 h 630000"/>
                    <a:gd name="connsiteX66" fmla="*/ 0 w 420000"/>
                    <a:gd name="connsiteY66" fmla="*/ 630000 h 630000"/>
                    <a:gd name="connsiteX67" fmla="*/ 420000 w 420000"/>
                    <a:gd name="connsiteY67" fmla="*/ 630000 h 630000"/>
                    <a:gd name="connsiteX68" fmla="*/ 420000 w 420000"/>
                    <a:gd name="connsiteY68" fmla="*/ 577500 h 630000"/>
                    <a:gd name="connsiteX69" fmla="*/ 390000 w 420000"/>
                    <a:gd name="connsiteY69" fmla="*/ 577500 h 630000"/>
                    <a:gd name="connsiteX0" fmla="*/ 337500 w 420000"/>
                    <a:gd name="connsiteY0" fmla="*/ 172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172500 h 630000"/>
                    <a:gd name="connsiteX5" fmla="*/ 337500 w 420000"/>
                    <a:gd name="connsiteY5" fmla="*/ 292500 h 630000"/>
                    <a:gd name="connsiteX6" fmla="*/ 292500 w 420000"/>
                    <a:gd name="connsiteY6" fmla="*/ 292500 h 630000"/>
                    <a:gd name="connsiteX7" fmla="*/ 292500 w 420000"/>
                    <a:gd name="connsiteY7" fmla="*/ 247500 h 630000"/>
                    <a:gd name="connsiteX8" fmla="*/ 337500 w 420000"/>
                    <a:gd name="connsiteY8" fmla="*/ 247500 h 630000"/>
                    <a:gd name="connsiteX9" fmla="*/ 337500 w 420000"/>
                    <a:gd name="connsiteY9" fmla="*/ 292500 h 630000"/>
                    <a:gd name="connsiteX10" fmla="*/ 337500 w 420000"/>
                    <a:gd name="connsiteY10" fmla="*/ 412500 h 630000"/>
                    <a:gd name="connsiteX11" fmla="*/ 292500 w 420000"/>
                    <a:gd name="connsiteY11" fmla="*/ 412500 h 630000"/>
                    <a:gd name="connsiteX12" fmla="*/ 292500 w 420000"/>
                    <a:gd name="connsiteY12" fmla="*/ 367500 h 630000"/>
                    <a:gd name="connsiteX13" fmla="*/ 337500 w 420000"/>
                    <a:gd name="connsiteY13" fmla="*/ 367500 h 630000"/>
                    <a:gd name="connsiteX14" fmla="*/ 337500 w 420000"/>
                    <a:gd name="connsiteY14" fmla="*/ 412500 h 630000"/>
                    <a:gd name="connsiteX15" fmla="*/ 337500 w 420000"/>
                    <a:gd name="connsiteY15" fmla="*/ 532500 h 630000"/>
                    <a:gd name="connsiteX16" fmla="*/ 292500 w 420000"/>
                    <a:gd name="connsiteY16" fmla="*/ 532500 h 630000"/>
                    <a:gd name="connsiteX17" fmla="*/ 292500 w 420000"/>
                    <a:gd name="connsiteY17" fmla="*/ 487500 h 630000"/>
                    <a:gd name="connsiteX18" fmla="*/ 337500 w 420000"/>
                    <a:gd name="connsiteY18" fmla="*/ 487500 h 630000"/>
                    <a:gd name="connsiteX19" fmla="*/ 337500 w 420000"/>
                    <a:gd name="connsiteY19" fmla="*/ 532500 h 630000"/>
                    <a:gd name="connsiteX20" fmla="*/ 232500 w 420000"/>
                    <a:gd name="connsiteY20" fmla="*/ 292500 h 630000"/>
                    <a:gd name="connsiteX21" fmla="*/ 187500 w 420000"/>
                    <a:gd name="connsiteY21" fmla="*/ 292500 h 630000"/>
                    <a:gd name="connsiteX22" fmla="*/ 187500 w 420000"/>
                    <a:gd name="connsiteY22" fmla="*/ 247500 h 630000"/>
                    <a:gd name="connsiteX23" fmla="*/ 232500 w 420000"/>
                    <a:gd name="connsiteY23" fmla="*/ 247500 h 630000"/>
                    <a:gd name="connsiteX24" fmla="*/ 232500 w 420000"/>
                    <a:gd name="connsiteY24" fmla="*/ 292500 h 630000"/>
                    <a:gd name="connsiteX25" fmla="*/ 232500 w 420000"/>
                    <a:gd name="connsiteY25" fmla="*/ 412500 h 630000"/>
                    <a:gd name="connsiteX26" fmla="*/ 187500 w 420000"/>
                    <a:gd name="connsiteY26" fmla="*/ 412500 h 630000"/>
                    <a:gd name="connsiteX27" fmla="*/ 187500 w 420000"/>
                    <a:gd name="connsiteY27" fmla="*/ 367500 h 630000"/>
                    <a:gd name="connsiteX28" fmla="*/ 232500 w 420000"/>
                    <a:gd name="connsiteY28" fmla="*/ 367500 h 630000"/>
                    <a:gd name="connsiteX29" fmla="*/ 232500 w 420000"/>
                    <a:gd name="connsiteY29" fmla="*/ 412500 h 630000"/>
                    <a:gd name="connsiteX30" fmla="*/ 232500 w 420000"/>
                    <a:gd name="connsiteY30" fmla="*/ 577500 h 630000"/>
                    <a:gd name="connsiteX31" fmla="*/ 187500 w 420000"/>
                    <a:gd name="connsiteY31" fmla="*/ 577500 h 630000"/>
                    <a:gd name="connsiteX32" fmla="*/ 187500 w 420000"/>
                    <a:gd name="connsiteY32" fmla="*/ 487500 h 630000"/>
                    <a:gd name="connsiteX33" fmla="*/ 232500 w 420000"/>
                    <a:gd name="connsiteY33" fmla="*/ 487500 h 630000"/>
                    <a:gd name="connsiteX34" fmla="*/ 232500 w 420000"/>
                    <a:gd name="connsiteY34" fmla="*/ 577500 h 630000"/>
                    <a:gd name="connsiteX35" fmla="*/ 127500 w 420000"/>
                    <a:gd name="connsiteY35" fmla="*/ 292500 h 630000"/>
                    <a:gd name="connsiteX36" fmla="*/ 82500 w 420000"/>
                    <a:gd name="connsiteY36" fmla="*/ 292500 h 630000"/>
                    <a:gd name="connsiteX37" fmla="*/ 82500 w 420000"/>
                    <a:gd name="connsiteY37" fmla="*/ 247500 h 630000"/>
                    <a:gd name="connsiteX38" fmla="*/ 127500 w 420000"/>
                    <a:gd name="connsiteY38" fmla="*/ 247500 h 630000"/>
                    <a:gd name="connsiteX39" fmla="*/ 127500 w 420000"/>
                    <a:gd name="connsiteY39" fmla="*/ 292500 h 630000"/>
                    <a:gd name="connsiteX40" fmla="*/ 127500 w 420000"/>
                    <a:gd name="connsiteY40" fmla="*/ 412500 h 630000"/>
                    <a:gd name="connsiteX41" fmla="*/ 82500 w 420000"/>
                    <a:gd name="connsiteY41" fmla="*/ 412500 h 630000"/>
                    <a:gd name="connsiteX42" fmla="*/ 82500 w 420000"/>
                    <a:gd name="connsiteY42" fmla="*/ 367500 h 630000"/>
                    <a:gd name="connsiteX43" fmla="*/ 127500 w 420000"/>
                    <a:gd name="connsiteY43" fmla="*/ 367500 h 630000"/>
                    <a:gd name="connsiteX44" fmla="*/ 127500 w 420000"/>
                    <a:gd name="connsiteY44" fmla="*/ 412500 h 630000"/>
                    <a:gd name="connsiteX45" fmla="*/ 127500 w 420000"/>
                    <a:gd name="connsiteY45" fmla="*/ 532500 h 630000"/>
                    <a:gd name="connsiteX46" fmla="*/ 82500 w 420000"/>
                    <a:gd name="connsiteY46" fmla="*/ 532500 h 630000"/>
                    <a:gd name="connsiteX47" fmla="*/ 82500 w 420000"/>
                    <a:gd name="connsiteY47" fmla="*/ 487500 h 630000"/>
                    <a:gd name="connsiteX48" fmla="*/ 127500 w 420000"/>
                    <a:gd name="connsiteY48" fmla="*/ 487500 h 630000"/>
                    <a:gd name="connsiteX49" fmla="*/ 127500 w 420000"/>
                    <a:gd name="connsiteY49" fmla="*/ 532500 h 630000"/>
                    <a:gd name="connsiteX50" fmla="*/ 390000 w 420000"/>
                    <a:gd name="connsiteY50" fmla="*/ 577500 h 630000"/>
                    <a:gd name="connsiteX51" fmla="*/ 390000 w 420000"/>
                    <a:gd name="connsiteY51" fmla="*/ 75000 h 630000"/>
                    <a:gd name="connsiteX52" fmla="*/ 367500 w 420000"/>
                    <a:gd name="connsiteY52" fmla="*/ 75000 h 630000"/>
                    <a:gd name="connsiteX53" fmla="*/ 367500 w 420000"/>
                    <a:gd name="connsiteY53" fmla="*/ 30000 h 630000"/>
                    <a:gd name="connsiteX54" fmla="*/ 345000 w 420000"/>
                    <a:gd name="connsiteY54" fmla="*/ 30000 h 630000"/>
                    <a:gd name="connsiteX55" fmla="*/ 345000 w 420000"/>
                    <a:gd name="connsiteY55" fmla="*/ 0 h 630000"/>
                    <a:gd name="connsiteX56" fmla="*/ 75000 w 420000"/>
                    <a:gd name="connsiteY56" fmla="*/ 0 h 630000"/>
                    <a:gd name="connsiteX57" fmla="*/ 75000 w 420000"/>
                    <a:gd name="connsiteY57" fmla="*/ 30000 h 630000"/>
                    <a:gd name="connsiteX58" fmla="*/ 52500 w 420000"/>
                    <a:gd name="connsiteY58" fmla="*/ 30000 h 630000"/>
                    <a:gd name="connsiteX59" fmla="*/ 52500 w 420000"/>
                    <a:gd name="connsiteY59" fmla="*/ 75000 h 630000"/>
                    <a:gd name="connsiteX60" fmla="*/ 30000 w 420000"/>
                    <a:gd name="connsiteY60" fmla="*/ 75000 h 630000"/>
                    <a:gd name="connsiteX61" fmla="*/ 30000 w 420000"/>
                    <a:gd name="connsiteY61" fmla="*/ 577500 h 630000"/>
                    <a:gd name="connsiteX62" fmla="*/ 0 w 420000"/>
                    <a:gd name="connsiteY62" fmla="*/ 577500 h 630000"/>
                    <a:gd name="connsiteX63" fmla="*/ 0 w 420000"/>
                    <a:gd name="connsiteY63" fmla="*/ 630000 h 630000"/>
                    <a:gd name="connsiteX64" fmla="*/ 420000 w 420000"/>
                    <a:gd name="connsiteY64" fmla="*/ 630000 h 630000"/>
                    <a:gd name="connsiteX65" fmla="*/ 420000 w 420000"/>
                    <a:gd name="connsiteY65" fmla="*/ 577500 h 630000"/>
                    <a:gd name="connsiteX66" fmla="*/ 390000 w 420000"/>
                    <a:gd name="connsiteY66" fmla="*/ 577500 h 630000"/>
                    <a:gd name="connsiteX0" fmla="*/ 337500 w 420000"/>
                    <a:gd name="connsiteY0" fmla="*/ 127500 h 630000"/>
                    <a:gd name="connsiteX1" fmla="*/ 292500 w 420000"/>
                    <a:gd name="connsiteY1" fmla="*/ 172500 h 630000"/>
                    <a:gd name="connsiteX2" fmla="*/ 292500 w 420000"/>
                    <a:gd name="connsiteY2" fmla="*/ 127500 h 630000"/>
                    <a:gd name="connsiteX3" fmla="*/ 337500 w 420000"/>
                    <a:gd name="connsiteY3" fmla="*/ 127500 h 630000"/>
                    <a:gd name="connsiteX4" fmla="*/ 337500 w 420000"/>
                    <a:gd name="connsiteY4" fmla="*/ 292500 h 630000"/>
                    <a:gd name="connsiteX5" fmla="*/ 292500 w 420000"/>
                    <a:gd name="connsiteY5" fmla="*/ 292500 h 630000"/>
                    <a:gd name="connsiteX6" fmla="*/ 292500 w 420000"/>
                    <a:gd name="connsiteY6" fmla="*/ 247500 h 630000"/>
                    <a:gd name="connsiteX7" fmla="*/ 337500 w 420000"/>
                    <a:gd name="connsiteY7" fmla="*/ 247500 h 630000"/>
                    <a:gd name="connsiteX8" fmla="*/ 337500 w 420000"/>
                    <a:gd name="connsiteY8" fmla="*/ 292500 h 630000"/>
                    <a:gd name="connsiteX9" fmla="*/ 337500 w 420000"/>
                    <a:gd name="connsiteY9" fmla="*/ 412500 h 630000"/>
                    <a:gd name="connsiteX10" fmla="*/ 292500 w 420000"/>
                    <a:gd name="connsiteY10" fmla="*/ 412500 h 630000"/>
                    <a:gd name="connsiteX11" fmla="*/ 292500 w 420000"/>
                    <a:gd name="connsiteY11" fmla="*/ 367500 h 630000"/>
                    <a:gd name="connsiteX12" fmla="*/ 337500 w 420000"/>
                    <a:gd name="connsiteY12" fmla="*/ 367500 h 630000"/>
                    <a:gd name="connsiteX13" fmla="*/ 337500 w 420000"/>
                    <a:gd name="connsiteY13" fmla="*/ 412500 h 630000"/>
                    <a:gd name="connsiteX14" fmla="*/ 337500 w 420000"/>
                    <a:gd name="connsiteY14" fmla="*/ 532500 h 630000"/>
                    <a:gd name="connsiteX15" fmla="*/ 292500 w 420000"/>
                    <a:gd name="connsiteY15" fmla="*/ 532500 h 630000"/>
                    <a:gd name="connsiteX16" fmla="*/ 292500 w 420000"/>
                    <a:gd name="connsiteY16" fmla="*/ 487500 h 630000"/>
                    <a:gd name="connsiteX17" fmla="*/ 337500 w 420000"/>
                    <a:gd name="connsiteY17" fmla="*/ 487500 h 630000"/>
                    <a:gd name="connsiteX18" fmla="*/ 337500 w 420000"/>
                    <a:gd name="connsiteY18" fmla="*/ 532500 h 630000"/>
                    <a:gd name="connsiteX19" fmla="*/ 232500 w 420000"/>
                    <a:gd name="connsiteY19" fmla="*/ 292500 h 630000"/>
                    <a:gd name="connsiteX20" fmla="*/ 187500 w 420000"/>
                    <a:gd name="connsiteY20" fmla="*/ 292500 h 630000"/>
                    <a:gd name="connsiteX21" fmla="*/ 187500 w 420000"/>
                    <a:gd name="connsiteY21" fmla="*/ 247500 h 630000"/>
                    <a:gd name="connsiteX22" fmla="*/ 232500 w 420000"/>
                    <a:gd name="connsiteY22" fmla="*/ 247500 h 630000"/>
                    <a:gd name="connsiteX23" fmla="*/ 232500 w 420000"/>
                    <a:gd name="connsiteY23" fmla="*/ 292500 h 630000"/>
                    <a:gd name="connsiteX24" fmla="*/ 232500 w 420000"/>
                    <a:gd name="connsiteY24" fmla="*/ 412500 h 630000"/>
                    <a:gd name="connsiteX25" fmla="*/ 187500 w 420000"/>
                    <a:gd name="connsiteY25" fmla="*/ 412500 h 630000"/>
                    <a:gd name="connsiteX26" fmla="*/ 187500 w 420000"/>
                    <a:gd name="connsiteY26" fmla="*/ 367500 h 630000"/>
                    <a:gd name="connsiteX27" fmla="*/ 232500 w 420000"/>
                    <a:gd name="connsiteY27" fmla="*/ 367500 h 630000"/>
                    <a:gd name="connsiteX28" fmla="*/ 232500 w 420000"/>
                    <a:gd name="connsiteY28" fmla="*/ 412500 h 630000"/>
                    <a:gd name="connsiteX29" fmla="*/ 232500 w 420000"/>
                    <a:gd name="connsiteY29" fmla="*/ 577500 h 630000"/>
                    <a:gd name="connsiteX30" fmla="*/ 187500 w 420000"/>
                    <a:gd name="connsiteY30" fmla="*/ 577500 h 630000"/>
                    <a:gd name="connsiteX31" fmla="*/ 187500 w 420000"/>
                    <a:gd name="connsiteY31" fmla="*/ 487500 h 630000"/>
                    <a:gd name="connsiteX32" fmla="*/ 232500 w 420000"/>
                    <a:gd name="connsiteY32" fmla="*/ 487500 h 630000"/>
                    <a:gd name="connsiteX33" fmla="*/ 232500 w 420000"/>
                    <a:gd name="connsiteY33" fmla="*/ 577500 h 630000"/>
                    <a:gd name="connsiteX34" fmla="*/ 127500 w 420000"/>
                    <a:gd name="connsiteY34" fmla="*/ 292500 h 630000"/>
                    <a:gd name="connsiteX35" fmla="*/ 82500 w 420000"/>
                    <a:gd name="connsiteY35" fmla="*/ 292500 h 630000"/>
                    <a:gd name="connsiteX36" fmla="*/ 82500 w 420000"/>
                    <a:gd name="connsiteY36" fmla="*/ 247500 h 630000"/>
                    <a:gd name="connsiteX37" fmla="*/ 127500 w 420000"/>
                    <a:gd name="connsiteY37" fmla="*/ 247500 h 630000"/>
                    <a:gd name="connsiteX38" fmla="*/ 127500 w 420000"/>
                    <a:gd name="connsiteY38" fmla="*/ 292500 h 630000"/>
                    <a:gd name="connsiteX39" fmla="*/ 127500 w 420000"/>
                    <a:gd name="connsiteY39" fmla="*/ 412500 h 630000"/>
                    <a:gd name="connsiteX40" fmla="*/ 82500 w 420000"/>
                    <a:gd name="connsiteY40" fmla="*/ 412500 h 630000"/>
                    <a:gd name="connsiteX41" fmla="*/ 82500 w 420000"/>
                    <a:gd name="connsiteY41" fmla="*/ 367500 h 630000"/>
                    <a:gd name="connsiteX42" fmla="*/ 127500 w 420000"/>
                    <a:gd name="connsiteY42" fmla="*/ 367500 h 630000"/>
                    <a:gd name="connsiteX43" fmla="*/ 127500 w 420000"/>
                    <a:gd name="connsiteY43" fmla="*/ 412500 h 630000"/>
                    <a:gd name="connsiteX44" fmla="*/ 127500 w 420000"/>
                    <a:gd name="connsiteY44" fmla="*/ 532500 h 630000"/>
                    <a:gd name="connsiteX45" fmla="*/ 82500 w 420000"/>
                    <a:gd name="connsiteY45" fmla="*/ 532500 h 630000"/>
                    <a:gd name="connsiteX46" fmla="*/ 82500 w 420000"/>
                    <a:gd name="connsiteY46" fmla="*/ 487500 h 630000"/>
                    <a:gd name="connsiteX47" fmla="*/ 127500 w 420000"/>
                    <a:gd name="connsiteY47" fmla="*/ 487500 h 630000"/>
                    <a:gd name="connsiteX48" fmla="*/ 127500 w 420000"/>
                    <a:gd name="connsiteY48" fmla="*/ 532500 h 630000"/>
                    <a:gd name="connsiteX49" fmla="*/ 390000 w 420000"/>
                    <a:gd name="connsiteY49" fmla="*/ 577500 h 630000"/>
                    <a:gd name="connsiteX50" fmla="*/ 390000 w 420000"/>
                    <a:gd name="connsiteY50" fmla="*/ 75000 h 630000"/>
                    <a:gd name="connsiteX51" fmla="*/ 367500 w 420000"/>
                    <a:gd name="connsiteY51" fmla="*/ 75000 h 630000"/>
                    <a:gd name="connsiteX52" fmla="*/ 367500 w 420000"/>
                    <a:gd name="connsiteY52" fmla="*/ 30000 h 630000"/>
                    <a:gd name="connsiteX53" fmla="*/ 345000 w 420000"/>
                    <a:gd name="connsiteY53" fmla="*/ 30000 h 630000"/>
                    <a:gd name="connsiteX54" fmla="*/ 345000 w 420000"/>
                    <a:gd name="connsiteY54" fmla="*/ 0 h 630000"/>
                    <a:gd name="connsiteX55" fmla="*/ 75000 w 420000"/>
                    <a:gd name="connsiteY55" fmla="*/ 0 h 630000"/>
                    <a:gd name="connsiteX56" fmla="*/ 75000 w 420000"/>
                    <a:gd name="connsiteY56" fmla="*/ 30000 h 630000"/>
                    <a:gd name="connsiteX57" fmla="*/ 52500 w 420000"/>
                    <a:gd name="connsiteY57" fmla="*/ 30000 h 630000"/>
                    <a:gd name="connsiteX58" fmla="*/ 52500 w 420000"/>
                    <a:gd name="connsiteY58" fmla="*/ 75000 h 630000"/>
                    <a:gd name="connsiteX59" fmla="*/ 30000 w 420000"/>
                    <a:gd name="connsiteY59" fmla="*/ 75000 h 630000"/>
                    <a:gd name="connsiteX60" fmla="*/ 30000 w 420000"/>
                    <a:gd name="connsiteY60" fmla="*/ 577500 h 630000"/>
                    <a:gd name="connsiteX61" fmla="*/ 0 w 420000"/>
                    <a:gd name="connsiteY61" fmla="*/ 577500 h 630000"/>
                    <a:gd name="connsiteX62" fmla="*/ 0 w 420000"/>
                    <a:gd name="connsiteY62" fmla="*/ 630000 h 630000"/>
                    <a:gd name="connsiteX63" fmla="*/ 420000 w 420000"/>
                    <a:gd name="connsiteY63" fmla="*/ 630000 h 630000"/>
                    <a:gd name="connsiteX64" fmla="*/ 420000 w 420000"/>
                    <a:gd name="connsiteY64" fmla="*/ 577500 h 630000"/>
                    <a:gd name="connsiteX65" fmla="*/ 390000 w 420000"/>
                    <a:gd name="connsiteY65" fmla="*/ 577500 h 630000"/>
                    <a:gd name="connsiteX0" fmla="*/ 292500 w 420000"/>
                    <a:gd name="connsiteY0" fmla="*/ 127500 h 630000"/>
                    <a:gd name="connsiteX1" fmla="*/ 292500 w 420000"/>
                    <a:gd name="connsiteY1" fmla="*/ 172500 h 630000"/>
                    <a:gd name="connsiteX2" fmla="*/ 292500 w 420000"/>
                    <a:gd name="connsiteY2" fmla="*/ 127500 h 630000"/>
                    <a:gd name="connsiteX3" fmla="*/ 337500 w 420000"/>
                    <a:gd name="connsiteY3" fmla="*/ 292500 h 630000"/>
                    <a:gd name="connsiteX4" fmla="*/ 292500 w 420000"/>
                    <a:gd name="connsiteY4" fmla="*/ 292500 h 630000"/>
                    <a:gd name="connsiteX5" fmla="*/ 292500 w 420000"/>
                    <a:gd name="connsiteY5" fmla="*/ 247500 h 630000"/>
                    <a:gd name="connsiteX6" fmla="*/ 337500 w 420000"/>
                    <a:gd name="connsiteY6" fmla="*/ 247500 h 630000"/>
                    <a:gd name="connsiteX7" fmla="*/ 337500 w 420000"/>
                    <a:gd name="connsiteY7" fmla="*/ 292500 h 630000"/>
                    <a:gd name="connsiteX8" fmla="*/ 337500 w 420000"/>
                    <a:gd name="connsiteY8" fmla="*/ 412500 h 630000"/>
                    <a:gd name="connsiteX9" fmla="*/ 292500 w 420000"/>
                    <a:gd name="connsiteY9" fmla="*/ 412500 h 630000"/>
                    <a:gd name="connsiteX10" fmla="*/ 292500 w 420000"/>
                    <a:gd name="connsiteY10" fmla="*/ 367500 h 630000"/>
                    <a:gd name="connsiteX11" fmla="*/ 337500 w 420000"/>
                    <a:gd name="connsiteY11" fmla="*/ 367500 h 630000"/>
                    <a:gd name="connsiteX12" fmla="*/ 337500 w 420000"/>
                    <a:gd name="connsiteY12" fmla="*/ 412500 h 630000"/>
                    <a:gd name="connsiteX13" fmla="*/ 337500 w 420000"/>
                    <a:gd name="connsiteY13" fmla="*/ 532500 h 630000"/>
                    <a:gd name="connsiteX14" fmla="*/ 292500 w 420000"/>
                    <a:gd name="connsiteY14" fmla="*/ 532500 h 630000"/>
                    <a:gd name="connsiteX15" fmla="*/ 292500 w 420000"/>
                    <a:gd name="connsiteY15" fmla="*/ 487500 h 630000"/>
                    <a:gd name="connsiteX16" fmla="*/ 337500 w 420000"/>
                    <a:gd name="connsiteY16" fmla="*/ 487500 h 630000"/>
                    <a:gd name="connsiteX17" fmla="*/ 337500 w 420000"/>
                    <a:gd name="connsiteY17" fmla="*/ 532500 h 630000"/>
                    <a:gd name="connsiteX18" fmla="*/ 232500 w 420000"/>
                    <a:gd name="connsiteY18" fmla="*/ 292500 h 630000"/>
                    <a:gd name="connsiteX19" fmla="*/ 187500 w 420000"/>
                    <a:gd name="connsiteY19" fmla="*/ 292500 h 630000"/>
                    <a:gd name="connsiteX20" fmla="*/ 187500 w 420000"/>
                    <a:gd name="connsiteY20" fmla="*/ 247500 h 630000"/>
                    <a:gd name="connsiteX21" fmla="*/ 232500 w 420000"/>
                    <a:gd name="connsiteY21" fmla="*/ 247500 h 630000"/>
                    <a:gd name="connsiteX22" fmla="*/ 232500 w 420000"/>
                    <a:gd name="connsiteY22" fmla="*/ 292500 h 630000"/>
                    <a:gd name="connsiteX23" fmla="*/ 232500 w 420000"/>
                    <a:gd name="connsiteY23" fmla="*/ 412500 h 630000"/>
                    <a:gd name="connsiteX24" fmla="*/ 187500 w 420000"/>
                    <a:gd name="connsiteY24" fmla="*/ 412500 h 630000"/>
                    <a:gd name="connsiteX25" fmla="*/ 187500 w 420000"/>
                    <a:gd name="connsiteY25" fmla="*/ 367500 h 630000"/>
                    <a:gd name="connsiteX26" fmla="*/ 232500 w 420000"/>
                    <a:gd name="connsiteY26" fmla="*/ 367500 h 630000"/>
                    <a:gd name="connsiteX27" fmla="*/ 232500 w 420000"/>
                    <a:gd name="connsiteY27" fmla="*/ 412500 h 630000"/>
                    <a:gd name="connsiteX28" fmla="*/ 232500 w 420000"/>
                    <a:gd name="connsiteY28" fmla="*/ 577500 h 630000"/>
                    <a:gd name="connsiteX29" fmla="*/ 187500 w 420000"/>
                    <a:gd name="connsiteY29" fmla="*/ 577500 h 630000"/>
                    <a:gd name="connsiteX30" fmla="*/ 187500 w 420000"/>
                    <a:gd name="connsiteY30" fmla="*/ 487500 h 630000"/>
                    <a:gd name="connsiteX31" fmla="*/ 232500 w 420000"/>
                    <a:gd name="connsiteY31" fmla="*/ 487500 h 630000"/>
                    <a:gd name="connsiteX32" fmla="*/ 232500 w 420000"/>
                    <a:gd name="connsiteY32" fmla="*/ 577500 h 630000"/>
                    <a:gd name="connsiteX33" fmla="*/ 127500 w 420000"/>
                    <a:gd name="connsiteY33" fmla="*/ 292500 h 630000"/>
                    <a:gd name="connsiteX34" fmla="*/ 82500 w 420000"/>
                    <a:gd name="connsiteY34" fmla="*/ 292500 h 630000"/>
                    <a:gd name="connsiteX35" fmla="*/ 82500 w 420000"/>
                    <a:gd name="connsiteY35" fmla="*/ 247500 h 630000"/>
                    <a:gd name="connsiteX36" fmla="*/ 127500 w 420000"/>
                    <a:gd name="connsiteY36" fmla="*/ 247500 h 630000"/>
                    <a:gd name="connsiteX37" fmla="*/ 127500 w 420000"/>
                    <a:gd name="connsiteY37" fmla="*/ 292500 h 630000"/>
                    <a:gd name="connsiteX38" fmla="*/ 127500 w 420000"/>
                    <a:gd name="connsiteY38" fmla="*/ 412500 h 630000"/>
                    <a:gd name="connsiteX39" fmla="*/ 82500 w 420000"/>
                    <a:gd name="connsiteY39" fmla="*/ 412500 h 630000"/>
                    <a:gd name="connsiteX40" fmla="*/ 82500 w 420000"/>
                    <a:gd name="connsiteY40" fmla="*/ 367500 h 630000"/>
                    <a:gd name="connsiteX41" fmla="*/ 127500 w 420000"/>
                    <a:gd name="connsiteY41" fmla="*/ 367500 h 630000"/>
                    <a:gd name="connsiteX42" fmla="*/ 127500 w 420000"/>
                    <a:gd name="connsiteY42" fmla="*/ 412500 h 630000"/>
                    <a:gd name="connsiteX43" fmla="*/ 127500 w 420000"/>
                    <a:gd name="connsiteY43" fmla="*/ 532500 h 630000"/>
                    <a:gd name="connsiteX44" fmla="*/ 82500 w 420000"/>
                    <a:gd name="connsiteY44" fmla="*/ 532500 h 630000"/>
                    <a:gd name="connsiteX45" fmla="*/ 82500 w 420000"/>
                    <a:gd name="connsiteY45" fmla="*/ 487500 h 630000"/>
                    <a:gd name="connsiteX46" fmla="*/ 127500 w 420000"/>
                    <a:gd name="connsiteY46" fmla="*/ 487500 h 630000"/>
                    <a:gd name="connsiteX47" fmla="*/ 127500 w 420000"/>
                    <a:gd name="connsiteY47" fmla="*/ 532500 h 630000"/>
                    <a:gd name="connsiteX48" fmla="*/ 390000 w 420000"/>
                    <a:gd name="connsiteY48" fmla="*/ 577500 h 630000"/>
                    <a:gd name="connsiteX49" fmla="*/ 390000 w 420000"/>
                    <a:gd name="connsiteY49" fmla="*/ 75000 h 630000"/>
                    <a:gd name="connsiteX50" fmla="*/ 367500 w 420000"/>
                    <a:gd name="connsiteY50" fmla="*/ 75000 h 630000"/>
                    <a:gd name="connsiteX51" fmla="*/ 367500 w 420000"/>
                    <a:gd name="connsiteY51" fmla="*/ 30000 h 630000"/>
                    <a:gd name="connsiteX52" fmla="*/ 345000 w 420000"/>
                    <a:gd name="connsiteY52" fmla="*/ 30000 h 630000"/>
                    <a:gd name="connsiteX53" fmla="*/ 345000 w 420000"/>
                    <a:gd name="connsiteY53" fmla="*/ 0 h 630000"/>
                    <a:gd name="connsiteX54" fmla="*/ 75000 w 420000"/>
                    <a:gd name="connsiteY54" fmla="*/ 0 h 630000"/>
                    <a:gd name="connsiteX55" fmla="*/ 75000 w 420000"/>
                    <a:gd name="connsiteY55" fmla="*/ 30000 h 630000"/>
                    <a:gd name="connsiteX56" fmla="*/ 52500 w 420000"/>
                    <a:gd name="connsiteY56" fmla="*/ 30000 h 630000"/>
                    <a:gd name="connsiteX57" fmla="*/ 52500 w 420000"/>
                    <a:gd name="connsiteY57" fmla="*/ 75000 h 630000"/>
                    <a:gd name="connsiteX58" fmla="*/ 30000 w 420000"/>
                    <a:gd name="connsiteY58" fmla="*/ 75000 h 630000"/>
                    <a:gd name="connsiteX59" fmla="*/ 30000 w 420000"/>
                    <a:gd name="connsiteY59" fmla="*/ 577500 h 630000"/>
                    <a:gd name="connsiteX60" fmla="*/ 0 w 420000"/>
                    <a:gd name="connsiteY60" fmla="*/ 577500 h 630000"/>
                    <a:gd name="connsiteX61" fmla="*/ 0 w 420000"/>
                    <a:gd name="connsiteY61" fmla="*/ 630000 h 630000"/>
                    <a:gd name="connsiteX62" fmla="*/ 420000 w 420000"/>
                    <a:gd name="connsiteY62" fmla="*/ 630000 h 630000"/>
                    <a:gd name="connsiteX63" fmla="*/ 420000 w 420000"/>
                    <a:gd name="connsiteY63" fmla="*/ 577500 h 630000"/>
                    <a:gd name="connsiteX64" fmla="*/ 390000 w 420000"/>
                    <a:gd name="connsiteY64"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0 h 630000"/>
                    <a:gd name="connsiteX52" fmla="*/ 75000 w 420000"/>
                    <a:gd name="connsiteY52" fmla="*/ 30000 h 630000"/>
                    <a:gd name="connsiteX53" fmla="*/ 52500 w 420000"/>
                    <a:gd name="connsiteY53" fmla="*/ 30000 h 630000"/>
                    <a:gd name="connsiteX54" fmla="*/ 52500 w 420000"/>
                    <a:gd name="connsiteY54" fmla="*/ 75000 h 630000"/>
                    <a:gd name="connsiteX55" fmla="*/ 30000 w 420000"/>
                    <a:gd name="connsiteY55" fmla="*/ 75000 h 630000"/>
                    <a:gd name="connsiteX56" fmla="*/ 30000 w 420000"/>
                    <a:gd name="connsiteY56" fmla="*/ 577500 h 630000"/>
                    <a:gd name="connsiteX57" fmla="*/ 0 w 420000"/>
                    <a:gd name="connsiteY57" fmla="*/ 577500 h 630000"/>
                    <a:gd name="connsiteX58" fmla="*/ 0 w 420000"/>
                    <a:gd name="connsiteY58" fmla="*/ 630000 h 630000"/>
                    <a:gd name="connsiteX59" fmla="*/ 420000 w 420000"/>
                    <a:gd name="connsiteY59" fmla="*/ 630000 h 630000"/>
                    <a:gd name="connsiteX60" fmla="*/ 420000 w 420000"/>
                    <a:gd name="connsiteY60" fmla="*/ 577500 h 630000"/>
                    <a:gd name="connsiteX61" fmla="*/ 390000 w 420000"/>
                    <a:gd name="connsiteY61" fmla="*/ 577500 h 630000"/>
                    <a:gd name="connsiteX0" fmla="*/ 337500 w 420000"/>
                    <a:gd name="connsiteY0" fmla="*/ 292500 h 630000"/>
                    <a:gd name="connsiteX1" fmla="*/ 292500 w 420000"/>
                    <a:gd name="connsiteY1" fmla="*/ 292500 h 630000"/>
                    <a:gd name="connsiteX2" fmla="*/ 292500 w 420000"/>
                    <a:gd name="connsiteY2" fmla="*/ 247500 h 630000"/>
                    <a:gd name="connsiteX3" fmla="*/ 337500 w 420000"/>
                    <a:gd name="connsiteY3" fmla="*/ 247500 h 630000"/>
                    <a:gd name="connsiteX4" fmla="*/ 337500 w 420000"/>
                    <a:gd name="connsiteY4" fmla="*/ 292500 h 630000"/>
                    <a:gd name="connsiteX5" fmla="*/ 337500 w 420000"/>
                    <a:gd name="connsiteY5" fmla="*/ 412500 h 630000"/>
                    <a:gd name="connsiteX6" fmla="*/ 292500 w 420000"/>
                    <a:gd name="connsiteY6" fmla="*/ 412500 h 630000"/>
                    <a:gd name="connsiteX7" fmla="*/ 292500 w 420000"/>
                    <a:gd name="connsiteY7" fmla="*/ 367500 h 630000"/>
                    <a:gd name="connsiteX8" fmla="*/ 337500 w 420000"/>
                    <a:gd name="connsiteY8" fmla="*/ 367500 h 630000"/>
                    <a:gd name="connsiteX9" fmla="*/ 337500 w 420000"/>
                    <a:gd name="connsiteY9" fmla="*/ 412500 h 630000"/>
                    <a:gd name="connsiteX10" fmla="*/ 337500 w 420000"/>
                    <a:gd name="connsiteY10" fmla="*/ 532500 h 630000"/>
                    <a:gd name="connsiteX11" fmla="*/ 292500 w 420000"/>
                    <a:gd name="connsiteY11" fmla="*/ 532500 h 630000"/>
                    <a:gd name="connsiteX12" fmla="*/ 292500 w 420000"/>
                    <a:gd name="connsiteY12" fmla="*/ 487500 h 630000"/>
                    <a:gd name="connsiteX13" fmla="*/ 337500 w 420000"/>
                    <a:gd name="connsiteY13" fmla="*/ 487500 h 630000"/>
                    <a:gd name="connsiteX14" fmla="*/ 337500 w 420000"/>
                    <a:gd name="connsiteY14" fmla="*/ 532500 h 630000"/>
                    <a:gd name="connsiteX15" fmla="*/ 232500 w 420000"/>
                    <a:gd name="connsiteY15" fmla="*/ 292500 h 630000"/>
                    <a:gd name="connsiteX16" fmla="*/ 187500 w 420000"/>
                    <a:gd name="connsiteY16" fmla="*/ 292500 h 630000"/>
                    <a:gd name="connsiteX17" fmla="*/ 187500 w 420000"/>
                    <a:gd name="connsiteY17" fmla="*/ 247500 h 630000"/>
                    <a:gd name="connsiteX18" fmla="*/ 232500 w 420000"/>
                    <a:gd name="connsiteY18" fmla="*/ 247500 h 630000"/>
                    <a:gd name="connsiteX19" fmla="*/ 232500 w 420000"/>
                    <a:gd name="connsiteY19" fmla="*/ 292500 h 630000"/>
                    <a:gd name="connsiteX20" fmla="*/ 232500 w 420000"/>
                    <a:gd name="connsiteY20" fmla="*/ 412500 h 630000"/>
                    <a:gd name="connsiteX21" fmla="*/ 187500 w 420000"/>
                    <a:gd name="connsiteY21" fmla="*/ 412500 h 630000"/>
                    <a:gd name="connsiteX22" fmla="*/ 187500 w 420000"/>
                    <a:gd name="connsiteY22" fmla="*/ 367500 h 630000"/>
                    <a:gd name="connsiteX23" fmla="*/ 232500 w 420000"/>
                    <a:gd name="connsiteY23" fmla="*/ 367500 h 630000"/>
                    <a:gd name="connsiteX24" fmla="*/ 232500 w 420000"/>
                    <a:gd name="connsiteY24" fmla="*/ 412500 h 630000"/>
                    <a:gd name="connsiteX25" fmla="*/ 232500 w 420000"/>
                    <a:gd name="connsiteY25" fmla="*/ 577500 h 630000"/>
                    <a:gd name="connsiteX26" fmla="*/ 187500 w 420000"/>
                    <a:gd name="connsiteY26" fmla="*/ 577500 h 630000"/>
                    <a:gd name="connsiteX27" fmla="*/ 187500 w 420000"/>
                    <a:gd name="connsiteY27" fmla="*/ 487500 h 630000"/>
                    <a:gd name="connsiteX28" fmla="*/ 232500 w 420000"/>
                    <a:gd name="connsiteY28" fmla="*/ 487500 h 630000"/>
                    <a:gd name="connsiteX29" fmla="*/ 232500 w 420000"/>
                    <a:gd name="connsiteY29" fmla="*/ 577500 h 630000"/>
                    <a:gd name="connsiteX30" fmla="*/ 127500 w 420000"/>
                    <a:gd name="connsiteY30" fmla="*/ 292500 h 630000"/>
                    <a:gd name="connsiteX31" fmla="*/ 82500 w 420000"/>
                    <a:gd name="connsiteY31" fmla="*/ 292500 h 630000"/>
                    <a:gd name="connsiteX32" fmla="*/ 82500 w 420000"/>
                    <a:gd name="connsiteY32" fmla="*/ 247500 h 630000"/>
                    <a:gd name="connsiteX33" fmla="*/ 127500 w 420000"/>
                    <a:gd name="connsiteY33" fmla="*/ 247500 h 630000"/>
                    <a:gd name="connsiteX34" fmla="*/ 127500 w 420000"/>
                    <a:gd name="connsiteY34" fmla="*/ 292500 h 630000"/>
                    <a:gd name="connsiteX35" fmla="*/ 127500 w 420000"/>
                    <a:gd name="connsiteY35" fmla="*/ 412500 h 630000"/>
                    <a:gd name="connsiteX36" fmla="*/ 82500 w 420000"/>
                    <a:gd name="connsiteY36" fmla="*/ 412500 h 630000"/>
                    <a:gd name="connsiteX37" fmla="*/ 82500 w 420000"/>
                    <a:gd name="connsiteY37" fmla="*/ 367500 h 630000"/>
                    <a:gd name="connsiteX38" fmla="*/ 127500 w 420000"/>
                    <a:gd name="connsiteY38" fmla="*/ 367500 h 630000"/>
                    <a:gd name="connsiteX39" fmla="*/ 127500 w 420000"/>
                    <a:gd name="connsiteY39" fmla="*/ 412500 h 630000"/>
                    <a:gd name="connsiteX40" fmla="*/ 127500 w 420000"/>
                    <a:gd name="connsiteY40" fmla="*/ 532500 h 630000"/>
                    <a:gd name="connsiteX41" fmla="*/ 82500 w 420000"/>
                    <a:gd name="connsiteY41" fmla="*/ 532500 h 630000"/>
                    <a:gd name="connsiteX42" fmla="*/ 82500 w 420000"/>
                    <a:gd name="connsiteY42" fmla="*/ 487500 h 630000"/>
                    <a:gd name="connsiteX43" fmla="*/ 127500 w 420000"/>
                    <a:gd name="connsiteY43" fmla="*/ 487500 h 630000"/>
                    <a:gd name="connsiteX44" fmla="*/ 127500 w 420000"/>
                    <a:gd name="connsiteY44" fmla="*/ 532500 h 630000"/>
                    <a:gd name="connsiteX45" fmla="*/ 390000 w 420000"/>
                    <a:gd name="connsiteY45" fmla="*/ 577500 h 630000"/>
                    <a:gd name="connsiteX46" fmla="*/ 390000 w 420000"/>
                    <a:gd name="connsiteY46" fmla="*/ 75000 h 630000"/>
                    <a:gd name="connsiteX47" fmla="*/ 367500 w 420000"/>
                    <a:gd name="connsiteY47" fmla="*/ 75000 h 630000"/>
                    <a:gd name="connsiteX48" fmla="*/ 367500 w 420000"/>
                    <a:gd name="connsiteY48" fmla="*/ 30000 h 630000"/>
                    <a:gd name="connsiteX49" fmla="*/ 345000 w 420000"/>
                    <a:gd name="connsiteY49" fmla="*/ 30000 h 630000"/>
                    <a:gd name="connsiteX50" fmla="*/ 345000 w 420000"/>
                    <a:gd name="connsiteY50" fmla="*/ 0 h 630000"/>
                    <a:gd name="connsiteX51" fmla="*/ 75000 w 420000"/>
                    <a:gd name="connsiteY51" fmla="*/ 30000 h 630000"/>
                    <a:gd name="connsiteX52" fmla="*/ 52500 w 420000"/>
                    <a:gd name="connsiteY52" fmla="*/ 30000 h 630000"/>
                    <a:gd name="connsiteX53" fmla="*/ 52500 w 420000"/>
                    <a:gd name="connsiteY53" fmla="*/ 75000 h 630000"/>
                    <a:gd name="connsiteX54" fmla="*/ 30000 w 420000"/>
                    <a:gd name="connsiteY54" fmla="*/ 75000 h 630000"/>
                    <a:gd name="connsiteX55" fmla="*/ 30000 w 420000"/>
                    <a:gd name="connsiteY55" fmla="*/ 577500 h 630000"/>
                    <a:gd name="connsiteX56" fmla="*/ 0 w 420000"/>
                    <a:gd name="connsiteY56" fmla="*/ 577500 h 630000"/>
                    <a:gd name="connsiteX57" fmla="*/ 0 w 420000"/>
                    <a:gd name="connsiteY57" fmla="*/ 630000 h 630000"/>
                    <a:gd name="connsiteX58" fmla="*/ 420000 w 420000"/>
                    <a:gd name="connsiteY58" fmla="*/ 630000 h 630000"/>
                    <a:gd name="connsiteX59" fmla="*/ 420000 w 420000"/>
                    <a:gd name="connsiteY59" fmla="*/ 577500 h 630000"/>
                    <a:gd name="connsiteX60" fmla="*/ 390000 w 420000"/>
                    <a:gd name="connsiteY60" fmla="*/ 577500 h 63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0 h 600000"/>
                    <a:gd name="connsiteX52" fmla="*/ 52500 w 420000"/>
                    <a:gd name="connsiteY52" fmla="*/ 45000 h 600000"/>
                    <a:gd name="connsiteX53" fmla="*/ 30000 w 420000"/>
                    <a:gd name="connsiteY53" fmla="*/ 45000 h 600000"/>
                    <a:gd name="connsiteX54" fmla="*/ 30000 w 420000"/>
                    <a:gd name="connsiteY54" fmla="*/ 547500 h 600000"/>
                    <a:gd name="connsiteX55" fmla="*/ 0 w 420000"/>
                    <a:gd name="connsiteY55" fmla="*/ 547500 h 600000"/>
                    <a:gd name="connsiteX56" fmla="*/ 0 w 420000"/>
                    <a:gd name="connsiteY56" fmla="*/ 600000 h 600000"/>
                    <a:gd name="connsiteX57" fmla="*/ 420000 w 420000"/>
                    <a:gd name="connsiteY57" fmla="*/ 600000 h 600000"/>
                    <a:gd name="connsiteX58" fmla="*/ 420000 w 420000"/>
                    <a:gd name="connsiteY58" fmla="*/ 547500 h 600000"/>
                    <a:gd name="connsiteX59" fmla="*/ 390000 w 420000"/>
                    <a:gd name="connsiteY59"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75000 w 420000"/>
                    <a:gd name="connsiteY50" fmla="*/ 0 h 600000"/>
                    <a:gd name="connsiteX51" fmla="*/ 52500 w 420000"/>
                    <a:gd name="connsiteY51" fmla="*/ 45000 h 600000"/>
                    <a:gd name="connsiteX52" fmla="*/ 30000 w 420000"/>
                    <a:gd name="connsiteY52" fmla="*/ 45000 h 600000"/>
                    <a:gd name="connsiteX53" fmla="*/ 30000 w 420000"/>
                    <a:gd name="connsiteY53" fmla="*/ 547500 h 600000"/>
                    <a:gd name="connsiteX54" fmla="*/ 0 w 420000"/>
                    <a:gd name="connsiteY54" fmla="*/ 547500 h 600000"/>
                    <a:gd name="connsiteX55" fmla="*/ 0 w 420000"/>
                    <a:gd name="connsiteY55" fmla="*/ 600000 h 600000"/>
                    <a:gd name="connsiteX56" fmla="*/ 420000 w 420000"/>
                    <a:gd name="connsiteY56" fmla="*/ 600000 h 600000"/>
                    <a:gd name="connsiteX57" fmla="*/ 420000 w 420000"/>
                    <a:gd name="connsiteY57" fmla="*/ 547500 h 600000"/>
                    <a:gd name="connsiteX58" fmla="*/ 390000 w 420000"/>
                    <a:gd name="connsiteY58"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345000 w 420000"/>
                    <a:gd name="connsiteY49" fmla="*/ 0 h 600000"/>
                    <a:gd name="connsiteX50" fmla="*/ 52500 w 420000"/>
                    <a:gd name="connsiteY50" fmla="*/ 45000 h 600000"/>
                    <a:gd name="connsiteX51" fmla="*/ 30000 w 420000"/>
                    <a:gd name="connsiteY51" fmla="*/ 45000 h 600000"/>
                    <a:gd name="connsiteX52" fmla="*/ 30000 w 420000"/>
                    <a:gd name="connsiteY52" fmla="*/ 547500 h 600000"/>
                    <a:gd name="connsiteX53" fmla="*/ 0 w 420000"/>
                    <a:gd name="connsiteY53" fmla="*/ 547500 h 600000"/>
                    <a:gd name="connsiteX54" fmla="*/ 0 w 420000"/>
                    <a:gd name="connsiteY54" fmla="*/ 600000 h 600000"/>
                    <a:gd name="connsiteX55" fmla="*/ 420000 w 420000"/>
                    <a:gd name="connsiteY55" fmla="*/ 600000 h 600000"/>
                    <a:gd name="connsiteX56" fmla="*/ 420000 w 420000"/>
                    <a:gd name="connsiteY56" fmla="*/ 547500 h 600000"/>
                    <a:gd name="connsiteX57" fmla="*/ 390000 w 420000"/>
                    <a:gd name="connsiteY57" fmla="*/ 547500 h 600000"/>
                    <a:gd name="connsiteX0" fmla="*/ 337500 w 420000"/>
                    <a:gd name="connsiteY0" fmla="*/ 262500 h 600000"/>
                    <a:gd name="connsiteX1" fmla="*/ 292500 w 420000"/>
                    <a:gd name="connsiteY1" fmla="*/ 262500 h 600000"/>
                    <a:gd name="connsiteX2" fmla="*/ 292500 w 420000"/>
                    <a:gd name="connsiteY2" fmla="*/ 217500 h 600000"/>
                    <a:gd name="connsiteX3" fmla="*/ 337500 w 420000"/>
                    <a:gd name="connsiteY3" fmla="*/ 217500 h 600000"/>
                    <a:gd name="connsiteX4" fmla="*/ 337500 w 420000"/>
                    <a:gd name="connsiteY4" fmla="*/ 262500 h 600000"/>
                    <a:gd name="connsiteX5" fmla="*/ 337500 w 420000"/>
                    <a:gd name="connsiteY5" fmla="*/ 382500 h 600000"/>
                    <a:gd name="connsiteX6" fmla="*/ 292500 w 420000"/>
                    <a:gd name="connsiteY6" fmla="*/ 382500 h 600000"/>
                    <a:gd name="connsiteX7" fmla="*/ 292500 w 420000"/>
                    <a:gd name="connsiteY7" fmla="*/ 337500 h 600000"/>
                    <a:gd name="connsiteX8" fmla="*/ 337500 w 420000"/>
                    <a:gd name="connsiteY8" fmla="*/ 337500 h 600000"/>
                    <a:gd name="connsiteX9" fmla="*/ 337500 w 420000"/>
                    <a:gd name="connsiteY9" fmla="*/ 382500 h 600000"/>
                    <a:gd name="connsiteX10" fmla="*/ 337500 w 420000"/>
                    <a:gd name="connsiteY10" fmla="*/ 502500 h 600000"/>
                    <a:gd name="connsiteX11" fmla="*/ 292500 w 420000"/>
                    <a:gd name="connsiteY11" fmla="*/ 502500 h 600000"/>
                    <a:gd name="connsiteX12" fmla="*/ 292500 w 420000"/>
                    <a:gd name="connsiteY12" fmla="*/ 457500 h 600000"/>
                    <a:gd name="connsiteX13" fmla="*/ 337500 w 420000"/>
                    <a:gd name="connsiteY13" fmla="*/ 457500 h 600000"/>
                    <a:gd name="connsiteX14" fmla="*/ 337500 w 420000"/>
                    <a:gd name="connsiteY14" fmla="*/ 502500 h 600000"/>
                    <a:gd name="connsiteX15" fmla="*/ 232500 w 420000"/>
                    <a:gd name="connsiteY15" fmla="*/ 262500 h 600000"/>
                    <a:gd name="connsiteX16" fmla="*/ 187500 w 420000"/>
                    <a:gd name="connsiteY16" fmla="*/ 262500 h 600000"/>
                    <a:gd name="connsiteX17" fmla="*/ 187500 w 420000"/>
                    <a:gd name="connsiteY17" fmla="*/ 217500 h 600000"/>
                    <a:gd name="connsiteX18" fmla="*/ 232500 w 420000"/>
                    <a:gd name="connsiteY18" fmla="*/ 217500 h 600000"/>
                    <a:gd name="connsiteX19" fmla="*/ 232500 w 420000"/>
                    <a:gd name="connsiteY19" fmla="*/ 262500 h 600000"/>
                    <a:gd name="connsiteX20" fmla="*/ 232500 w 420000"/>
                    <a:gd name="connsiteY20" fmla="*/ 382500 h 600000"/>
                    <a:gd name="connsiteX21" fmla="*/ 187500 w 420000"/>
                    <a:gd name="connsiteY21" fmla="*/ 382500 h 600000"/>
                    <a:gd name="connsiteX22" fmla="*/ 187500 w 420000"/>
                    <a:gd name="connsiteY22" fmla="*/ 337500 h 600000"/>
                    <a:gd name="connsiteX23" fmla="*/ 232500 w 420000"/>
                    <a:gd name="connsiteY23" fmla="*/ 337500 h 600000"/>
                    <a:gd name="connsiteX24" fmla="*/ 232500 w 420000"/>
                    <a:gd name="connsiteY24" fmla="*/ 382500 h 600000"/>
                    <a:gd name="connsiteX25" fmla="*/ 232500 w 420000"/>
                    <a:gd name="connsiteY25" fmla="*/ 547500 h 600000"/>
                    <a:gd name="connsiteX26" fmla="*/ 187500 w 420000"/>
                    <a:gd name="connsiteY26" fmla="*/ 547500 h 600000"/>
                    <a:gd name="connsiteX27" fmla="*/ 187500 w 420000"/>
                    <a:gd name="connsiteY27" fmla="*/ 457500 h 600000"/>
                    <a:gd name="connsiteX28" fmla="*/ 232500 w 420000"/>
                    <a:gd name="connsiteY28" fmla="*/ 457500 h 600000"/>
                    <a:gd name="connsiteX29" fmla="*/ 232500 w 420000"/>
                    <a:gd name="connsiteY29" fmla="*/ 547500 h 600000"/>
                    <a:gd name="connsiteX30" fmla="*/ 127500 w 420000"/>
                    <a:gd name="connsiteY30" fmla="*/ 262500 h 600000"/>
                    <a:gd name="connsiteX31" fmla="*/ 82500 w 420000"/>
                    <a:gd name="connsiteY31" fmla="*/ 262500 h 600000"/>
                    <a:gd name="connsiteX32" fmla="*/ 82500 w 420000"/>
                    <a:gd name="connsiteY32" fmla="*/ 217500 h 600000"/>
                    <a:gd name="connsiteX33" fmla="*/ 127500 w 420000"/>
                    <a:gd name="connsiteY33" fmla="*/ 217500 h 600000"/>
                    <a:gd name="connsiteX34" fmla="*/ 127500 w 420000"/>
                    <a:gd name="connsiteY34" fmla="*/ 262500 h 600000"/>
                    <a:gd name="connsiteX35" fmla="*/ 127500 w 420000"/>
                    <a:gd name="connsiteY35" fmla="*/ 382500 h 600000"/>
                    <a:gd name="connsiteX36" fmla="*/ 82500 w 420000"/>
                    <a:gd name="connsiteY36" fmla="*/ 382500 h 600000"/>
                    <a:gd name="connsiteX37" fmla="*/ 82500 w 420000"/>
                    <a:gd name="connsiteY37" fmla="*/ 337500 h 600000"/>
                    <a:gd name="connsiteX38" fmla="*/ 127500 w 420000"/>
                    <a:gd name="connsiteY38" fmla="*/ 337500 h 600000"/>
                    <a:gd name="connsiteX39" fmla="*/ 127500 w 420000"/>
                    <a:gd name="connsiteY39" fmla="*/ 382500 h 600000"/>
                    <a:gd name="connsiteX40" fmla="*/ 127500 w 420000"/>
                    <a:gd name="connsiteY40" fmla="*/ 502500 h 600000"/>
                    <a:gd name="connsiteX41" fmla="*/ 82500 w 420000"/>
                    <a:gd name="connsiteY41" fmla="*/ 502500 h 600000"/>
                    <a:gd name="connsiteX42" fmla="*/ 82500 w 420000"/>
                    <a:gd name="connsiteY42" fmla="*/ 457500 h 600000"/>
                    <a:gd name="connsiteX43" fmla="*/ 127500 w 420000"/>
                    <a:gd name="connsiteY43" fmla="*/ 457500 h 600000"/>
                    <a:gd name="connsiteX44" fmla="*/ 127500 w 420000"/>
                    <a:gd name="connsiteY44" fmla="*/ 502500 h 600000"/>
                    <a:gd name="connsiteX45" fmla="*/ 390000 w 420000"/>
                    <a:gd name="connsiteY45" fmla="*/ 547500 h 600000"/>
                    <a:gd name="connsiteX46" fmla="*/ 390000 w 420000"/>
                    <a:gd name="connsiteY46" fmla="*/ 45000 h 600000"/>
                    <a:gd name="connsiteX47" fmla="*/ 367500 w 420000"/>
                    <a:gd name="connsiteY47" fmla="*/ 45000 h 600000"/>
                    <a:gd name="connsiteX48" fmla="*/ 367500 w 420000"/>
                    <a:gd name="connsiteY48" fmla="*/ 0 h 600000"/>
                    <a:gd name="connsiteX49" fmla="*/ 52500 w 420000"/>
                    <a:gd name="connsiteY49" fmla="*/ 45000 h 600000"/>
                    <a:gd name="connsiteX50" fmla="*/ 30000 w 420000"/>
                    <a:gd name="connsiteY50" fmla="*/ 45000 h 600000"/>
                    <a:gd name="connsiteX51" fmla="*/ 30000 w 420000"/>
                    <a:gd name="connsiteY51" fmla="*/ 547500 h 600000"/>
                    <a:gd name="connsiteX52" fmla="*/ 0 w 420000"/>
                    <a:gd name="connsiteY52" fmla="*/ 547500 h 600000"/>
                    <a:gd name="connsiteX53" fmla="*/ 0 w 420000"/>
                    <a:gd name="connsiteY53" fmla="*/ 600000 h 600000"/>
                    <a:gd name="connsiteX54" fmla="*/ 420000 w 420000"/>
                    <a:gd name="connsiteY54" fmla="*/ 600000 h 600000"/>
                    <a:gd name="connsiteX55" fmla="*/ 420000 w 420000"/>
                    <a:gd name="connsiteY55" fmla="*/ 547500 h 600000"/>
                    <a:gd name="connsiteX56" fmla="*/ 390000 w 420000"/>
                    <a:gd name="connsiteY56" fmla="*/ 547500 h 600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52500 w 420000"/>
                    <a:gd name="connsiteY48" fmla="*/ 0 h 555000"/>
                    <a:gd name="connsiteX49" fmla="*/ 30000 w 420000"/>
                    <a:gd name="connsiteY49" fmla="*/ 0 h 555000"/>
                    <a:gd name="connsiteX50" fmla="*/ 30000 w 420000"/>
                    <a:gd name="connsiteY50" fmla="*/ 502500 h 555000"/>
                    <a:gd name="connsiteX51" fmla="*/ 0 w 420000"/>
                    <a:gd name="connsiteY51" fmla="*/ 502500 h 555000"/>
                    <a:gd name="connsiteX52" fmla="*/ 0 w 420000"/>
                    <a:gd name="connsiteY52" fmla="*/ 555000 h 555000"/>
                    <a:gd name="connsiteX53" fmla="*/ 420000 w 420000"/>
                    <a:gd name="connsiteY53" fmla="*/ 555000 h 555000"/>
                    <a:gd name="connsiteX54" fmla="*/ 420000 w 420000"/>
                    <a:gd name="connsiteY54" fmla="*/ 502500 h 555000"/>
                    <a:gd name="connsiteX55" fmla="*/ 390000 w 420000"/>
                    <a:gd name="connsiteY55"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67500 w 420000"/>
                    <a:gd name="connsiteY47" fmla="*/ 0 h 555000"/>
                    <a:gd name="connsiteX48" fmla="*/ 30000 w 420000"/>
                    <a:gd name="connsiteY48" fmla="*/ 0 h 555000"/>
                    <a:gd name="connsiteX49" fmla="*/ 30000 w 420000"/>
                    <a:gd name="connsiteY49" fmla="*/ 502500 h 555000"/>
                    <a:gd name="connsiteX50" fmla="*/ 0 w 420000"/>
                    <a:gd name="connsiteY50" fmla="*/ 502500 h 555000"/>
                    <a:gd name="connsiteX51" fmla="*/ 0 w 420000"/>
                    <a:gd name="connsiteY51" fmla="*/ 555000 h 555000"/>
                    <a:gd name="connsiteX52" fmla="*/ 420000 w 420000"/>
                    <a:gd name="connsiteY52" fmla="*/ 555000 h 555000"/>
                    <a:gd name="connsiteX53" fmla="*/ 420000 w 420000"/>
                    <a:gd name="connsiteY53" fmla="*/ 502500 h 555000"/>
                    <a:gd name="connsiteX54" fmla="*/ 390000 w 420000"/>
                    <a:gd name="connsiteY54"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90000 w 420000"/>
                    <a:gd name="connsiteY46" fmla="*/ 0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217500 h 555000"/>
                    <a:gd name="connsiteX1" fmla="*/ 292500 w 420000"/>
                    <a:gd name="connsiteY1" fmla="*/ 217500 h 555000"/>
                    <a:gd name="connsiteX2" fmla="*/ 292500 w 420000"/>
                    <a:gd name="connsiteY2" fmla="*/ 172500 h 555000"/>
                    <a:gd name="connsiteX3" fmla="*/ 337500 w 420000"/>
                    <a:gd name="connsiteY3" fmla="*/ 172500 h 555000"/>
                    <a:gd name="connsiteX4" fmla="*/ 337500 w 420000"/>
                    <a:gd name="connsiteY4" fmla="*/ 217500 h 555000"/>
                    <a:gd name="connsiteX5" fmla="*/ 337500 w 420000"/>
                    <a:gd name="connsiteY5" fmla="*/ 337500 h 555000"/>
                    <a:gd name="connsiteX6" fmla="*/ 292500 w 420000"/>
                    <a:gd name="connsiteY6" fmla="*/ 337500 h 555000"/>
                    <a:gd name="connsiteX7" fmla="*/ 292500 w 420000"/>
                    <a:gd name="connsiteY7" fmla="*/ 292500 h 555000"/>
                    <a:gd name="connsiteX8" fmla="*/ 337500 w 420000"/>
                    <a:gd name="connsiteY8" fmla="*/ 292500 h 555000"/>
                    <a:gd name="connsiteX9" fmla="*/ 337500 w 420000"/>
                    <a:gd name="connsiteY9" fmla="*/ 337500 h 555000"/>
                    <a:gd name="connsiteX10" fmla="*/ 337500 w 420000"/>
                    <a:gd name="connsiteY10" fmla="*/ 457500 h 555000"/>
                    <a:gd name="connsiteX11" fmla="*/ 292500 w 420000"/>
                    <a:gd name="connsiteY11" fmla="*/ 457500 h 555000"/>
                    <a:gd name="connsiteX12" fmla="*/ 292500 w 420000"/>
                    <a:gd name="connsiteY12" fmla="*/ 412500 h 555000"/>
                    <a:gd name="connsiteX13" fmla="*/ 337500 w 420000"/>
                    <a:gd name="connsiteY13" fmla="*/ 412500 h 555000"/>
                    <a:gd name="connsiteX14" fmla="*/ 337500 w 420000"/>
                    <a:gd name="connsiteY14" fmla="*/ 457500 h 555000"/>
                    <a:gd name="connsiteX15" fmla="*/ 232500 w 420000"/>
                    <a:gd name="connsiteY15" fmla="*/ 217500 h 555000"/>
                    <a:gd name="connsiteX16" fmla="*/ 187500 w 420000"/>
                    <a:gd name="connsiteY16" fmla="*/ 217500 h 555000"/>
                    <a:gd name="connsiteX17" fmla="*/ 187500 w 420000"/>
                    <a:gd name="connsiteY17" fmla="*/ 172500 h 555000"/>
                    <a:gd name="connsiteX18" fmla="*/ 232500 w 420000"/>
                    <a:gd name="connsiteY18" fmla="*/ 172500 h 555000"/>
                    <a:gd name="connsiteX19" fmla="*/ 232500 w 420000"/>
                    <a:gd name="connsiteY19" fmla="*/ 217500 h 555000"/>
                    <a:gd name="connsiteX20" fmla="*/ 232500 w 420000"/>
                    <a:gd name="connsiteY20" fmla="*/ 337500 h 555000"/>
                    <a:gd name="connsiteX21" fmla="*/ 187500 w 420000"/>
                    <a:gd name="connsiteY21" fmla="*/ 337500 h 555000"/>
                    <a:gd name="connsiteX22" fmla="*/ 187500 w 420000"/>
                    <a:gd name="connsiteY22" fmla="*/ 292500 h 555000"/>
                    <a:gd name="connsiteX23" fmla="*/ 232500 w 420000"/>
                    <a:gd name="connsiteY23" fmla="*/ 292500 h 555000"/>
                    <a:gd name="connsiteX24" fmla="*/ 232500 w 420000"/>
                    <a:gd name="connsiteY24" fmla="*/ 337500 h 555000"/>
                    <a:gd name="connsiteX25" fmla="*/ 232500 w 420000"/>
                    <a:gd name="connsiteY25" fmla="*/ 502500 h 555000"/>
                    <a:gd name="connsiteX26" fmla="*/ 187500 w 420000"/>
                    <a:gd name="connsiteY26" fmla="*/ 502500 h 555000"/>
                    <a:gd name="connsiteX27" fmla="*/ 187500 w 420000"/>
                    <a:gd name="connsiteY27" fmla="*/ 412500 h 555000"/>
                    <a:gd name="connsiteX28" fmla="*/ 232500 w 420000"/>
                    <a:gd name="connsiteY28" fmla="*/ 412500 h 555000"/>
                    <a:gd name="connsiteX29" fmla="*/ 232500 w 420000"/>
                    <a:gd name="connsiteY29" fmla="*/ 502500 h 555000"/>
                    <a:gd name="connsiteX30" fmla="*/ 127500 w 420000"/>
                    <a:gd name="connsiteY30" fmla="*/ 217500 h 555000"/>
                    <a:gd name="connsiteX31" fmla="*/ 82500 w 420000"/>
                    <a:gd name="connsiteY31" fmla="*/ 217500 h 555000"/>
                    <a:gd name="connsiteX32" fmla="*/ 82500 w 420000"/>
                    <a:gd name="connsiteY32" fmla="*/ 172500 h 555000"/>
                    <a:gd name="connsiteX33" fmla="*/ 127500 w 420000"/>
                    <a:gd name="connsiteY33" fmla="*/ 172500 h 555000"/>
                    <a:gd name="connsiteX34" fmla="*/ 127500 w 420000"/>
                    <a:gd name="connsiteY34" fmla="*/ 217500 h 555000"/>
                    <a:gd name="connsiteX35" fmla="*/ 127500 w 420000"/>
                    <a:gd name="connsiteY35" fmla="*/ 337500 h 555000"/>
                    <a:gd name="connsiteX36" fmla="*/ 82500 w 420000"/>
                    <a:gd name="connsiteY36" fmla="*/ 337500 h 555000"/>
                    <a:gd name="connsiteX37" fmla="*/ 82500 w 420000"/>
                    <a:gd name="connsiteY37" fmla="*/ 292500 h 555000"/>
                    <a:gd name="connsiteX38" fmla="*/ 127500 w 420000"/>
                    <a:gd name="connsiteY38" fmla="*/ 292500 h 555000"/>
                    <a:gd name="connsiteX39" fmla="*/ 127500 w 420000"/>
                    <a:gd name="connsiteY39" fmla="*/ 337500 h 555000"/>
                    <a:gd name="connsiteX40" fmla="*/ 127500 w 420000"/>
                    <a:gd name="connsiteY40" fmla="*/ 457500 h 555000"/>
                    <a:gd name="connsiteX41" fmla="*/ 82500 w 420000"/>
                    <a:gd name="connsiteY41" fmla="*/ 457500 h 555000"/>
                    <a:gd name="connsiteX42" fmla="*/ 82500 w 420000"/>
                    <a:gd name="connsiteY42" fmla="*/ 412500 h 555000"/>
                    <a:gd name="connsiteX43" fmla="*/ 127500 w 420000"/>
                    <a:gd name="connsiteY43" fmla="*/ 412500 h 555000"/>
                    <a:gd name="connsiteX44" fmla="*/ 127500 w 420000"/>
                    <a:gd name="connsiteY44" fmla="*/ 457500 h 555000"/>
                    <a:gd name="connsiteX45" fmla="*/ 390000 w 420000"/>
                    <a:gd name="connsiteY45" fmla="*/ 502500 h 555000"/>
                    <a:gd name="connsiteX46" fmla="*/ 386825 w 420000"/>
                    <a:gd name="connsiteY46" fmla="*/ 257175 h 555000"/>
                    <a:gd name="connsiteX47" fmla="*/ 30000 w 420000"/>
                    <a:gd name="connsiteY47" fmla="*/ 0 h 555000"/>
                    <a:gd name="connsiteX48" fmla="*/ 30000 w 420000"/>
                    <a:gd name="connsiteY48" fmla="*/ 502500 h 555000"/>
                    <a:gd name="connsiteX49" fmla="*/ 0 w 420000"/>
                    <a:gd name="connsiteY49" fmla="*/ 502500 h 555000"/>
                    <a:gd name="connsiteX50" fmla="*/ 0 w 420000"/>
                    <a:gd name="connsiteY50" fmla="*/ 555000 h 555000"/>
                    <a:gd name="connsiteX51" fmla="*/ 420000 w 420000"/>
                    <a:gd name="connsiteY51" fmla="*/ 555000 h 555000"/>
                    <a:gd name="connsiteX52" fmla="*/ 420000 w 420000"/>
                    <a:gd name="connsiteY52" fmla="*/ 502500 h 555000"/>
                    <a:gd name="connsiteX53" fmla="*/ 390000 w 420000"/>
                    <a:gd name="connsiteY53" fmla="*/ 502500 h 5550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0 h 382500"/>
                    <a:gd name="connsiteX34" fmla="*/ 127500 w 420000"/>
                    <a:gd name="connsiteY34" fmla="*/ 45000 h 382500"/>
                    <a:gd name="connsiteX35" fmla="*/ 127500 w 420000"/>
                    <a:gd name="connsiteY35" fmla="*/ 165000 h 382500"/>
                    <a:gd name="connsiteX36" fmla="*/ 82500 w 420000"/>
                    <a:gd name="connsiteY36" fmla="*/ 165000 h 382500"/>
                    <a:gd name="connsiteX37" fmla="*/ 82500 w 420000"/>
                    <a:gd name="connsiteY37" fmla="*/ 120000 h 382500"/>
                    <a:gd name="connsiteX38" fmla="*/ 127500 w 420000"/>
                    <a:gd name="connsiteY38" fmla="*/ 120000 h 382500"/>
                    <a:gd name="connsiteX39" fmla="*/ 127500 w 420000"/>
                    <a:gd name="connsiteY39" fmla="*/ 165000 h 382500"/>
                    <a:gd name="connsiteX40" fmla="*/ 127500 w 420000"/>
                    <a:gd name="connsiteY40" fmla="*/ 285000 h 382500"/>
                    <a:gd name="connsiteX41" fmla="*/ 82500 w 420000"/>
                    <a:gd name="connsiteY41" fmla="*/ 285000 h 382500"/>
                    <a:gd name="connsiteX42" fmla="*/ 82500 w 420000"/>
                    <a:gd name="connsiteY42" fmla="*/ 240000 h 382500"/>
                    <a:gd name="connsiteX43" fmla="*/ 127500 w 420000"/>
                    <a:gd name="connsiteY43" fmla="*/ 240000 h 382500"/>
                    <a:gd name="connsiteX44" fmla="*/ 127500 w 420000"/>
                    <a:gd name="connsiteY44" fmla="*/ 285000 h 382500"/>
                    <a:gd name="connsiteX45" fmla="*/ 390000 w 420000"/>
                    <a:gd name="connsiteY45" fmla="*/ 330000 h 382500"/>
                    <a:gd name="connsiteX46" fmla="*/ 386825 w 420000"/>
                    <a:gd name="connsiteY46" fmla="*/ 84675 h 382500"/>
                    <a:gd name="connsiteX47" fmla="*/ 30000 w 420000"/>
                    <a:gd name="connsiteY47" fmla="*/ 81500 h 382500"/>
                    <a:gd name="connsiteX48" fmla="*/ 30000 w 420000"/>
                    <a:gd name="connsiteY48" fmla="*/ 330000 h 382500"/>
                    <a:gd name="connsiteX49" fmla="*/ 0 w 420000"/>
                    <a:gd name="connsiteY49" fmla="*/ 330000 h 382500"/>
                    <a:gd name="connsiteX50" fmla="*/ 0 w 420000"/>
                    <a:gd name="connsiteY50" fmla="*/ 382500 h 382500"/>
                    <a:gd name="connsiteX51" fmla="*/ 420000 w 420000"/>
                    <a:gd name="connsiteY51" fmla="*/ 382500 h 382500"/>
                    <a:gd name="connsiteX52" fmla="*/ 420000 w 420000"/>
                    <a:gd name="connsiteY52" fmla="*/ 330000 h 382500"/>
                    <a:gd name="connsiteX53" fmla="*/ 390000 w 420000"/>
                    <a:gd name="connsiteY53"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45000 h 382500"/>
                    <a:gd name="connsiteX32" fmla="*/ 82500 w 420000"/>
                    <a:gd name="connsiteY32" fmla="*/ 0 h 382500"/>
                    <a:gd name="connsiteX33" fmla="*/ 127500 w 420000"/>
                    <a:gd name="connsiteY33" fmla="*/ 45000 h 382500"/>
                    <a:gd name="connsiteX34" fmla="*/ 127500 w 420000"/>
                    <a:gd name="connsiteY34" fmla="*/ 165000 h 382500"/>
                    <a:gd name="connsiteX35" fmla="*/ 82500 w 420000"/>
                    <a:gd name="connsiteY35" fmla="*/ 165000 h 382500"/>
                    <a:gd name="connsiteX36" fmla="*/ 82500 w 420000"/>
                    <a:gd name="connsiteY36" fmla="*/ 120000 h 382500"/>
                    <a:gd name="connsiteX37" fmla="*/ 127500 w 420000"/>
                    <a:gd name="connsiteY37" fmla="*/ 120000 h 382500"/>
                    <a:gd name="connsiteX38" fmla="*/ 127500 w 420000"/>
                    <a:gd name="connsiteY38" fmla="*/ 165000 h 382500"/>
                    <a:gd name="connsiteX39" fmla="*/ 127500 w 420000"/>
                    <a:gd name="connsiteY39" fmla="*/ 285000 h 382500"/>
                    <a:gd name="connsiteX40" fmla="*/ 82500 w 420000"/>
                    <a:gd name="connsiteY40" fmla="*/ 285000 h 382500"/>
                    <a:gd name="connsiteX41" fmla="*/ 82500 w 420000"/>
                    <a:gd name="connsiteY41" fmla="*/ 240000 h 382500"/>
                    <a:gd name="connsiteX42" fmla="*/ 127500 w 420000"/>
                    <a:gd name="connsiteY42" fmla="*/ 240000 h 382500"/>
                    <a:gd name="connsiteX43" fmla="*/ 127500 w 420000"/>
                    <a:gd name="connsiteY43" fmla="*/ 285000 h 382500"/>
                    <a:gd name="connsiteX44" fmla="*/ 390000 w 420000"/>
                    <a:gd name="connsiteY44" fmla="*/ 330000 h 382500"/>
                    <a:gd name="connsiteX45" fmla="*/ 386825 w 420000"/>
                    <a:gd name="connsiteY45" fmla="*/ 84675 h 382500"/>
                    <a:gd name="connsiteX46" fmla="*/ 30000 w 420000"/>
                    <a:gd name="connsiteY46" fmla="*/ 81500 h 382500"/>
                    <a:gd name="connsiteX47" fmla="*/ 30000 w 420000"/>
                    <a:gd name="connsiteY47" fmla="*/ 330000 h 382500"/>
                    <a:gd name="connsiteX48" fmla="*/ 0 w 420000"/>
                    <a:gd name="connsiteY48" fmla="*/ 330000 h 382500"/>
                    <a:gd name="connsiteX49" fmla="*/ 0 w 420000"/>
                    <a:gd name="connsiteY49" fmla="*/ 382500 h 382500"/>
                    <a:gd name="connsiteX50" fmla="*/ 420000 w 420000"/>
                    <a:gd name="connsiteY50" fmla="*/ 382500 h 382500"/>
                    <a:gd name="connsiteX51" fmla="*/ 420000 w 420000"/>
                    <a:gd name="connsiteY51" fmla="*/ 330000 h 382500"/>
                    <a:gd name="connsiteX52" fmla="*/ 390000 w 420000"/>
                    <a:gd name="connsiteY52"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45000 h 382500"/>
                    <a:gd name="connsiteX31" fmla="*/ 82500 w 420000"/>
                    <a:gd name="connsiteY31" fmla="*/ 0 h 382500"/>
                    <a:gd name="connsiteX32" fmla="*/ 127500 w 420000"/>
                    <a:gd name="connsiteY32" fmla="*/ 45000 h 382500"/>
                    <a:gd name="connsiteX33" fmla="*/ 127500 w 420000"/>
                    <a:gd name="connsiteY33" fmla="*/ 165000 h 382500"/>
                    <a:gd name="connsiteX34" fmla="*/ 82500 w 420000"/>
                    <a:gd name="connsiteY34" fmla="*/ 165000 h 382500"/>
                    <a:gd name="connsiteX35" fmla="*/ 82500 w 420000"/>
                    <a:gd name="connsiteY35" fmla="*/ 120000 h 382500"/>
                    <a:gd name="connsiteX36" fmla="*/ 127500 w 420000"/>
                    <a:gd name="connsiteY36" fmla="*/ 120000 h 382500"/>
                    <a:gd name="connsiteX37" fmla="*/ 127500 w 420000"/>
                    <a:gd name="connsiteY37" fmla="*/ 165000 h 382500"/>
                    <a:gd name="connsiteX38" fmla="*/ 127500 w 420000"/>
                    <a:gd name="connsiteY38" fmla="*/ 285000 h 382500"/>
                    <a:gd name="connsiteX39" fmla="*/ 82500 w 420000"/>
                    <a:gd name="connsiteY39" fmla="*/ 285000 h 382500"/>
                    <a:gd name="connsiteX40" fmla="*/ 82500 w 420000"/>
                    <a:gd name="connsiteY40" fmla="*/ 240000 h 382500"/>
                    <a:gd name="connsiteX41" fmla="*/ 127500 w 420000"/>
                    <a:gd name="connsiteY41" fmla="*/ 240000 h 382500"/>
                    <a:gd name="connsiteX42" fmla="*/ 127500 w 420000"/>
                    <a:gd name="connsiteY42" fmla="*/ 285000 h 382500"/>
                    <a:gd name="connsiteX43" fmla="*/ 390000 w 420000"/>
                    <a:gd name="connsiteY43" fmla="*/ 330000 h 382500"/>
                    <a:gd name="connsiteX44" fmla="*/ 386825 w 420000"/>
                    <a:gd name="connsiteY44" fmla="*/ 84675 h 382500"/>
                    <a:gd name="connsiteX45" fmla="*/ 30000 w 420000"/>
                    <a:gd name="connsiteY45" fmla="*/ 81500 h 382500"/>
                    <a:gd name="connsiteX46" fmla="*/ 30000 w 420000"/>
                    <a:gd name="connsiteY46" fmla="*/ 330000 h 382500"/>
                    <a:gd name="connsiteX47" fmla="*/ 0 w 420000"/>
                    <a:gd name="connsiteY47" fmla="*/ 330000 h 382500"/>
                    <a:gd name="connsiteX48" fmla="*/ 0 w 420000"/>
                    <a:gd name="connsiteY48" fmla="*/ 382500 h 382500"/>
                    <a:gd name="connsiteX49" fmla="*/ 420000 w 420000"/>
                    <a:gd name="connsiteY49" fmla="*/ 382500 h 382500"/>
                    <a:gd name="connsiteX50" fmla="*/ 420000 w 420000"/>
                    <a:gd name="connsiteY50" fmla="*/ 330000 h 382500"/>
                    <a:gd name="connsiteX51" fmla="*/ 390000 w 420000"/>
                    <a:gd name="connsiteY51"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0 h 382500"/>
                    <a:gd name="connsiteX19" fmla="*/ 232500 w 420000"/>
                    <a:gd name="connsiteY19" fmla="*/ 45000 h 382500"/>
                    <a:gd name="connsiteX20" fmla="*/ 232500 w 420000"/>
                    <a:gd name="connsiteY20" fmla="*/ 165000 h 382500"/>
                    <a:gd name="connsiteX21" fmla="*/ 187500 w 420000"/>
                    <a:gd name="connsiteY21" fmla="*/ 165000 h 382500"/>
                    <a:gd name="connsiteX22" fmla="*/ 187500 w 420000"/>
                    <a:gd name="connsiteY22" fmla="*/ 120000 h 382500"/>
                    <a:gd name="connsiteX23" fmla="*/ 232500 w 420000"/>
                    <a:gd name="connsiteY23" fmla="*/ 120000 h 382500"/>
                    <a:gd name="connsiteX24" fmla="*/ 232500 w 420000"/>
                    <a:gd name="connsiteY24" fmla="*/ 165000 h 382500"/>
                    <a:gd name="connsiteX25" fmla="*/ 232500 w 420000"/>
                    <a:gd name="connsiteY25" fmla="*/ 330000 h 382500"/>
                    <a:gd name="connsiteX26" fmla="*/ 187500 w 420000"/>
                    <a:gd name="connsiteY26" fmla="*/ 330000 h 382500"/>
                    <a:gd name="connsiteX27" fmla="*/ 187500 w 420000"/>
                    <a:gd name="connsiteY27" fmla="*/ 240000 h 382500"/>
                    <a:gd name="connsiteX28" fmla="*/ 232500 w 420000"/>
                    <a:gd name="connsiteY28" fmla="*/ 240000 h 382500"/>
                    <a:gd name="connsiteX29" fmla="*/ 232500 w 420000"/>
                    <a:gd name="connsiteY29" fmla="*/ 330000 h 382500"/>
                    <a:gd name="connsiteX30" fmla="*/ 127500 w 420000"/>
                    <a:gd name="connsiteY30" fmla="*/ 165000 h 382500"/>
                    <a:gd name="connsiteX31" fmla="*/ 82500 w 420000"/>
                    <a:gd name="connsiteY31" fmla="*/ 165000 h 382500"/>
                    <a:gd name="connsiteX32" fmla="*/ 82500 w 420000"/>
                    <a:gd name="connsiteY32" fmla="*/ 120000 h 382500"/>
                    <a:gd name="connsiteX33" fmla="*/ 127500 w 420000"/>
                    <a:gd name="connsiteY33" fmla="*/ 120000 h 382500"/>
                    <a:gd name="connsiteX34" fmla="*/ 127500 w 420000"/>
                    <a:gd name="connsiteY34" fmla="*/ 165000 h 382500"/>
                    <a:gd name="connsiteX35" fmla="*/ 127500 w 420000"/>
                    <a:gd name="connsiteY35" fmla="*/ 285000 h 382500"/>
                    <a:gd name="connsiteX36" fmla="*/ 82500 w 420000"/>
                    <a:gd name="connsiteY36" fmla="*/ 285000 h 382500"/>
                    <a:gd name="connsiteX37" fmla="*/ 82500 w 420000"/>
                    <a:gd name="connsiteY37" fmla="*/ 240000 h 382500"/>
                    <a:gd name="connsiteX38" fmla="*/ 127500 w 420000"/>
                    <a:gd name="connsiteY38" fmla="*/ 240000 h 382500"/>
                    <a:gd name="connsiteX39" fmla="*/ 127500 w 420000"/>
                    <a:gd name="connsiteY39" fmla="*/ 285000 h 382500"/>
                    <a:gd name="connsiteX40" fmla="*/ 390000 w 420000"/>
                    <a:gd name="connsiteY40" fmla="*/ 330000 h 382500"/>
                    <a:gd name="connsiteX41" fmla="*/ 386825 w 420000"/>
                    <a:gd name="connsiteY41" fmla="*/ 84675 h 382500"/>
                    <a:gd name="connsiteX42" fmla="*/ 30000 w 420000"/>
                    <a:gd name="connsiteY42" fmla="*/ 81500 h 382500"/>
                    <a:gd name="connsiteX43" fmla="*/ 30000 w 420000"/>
                    <a:gd name="connsiteY43" fmla="*/ 330000 h 382500"/>
                    <a:gd name="connsiteX44" fmla="*/ 0 w 420000"/>
                    <a:gd name="connsiteY44" fmla="*/ 330000 h 382500"/>
                    <a:gd name="connsiteX45" fmla="*/ 0 w 420000"/>
                    <a:gd name="connsiteY45" fmla="*/ 382500 h 382500"/>
                    <a:gd name="connsiteX46" fmla="*/ 420000 w 420000"/>
                    <a:gd name="connsiteY46" fmla="*/ 382500 h 382500"/>
                    <a:gd name="connsiteX47" fmla="*/ 420000 w 420000"/>
                    <a:gd name="connsiteY47" fmla="*/ 330000 h 382500"/>
                    <a:gd name="connsiteX48" fmla="*/ 390000 w 420000"/>
                    <a:gd name="connsiteY48"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45000 h 382500"/>
                    <a:gd name="connsiteX17" fmla="*/ 187500 w 420000"/>
                    <a:gd name="connsiteY17" fmla="*/ 0 h 382500"/>
                    <a:gd name="connsiteX18" fmla="*/ 232500 w 420000"/>
                    <a:gd name="connsiteY18" fmla="*/ 45000 h 382500"/>
                    <a:gd name="connsiteX19" fmla="*/ 232500 w 420000"/>
                    <a:gd name="connsiteY19" fmla="*/ 165000 h 382500"/>
                    <a:gd name="connsiteX20" fmla="*/ 187500 w 420000"/>
                    <a:gd name="connsiteY20" fmla="*/ 165000 h 382500"/>
                    <a:gd name="connsiteX21" fmla="*/ 187500 w 420000"/>
                    <a:gd name="connsiteY21" fmla="*/ 120000 h 382500"/>
                    <a:gd name="connsiteX22" fmla="*/ 232500 w 420000"/>
                    <a:gd name="connsiteY22" fmla="*/ 120000 h 382500"/>
                    <a:gd name="connsiteX23" fmla="*/ 232500 w 420000"/>
                    <a:gd name="connsiteY23" fmla="*/ 165000 h 382500"/>
                    <a:gd name="connsiteX24" fmla="*/ 232500 w 420000"/>
                    <a:gd name="connsiteY24" fmla="*/ 330000 h 382500"/>
                    <a:gd name="connsiteX25" fmla="*/ 187500 w 420000"/>
                    <a:gd name="connsiteY25" fmla="*/ 330000 h 382500"/>
                    <a:gd name="connsiteX26" fmla="*/ 187500 w 420000"/>
                    <a:gd name="connsiteY26" fmla="*/ 240000 h 382500"/>
                    <a:gd name="connsiteX27" fmla="*/ 232500 w 420000"/>
                    <a:gd name="connsiteY27" fmla="*/ 240000 h 382500"/>
                    <a:gd name="connsiteX28" fmla="*/ 232500 w 420000"/>
                    <a:gd name="connsiteY28" fmla="*/ 330000 h 382500"/>
                    <a:gd name="connsiteX29" fmla="*/ 127500 w 420000"/>
                    <a:gd name="connsiteY29" fmla="*/ 165000 h 382500"/>
                    <a:gd name="connsiteX30" fmla="*/ 82500 w 420000"/>
                    <a:gd name="connsiteY30" fmla="*/ 165000 h 382500"/>
                    <a:gd name="connsiteX31" fmla="*/ 82500 w 420000"/>
                    <a:gd name="connsiteY31" fmla="*/ 120000 h 382500"/>
                    <a:gd name="connsiteX32" fmla="*/ 127500 w 420000"/>
                    <a:gd name="connsiteY32" fmla="*/ 120000 h 382500"/>
                    <a:gd name="connsiteX33" fmla="*/ 127500 w 420000"/>
                    <a:gd name="connsiteY33" fmla="*/ 165000 h 382500"/>
                    <a:gd name="connsiteX34" fmla="*/ 127500 w 420000"/>
                    <a:gd name="connsiteY34" fmla="*/ 285000 h 382500"/>
                    <a:gd name="connsiteX35" fmla="*/ 82500 w 420000"/>
                    <a:gd name="connsiteY35" fmla="*/ 285000 h 382500"/>
                    <a:gd name="connsiteX36" fmla="*/ 82500 w 420000"/>
                    <a:gd name="connsiteY36" fmla="*/ 240000 h 382500"/>
                    <a:gd name="connsiteX37" fmla="*/ 127500 w 420000"/>
                    <a:gd name="connsiteY37" fmla="*/ 240000 h 382500"/>
                    <a:gd name="connsiteX38" fmla="*/ 127500 w 420000"/>
                    <a:gd name="connsiteY38" fmla="*/ 285000 h 382500"/>
                    <a:gd name="connsiteX39" fmla="*/ 390000 w 420000"/>
                    <a:gd name="connsiteY39" fmla="*/ 330000 h 382500"/>
                    <a:gd name="connsiteX40" fmla="*/ 386825 w 420000"/>
                    <a:gd name="connsiteY40" fmla="*/ 84675 h 382500"/>
                    <a:gd name="connsiteX41" fmla="*/ 30000 w 420000"/>
                    <a:gd name="connsiteY41" fmla="*/ 81500 h 382500"/>
                    <a:gd name="connsiteX42" fmla="*/ 30000 w 420000"/>
                    <a:gd name="connsiteY42" fmla="*/ 330000 h 382500"/>
                    <a:gd name="connsiteX43" fmla="*/ 0 w 420000"/>
                    <a:gd name="connsiteY43" fmla="*/ 330000 h 382500"/>
                    <a:gd name="connsiteX44" fmla="*/ 0 w 420000"/>
                    <a:gd name="connsiteY44" fmla="*/ 382500 h 382500"/>
                    <a:gd name="connsiteX45" fmla="*/ 420000 w 420000"/>
                    <a:gd name="connsiteY45" fmla="*/ 382500 h 382500"/>
                    <a:gd name="connsiteX46" fmla="*/ 420000 w 420000"/>
                    <a:gd name="connsiteY46" fmla="*/ 330000 h 382500"/>
                    <a:gd name="connsiteX47" fmla="*/ 390000 w 420000"/>
                    <a:gd name="connsiteY47"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45000 h 382500"/>
                    <a:gd name="connsiteX16" fmla="*/ 187500 w 420000"/>
                    <a:gd name="connsiteY16" fmla="*/ 0 h 382500"/>
                    <a:gd name="connsiteX17" fmla="*/ 232500 w 420000"/>
                    <a:gd name="connsiteY17" fmla="*/ 45000 h 382500"/>
                    <a:gd name="connsiteX18" fmla="*/ 232500 w 420000"/>
                    <a:gd name="connsiteY18" fmla="*/ 165000 h 382500"/>
                    <a:gd name="connsiteX19" fmla="*/ 187500 w 420000"/>
                    <a:gd name="connsiteY19" fmla="*/ 165000 h 382500"/>
                    <a:gd name="connsiteX20" fmla="*/ 187500 w 420000"/>
                    <a:gd name="connsiteY20" fmla="*/ 120000 h 382500"/>
                    <a:gd name="connsiteX21" fmla="*/ 232500 w 420000"/>
                    <a:gd name="connsiteY21" fmla="*/ 120000 h 382500"/>
                    <a:gd name="connsiteX22" fmla="*/ 232500 w 420000"/>
                    <a:gd name="connsiteY22" fmla="*/ 165000 h 382500"/>
                    <a:gd name="connsiteX23" fmla="*/ 232500 w 420000"/>
                    <a:gd name="connsiteY23" fmla="*/ 330000 h 382500"/>
                    <a:gd name="connsiteX24" fmla="*/ 187500 w 420000"/>
                    <a:gd name="connsiteY24" fmla="*/ 330000 h 382500"/>
                    <a:gd name="connsiteX25" fmla="*/ 187500 w 420000"/>
                    <a:gd name="connsiteY25" fmla="*/ 240000 h 382500"/>
                    <a:gd name="connsiteX26" fmla="*/ 232500 w 420000"/>
                    <a:gd name="connsiteY26" fmla="*/ 240000 h 382500"/>
                    <a:gd name="connsiteX27" fmla="*/ 232500 w 420000"/>
                    <a:gd name="connsiteY27" fmla="*/ 330000 h 382500"/>
                    <a:gd name="connsiteX28" fmla="*/ 127500 w 420000"/>
                    <a:gd name="connsiteY28" fmla="*/ 165000 h 382500"/>
                    <a:gd name="connsiteX29" fmla="*/ 82500 w 420000"/>
                    <a:gd name="connsiteY29" fmla="*/ 165000 h 382500"/>
                    <a:gd name="connsiteX30" fmla="*/ 82500 w 420000"/>
                    <a:gd name="connsiteY30" fmla="*/ 120000 h 382500"/>
                    <a:gd name="connsiteX31" fmla="*/ 127500 w 420000"/>
                    <a:gd name="connsiteY31" fmla="*/ 120000 h 382500"/>
                    <a:gd name="connsiteX32" fmla="*/ 127500 w 420000"/>
                    <a:gd name="connsiteY32" fmla="*/ 165000 h 382500"/>
                    <a:gd name="connsiteX33" fmla="*/ 127500 w 420000"/>
                    <a:gd name="connsiteY33" fmla="*/ 285000 h 382500"/>
                    <a:gd name="connsiteX34" fmla="*/ 82500 w 420000"/>
                    <a:gd name="connsiteY34" fmla="*/ 285000 h 382500"/>
                    <a:gd name="connsiteX35" fmla="*/ 82500 w 420000"/>
                    <a:gd name="connsiteY35" fmla="*/ 240000 h 382500"/>
                    <a:gd name="connsiteX36" fmla="*/ 127500 w 420000"/>
                    <a:gd name="connsiteY36" fmla="*/ 240000 h 382500"/>
                    <a:gd name="connsiteX37" fmla="*/ 127500 w 420000"/>
                    <a:gd name="connsiteY37" fmla="*/ 285000 h 382500"/>
                    <a:gd name="connsiteX38" fmla="*/ 390000 w 420000"/>
                    <a:gd name="connsiteY38" fmla="*/ 330000 h 382500"/>
                    <a:gd name="connsiteX39" fmla="*/ 386825 w 420000"/>
                    <a:gd name="connsiteY39" fmla="*/ 84675 h 382500"/>
                    <a:gd name="connsiteX40" fmla="*/ 30000 w 420000"/>
                    <a:gd name="connsiteY40" fmla="*/ 81500 h 382500"/>
                    <a:gd name="connsiteX41" fmla="*/ 30000 w 420000"/>
                    <a:gd name="connsiteY41" fmla="*/ 330000 h 382500"/>
                    <a:gd name="connsiteX42" fmla="*/ 0 w 420000"/>
                    <a:gd name="connsiteY42" fmla="*/ 330000 h 382500"/>
                    <a:gd name="connsiteX43" fmla="*/ 0 w 420000"/>
                    <a:gd name="connsiteY43" fmla="*/ 382500 h 382500"/>
                    <a:gd name="connsiteX44" fmla="*/ 420000 w 420000"/>
                    <a:gd name="connsiteY44" fmla="*/ 382500 h 382500"/>
                    <a:gd name="connsiteX45" fmla="*/ 420000 w 420000"/>
                    <a:gd name="connsiteY45" fmla="*/ 330000 h 382500"/>
                    <a:gd name="connsiteX46" fmla="*/ 390000 w 420000"/>
                    <a:gd name="connsiteY46" fmla="*/ 330000 h 382500"/>
                    <a:gd name="connsiteX0" fmla="*/ 337500 w 420000"/>
                    <a:gd name="connsiteY0" fmla="*/ 45000 h 382500"/>
                    <a:gd name="connsiteX1" fmla="*/ 292500 w 420000"/>
                    <a:gd name="connsiteY1" fmla="*/ 45000 h 382500"/>
                    <a:gd name="connsiteX2" fmla="*/ 292500 w 420000"/>
                    <a:gd name="connsiteY2" fmla="*/ 0 h 382500"/>
                    <a:gd name="connsiteX3" fmla="*/ 337500 w 420000"/>
                    <a:gd name="connsiteY3" fmla="*/ 0 h 382500"/>
                    <a:gd name="connsiteX4" fmla="*/ 337500 w 420000"/>
                    <a:gd name="connsiteY4" fmla="*/ 45000 h 382500"/>
                    <a:gd name="connsiteX5" fmla="*/ 337500 w 420000"/>
                    <a:gd name="connsiteY5" fmla="*/ 165000 h 382500"/>
                    <a:gd name="connsiteX6" fmla="*/ 292500 w 420000"/>
                    <a:gd name="connsiteY6" fmla="*/ 165000 h 382500"/>
                    <a:gd name="connsiteX7" fmla="*/ 292500 w 420000"/>
                    <a:gd name="connsiteY7" fmla="*/ 120000 h 382500"/>
                    <a:gd name="connsiteX8" fmla="*/ 337500 w 420000"/>
                    <a:gd name="connsiteY8" fmla="*/ 120000 h 382500"/>
                    <a:gd name="connsiteX9" fmla="*/ 337500 w 420000"/>
                    <a:gd name="connsiteY9" fmla="*/ 165000 h 382500"/>
                    <a:gd name="connsiteX10" fmla="*/ 337500 w 420000"/>
                    <a:gd name="connsiteY10" fmla="*/ 285000 h 382500"/>
                    <a:gd name="connsiteX11" fmla="*/ 292500 w 420000"/>
                    <a:gd name="connsiteY11" fmla="*/ 285000 h 382500"/>
                    <a:gd name="connsiteX12" fmla="*/ 292500 w 420000"/>
                    <a:gd name="connsiteY12" fmla="*/ 240000 h 382500"/>
                    <a:gd name="connsiteX13" fmla="*/ 337500 w 420000"/>
                    <a:gd name="connsiteY13" fmla="*/ 240000 h 382500"/>
                    <a:gd name="connsiteX14" fmla="*/ 337500 w 420000"/>
                    <a:gd name="connsiteY14" fmla="*/ 285000 h 382500"/>
                    <a:gd name="connsiteX15" fmla="*/ 232500 w 420000"/>
                    <a:gd name="connsiteY15" fmla="*/ 165000 h 382500"/>
                    <a:gd name="connsiteX16" fmla="*/ 187500 w 420000"/>
                    <a:gd name="connsiteY16" fmla="*/ 165000 h 382500"/>
                    <a:gd name="connsiteX17" fmla="*/ 187500 w 420000"/>
                    <a:gd name="connsiteY17" fmla="*/ 120000 h 382500"/>
                    <a:gd name="connsiteX18" fmla="*/ 232500 w 420000"/>
                    <a:gd name="connsiteY18" fmla="*/ 120000 h 382500"/>
                    <a:gd name="connsiteX19" fmla="*/ 232500 w 420000"/>
                    <a:gd name="connsiteY19" fmla="*/ 165000 h 382500"/>
                    <a:gd name="connsiteX20" fmla="*/ 232500 w 420000"/>
                    <a:gd name="connsiteY20" fmla="*/ 330000 h 382500"/>
                    <a:gd name="connsiteX21" fmla="*/ 187500 w 420000"/>
                    <a:gd name="connsiteY21" fmla="*/ 330000 h 382500"/>
                    <a:gd name="connsiteX22" fmla="*/ 187500 w 420000"/>
                    <a:gd name="connsiteY22" fmla="*/ 240000 h 382500"/>
                    <a:gd name="connsiteX23" fmla="*/ 232500 w 420000"/>
                    <a:gd name="connsiteY23" fmla="*/ 240000 h 382500"/>
                    <a:gd name="connsiteX24" fmla="*/ 232500 w 420000"/>
                    <a:gd name="connsiteY24" fmla="*/ 330000 h 382500"/>
                    <a:gd name="connsiteX25" fmla="*/ 127500 w 420000"/>
                    <a:gd name="connsiteY25" fmla="*/ 165000 h 382500"/>
                    <a:gd name="connsiteX26" fmla="*/ 82500 w 420000"/>
                    <a:gd name="connsiteY26" fmla="*/ 165000 h 382500"/>
                    <a:gd name="connsiteX27" fmla="*/ 82500 w 420000"/>
                    <a:gd name="connsiteY27" fmla="*/ 120000 h 382500"/>
                    <a:gd name="connsiteX28" fmla="*/ 127500 w 420000"/>
                    <a:gd name="connsiteY28" fmla="*/ 120000 h 382500"/>
                    <a:gd name="connsiteX29" fmla="*/ 127500 w 420000"/>
                    <a:gd name="connsiteY29" fmla="*/ 165000 h 382500"/>
                    <a:gd name="connsiteX30" fmla="*/ 127500 w 420000"/>
                    <a:gd name="connsiteY30" fmla="*/ 285000 h 382500"/>
                    <a:gd name="connsiteX31" fmla="*/ 82500 w 420000"/>
                    <a:gd name="connsiteY31" fmla="*/ 285000 h 382500"/>
                    <a:gd name="connsiteX32" fmla="*/ 82500 w 420000"/>
                    <a:gd name="connsiteY32" fmla="*/ 240000 h 382500"/>
                    <a:gd name="connsiteX33" fmla="*/ 127500 w 420000"/>
                    <a:gd name="connsiteY33" fmla="*/ 240000 h 382500"/>
                    <a:gd name="connsiteX34" fmla="*/ 127500 w 420000"/>
                    <a:gd name="connsiteY34" fmla="*/ 285000 h 382500"/>
                    <a:gd name="connsiteX35" fmla="*/ 390000 w 420000"/>
                    <a:gd name="connsiteY35" fmla="*/ 330000 h 382500"/>
                    <a:gd name="connsiteX36" fmla="*/ 386825 w 420000"/>
                    <a:gd name="connsiteY36" fmla="*/ 84675 h 382500"/>
                    <a:gd name="connsiteX37" fmla="*/ 30000 w 420000"/>
                    <a:gd name="connsiteY37" fmla="*/ 81500 h 382500"/>
                    <a:gd name="connsiteX38" fmla="*/ 30000 w 420000"/>
                    <a:gd name="connsiteY38" fmla="*/ 330000 h 382500"/>
                    <a:gd name="connsiteX39" fmla="*/ 0 w 420000"/>
                    <a:gd name="connsiteY39" fmla="*/ 330000 h 382500"/>
                    <a:gd name="connsiteX40" fmla="*/ 0 w 420000"/>
                    <a:gd name="connsiteY40" fmla="*/ 382500 h 382500"/>
                    <a:gd name="connsiteX41" fmla="*/ 420000 w 420000"/>
                    <a:gd name="connsiteY41" fmla="*/ 382500 h 382500"/>
                    <a:gd name="connsiteX42" fmla="*/ 420000 w 420000"/>
                    <a:gd name="connsiteY42" fmla="*/ 330000 h 382500"/>
                    <a:gd name="connsiteX43" fmla="*/ 390000 w 420000"/>
                    <a:gd name="connsiteY43" fmla="*/ 330000 h 382500"/>
                    <a:gd name="connsiteX0" fmla="*/ 337500 w 420000"/>
                    <a:gd name="connsiteY0" fmla="*/ 45000 h 382500"/>
                    <a:gd name="connsiteX1" fmla="*/ 292500 w 420000"/>
                    <a:gd name="connsiteY1" fmla="*/ 45000 h 382500"/>
                    <a:gd name="connsiteX2" fmla="*/ 337500 w 420000"/>
                    <a:gd name="connsiteY2" fmla="*/ 0 h 382500"/>
                    <a:gd name="connsiteX3" fmla="*/ 337500 w 420000"/>
                    <a:gd name="connsiteY3" fmla="*/ 45000 h 382500"/>
                    <a:gd name="connsiteX4" fmla="*/ 337500 w 420000"/>
                    <a:gd name="connsiteY4" fmla="*/ 165000 h 382500"/>
                    <a:gd name="connsiteX5" fmla="*/ 292500 w 420000"/>
                    <a:gd name="connsiteY5" fmla="*/ 165000 h 382500"/>
                    <a:gd name="connsiteX6" fmla="*/ 292500 w 420000"/>
                    <a:gd name="connsiteY6" fmla="*/ 120000 h 382500"/>
                    <a:gd name="connsiteX7" fmla="*/ 337500 w 420000"/>
                    <a:gd name="connsiteY7" fmla="*/ 120000 h 382500"/>
                    <a:gd name="connsiteX8" fmla="*/ 337500 w 420000"/>
                    <a:gd name="connsiteY8" fmla="*/ 165000 h 382500"/>
                    <a:gd name="connsiteX9" fmla="*/ 337500 w 420000"/>
                    <a:gd name="connsiteY9" fmla="*/ 285000 h 382500"/>
                    <a:gd name="connsiteX10" fmla="*/ 292500 w 420000"/>
                    <a:gd name="connsiteY10" fmla="*/ 285000 h 382500"/>
                    <a:gd name="connsiteX11" fmla="*/ 292500 w 420000"/>
                    <a:gd name="connsiteY11" fmla="*/ 240000 h 382500"/>
                    <a:gd name="connsiteX12" fmla="*/ 337500 w 420000"/>
                    <a:gd name="connsiteY12" fmla="*/ 240000 h 382500"/>
                    <a:gd name="connsiteX13" fmla="*/ 337500 w 420000"/>
                    <a:gd name="connsiteY13" fmla="*/ 285000 h 382500"/>
                    <a:gd name="connsiteX14" fmla="*/ 232500 w 420000"/>
                    <a:gd name="connsiteY14" fmla="*/ 165000 h 382500"/>
                    <a:gd name="connsiteX15" fmla="*/ 187500 w 420000"/>
                    <a:gd name="connsiteY15" fmla="*/ 165000 h 382500"/>
                    <a:gd name="connsiteX16" fmla="*/ 187500 w 420000"/>
                    <a:gd name="connsiteY16" fmla="*/ 120000 h 382500"/>
                    <a:gd name="connsiteX17" fmla="*/ 232500 w 420000"/>
                    <a:gd name="connsiteY17" fmla="*/ 120000 h 382500"/>
                    <a:gd name="connsiteX18" fmla="*/ 232500 w 420000"/>
                    <a:gd name="connsiteY18" fmla="*/ 165000 h 382500"/>
                    <a:gd name="connsiteX19" fmla="*/ 232500 w 420000"/>
                    <a:gd name="connsiteY19" fmla="*/ 330000 h 382500"/>
                    <a:gd name="connsiteX20" fmla="*/ 187500 w 420000"/>
                    <a:gd name="connsiteY20" fmla="*/ 330000 h 382500"/>
                    <a:gd name="connsiteX21" fmla="*/ 187500 w 420000"/>
                    <a:gd name="connsiteY21" fmla="*/ 240000 h 382500"/>
                    <a:gd name="connsiteX22" fmla="*/ 232500 w 420000"/>
                    <a:gd name="connsiteY22" fmla="*/ 240000 h 382500"/>
                    <a:gd name="connsiteX23" fmla="*/ 232500 w 420000"/>
                    <a:gd name="connsiteY23" fmla="*/ 330000 h 382500"/>
                    <a:gd name="connsiteX24" fmla="*/ 127500 w 420000"/>
                    <a:gd name="connsiteY24" fmla="*/ 165000 h 382500"/>
                    <a:gd name="connsiteX25" fmla="*/ 82500 w 420000"/>
                    <a:gd name="connsiteY25" fmla="*/ 165000 h 382500"/>
                    <a:gd name="connsiteX26" fmla="*/ 82500 w 420000"/>
                    <a:gd name="connsiteY26" fmla="*/ 120000 h 382500"/>
                    <a:gd name="connsiteX27" fmla="*/ 127500 w 420000"/>
                    <a:gd name="connsiteY27" fmla="*/ 120000 h 382500"/>
                    <a:gd name="connsiteX28" fmla="*/ 127500 w 420000"/>
                    <a:gd name="connsiteY28" fmla="*/ 165000 h 382500"/>
                    <a:gd name="connsiteX29" fmla="*/ 127500 w 420000"/>
                    <a:gd name="connsiteY29" fmla="*/ 285000 h 382500"/>
                    <a:gd name="connsiteX30" fmla="*/ 82500 w 420000"/>
                    <a:gd name="connsiteY30" fmla="*/ 285000 h 382500"/>
                    <a:gd name="connsiteX31" fmla="*/ 82500 w 420000"/>
                    <a:gd name="connsiteY31" fmla="*/ 240000 h 382500"/>
                    <a:gd name="connsiteX32" fmla="*/ 127500 w 420000"/>
                    <a:gd name="connsiteY32" fmla="*/ 240000 h 382500"/>
                    <a:gd name="connsiteX33" fmla="*/ 127500 w 420000"/>
                    <a:gd name="connsiteY33" fmla="*/ 285000 h 382500"/>
                    <a:gd name="connsiteX34" fmla="*/ 390000 w 420000"/>
                    <a:gd name="connsiteY34" fmla="*/ 330000 h 382500"/>
                    <a:gd name="connsiteX35" fmla="*/ 386825 w 420000"/>
                    <a:gd name="connsiteY35" fmla="*/ 84675 h 382500"/>
                    <a:gd name="connsiteX36" fmla="*/ 30000 w 420000"/>
                    <a:gd name="connsiteY36" fmla="*/ 81500 h 382500"/>
                    <a:gd name="connsiteX37" fmla="*/ 30000 w 420000"/>
                    <a:gd name="connsiteY37" fmla="*/ 330000 h 382500"/>
                    <a:gd name="connsiteX38" fmla="*/ 0 w 420000"/>
                    <a:gd name="connsiteY38" fmla="*/ 330000 h 382500"/>
                    <a:gd name="connsiteX39" fmla="*/ 0 w 420000"/>
                    <a:gd name="connsiteY39" fmla="*/ 382500 h 382500"/>
                    <a:gd name="connsiteX40" fmla="*/ 420000 w 420000"/>
                    <a:gd name="connsiteY40" fmla="*/ 382500 h 382500"/>
                    <a:gd name="connsiteX41" fmla="*/ 420000 w 420000"/>
                    <a:gd name="connsiteY41" fmla="*/ 330000 h 382500"/>
                    <a:gd name="connsiteX42" fmla="*/ 390000 w 420000"/>
                    <a:gd name="connsiteY42" fmla="*/ 330000 h 382500"/>
                    <a:gd name="connsiteX0" fmla="*/ 337500 w 420000"/>
                    <a:gd name="connsiteY0" fmla="*/ 0 h 382500"/>
                    <a:gd name="connsiteX1" fmla="*/ 292500 w 420000"/>
                    <a:gd name="connsiteY1" fmla="*/ 45000 h 382500"/>
                    <a:gd name="connsiteX2" fmla="*/ 337500 w 420000"/>
                    <a:gd name="connsiteY2" fmla="*/ 0 h 382500"/>
                    <a:gd name="connsiteX3" fmla="*/ 337500 w 420000"/>
                    <a:gd name="connsiteY3" fmla="*/ 165000 h 382500"/>
                    <a:gd name="connsiteX4" fmla="*/ 292500 w 420000"/>
                    <a:gd name="connsiteY4" fmla="*/ 165000 h 382500"/>
                    <a:gd name="connsiteX5" fmla="*/ 292500 w 420000"/>
                    <a:gd name="connsiteY5" fmla="*/ 120000 h 382500"/>
                    <a:gd name="connsiteX6" fmla="*/ 337500 w 420000"/>
                    <a:gd name="connsiteY6" fmla="*/ 120000 h 382500"/>
                    <a:gd name="connsiteX7" fmla="*/ 337500 w 420000"/>
                    <a:gd name="connsiteY7" fmla="*/ 165000 h 382500"/>
                    <a:gd name="connsiteX8" fmla="*/ 337500 w 420000"/>
                    <a:gd name="connsiteY8" fmla="*/ 285000 h 382500"/>
                    <a:gd name="connsiteX9" fmla="*/ 292500 w 420000"/>
                    <a:gd name="connsiteY9" fmla="*/ 285000 h 382500"/>
                    <a:gd name="connsiteX10" fmla="*/ 292500 w 420000"/>
                    <a:gd name="connsiteY10" fmla="*/ 240000 h 382500"/>
                    <a:gd name="connsiteX11" fmla="*/ 337500 w 420000"/>
                    <a:gd name="connsiteY11" fmla="*/ 240000 h 382500"/>
                    <a:gd name="connsiteX12" fmla="*/ 337500 w 420000"/>
                    <a:gd name="connsiteY12" fmla="*/ 285000 h 382500"/>
                    <a:gd name="connsiteX13" fmla="*/ 232500 w 420000"/>
                    <a:gd name="connsiteY13" fmla="*/ 165000 h 382500"/>
                    <a:gd name="connsiteX14" fmla="*/ 187500 w 420000"/>
                    <a:gd name="connsiteY14" fmla="*/ 165000 h 382500"/>
                    <a:gd name="connsiteX15" fmla="*/ 187500 w 420000"/>
                    <a:gd name="connsiteY15" fmla="*/ 120000 h 382500"/>
                    <a:gd name="connsiteX16" fmla="*/ 232500 w 420000"/>
                    <a:gd name="connsiteY16" fmla="*/ 120000 h 382500"/>
                    <a:gd name="connsiteX17" fmla="*/ 232500 w 420000"/>
                    <a:gd name="connsiteY17" fmla="*/ 165000 h 382500"/>
                    <a:gd name="connsiteX18" fmla="*/ 232500 w 420000"/>
                    <a:gd name="connsiteY18" fmla="*/ 330000 h 382500"/>
                    <a:gd name="connsiteX19" fmla="*/ 187500 w 420000"/>
                    <a:gd name="connsiteY19" fmla="*/ 330000 h 382500"/>
                    <a:gd name="connsiteX20" fmla="*/ 187500 w 420000"/>
                    <a:gd name="connsiteY20" fmla="*/ 240000 h 382500"/>
                    <a:gd name="connsiteX21" fmla="*/ 232500 w 420000"/>
                    <a:gd name="connsiteY21" fmla="*/ 240000 h 382500"/>
                    <a:gd name="connsiteX22" fmla="*/ 232500 w 420000"/>
                    <a:gd name="connsiteY22" fmla="*/ 330000 h 382500"/>
                    <a:gd name="connsiteX23" fmla="*/ 127500 w 420000"/>
                    <a:gd name="connsiteY23" fmla="*/ 165000 h 382500"/>
                    <a:gd name="connsiteX24" fmla="*/ 82500 w 420000"/>
                    <a:gd name="connsiteY24" fmla="*/ 165000 h 382500"/>
                    <a:gd name="connsiteX25" fmla="*/ 82500 w 420000"/>
                    <a:gd name="connsiteY25" fmla="*/ 120000 h 382500"/>
                    <a:gd name="connsiteX26" fmla="*/ 127500 w 420000"/>
                    <a:gd name="connsiteY26" fmla="*/ 120000 h 382500"/>
                    <a:gd name="connsiteX27" fmla="*/ 127500 w 420000"/>
                    <a:gd name="connsiteY27" fmla="*/ 165000 h 382500"/>
                    <a:gd name="connsiteX28" fmla="*/ 127500 w 420000"/>
                    <a:gd name="connsiteY28" fmla="*/ 285000 h 382500"/>
                    <a:gd name="connsiteX29" fmla="*/ 82500 w 420000"/>
                    <a:gd name="connsiteY29" fmla="*/ 285000 h 382500"/>
                    <a:gd name="connsiteX30" fmla="*/ 82500 w 420000"/>
                    <a:gd name="connsiteY30" fmla="*/ 240000 h 382500"/>
                    <a:gd name="connsiteX31" fmla="*/ 127500 w 420000"/>
                    <a:gd name="connsiteY31" fmla="*/ 240000 h 382500"/>
                    <a:gd name="connsiteX32" fmla="*/ 127500 w 420000"/>
                    <a:gd name="connsiteY32" fmla="*/ 285000 h 382500"/>
                    <a:gd name="connsiteX33" fmla="*/ 390000 w 420000"/>
                    <a:gd name="connsiteY33" fmla="*/ 330000 h 382500"/>
                    <a:gd name="connsiteX34" fmla="*/ 386825 w 420000"/>
                    <a:gd name="connsiteY34" fmla="*/ 84675 h 382500"/>
                    <a:gd name="connsiteX35" fmla="*/ 30000 w 420000"/>
                    <a:gd name="connsiteY35" fmla="*/ 81500 h 382500"/>
                    <a:gd name="connsiteX36" fmla="*/ 30000 w 420000"/>
                    <a:gd name="connsiteY36" fmla="*/ 330000 h 382500"/>
                    <a:gd name="connsiteX37" fmla="*/ 0 w 420000"/>
                    <a:gd name="connsiteY37" fmla="*/ 330000 h 382500"/>
                    <a:gd name="connsiteX38" fmla="*/ 0 w 420000"/>
                    <a:gd name="connsiteY38" fmla="*/ 382500 h 382500"/>
                    <a:gd name="connsiteX39" fmla="*/ 420000 w 420000"/>
                    <a:gd name="connsiteY39" fmla="*/ 382500 h 382500"/>
                    <a:gd name="connsiteX40" fmla="*/ 420000 w 420000"/>
                    <a:gd name="connsiteY40" fmla="*/ 330000 h 382500"/>
                    <a:gd name="connsiteX41" fmla="*/ 390000 w 420000"/>
                    <a:gd name="connsiteY41" fmla="*/ 330000 h 382500"/>
                    <a:gd name="connsiteX0" fmla="*/ 337500 w 420000"/>
                    <a:gd name="connsiteY0" fmla="*/ 83500 h 301000"/>
                    <a:gd name="connsiteX1" fmla="*/ 292500 w 420000"/>
                    <a:gd name="connsiteY1" fmla="*/ 83500 h 301000"/>
                    <a:gd name="connsiteX2" fmla="*/ 292500 w 420000"/>
                    <a:gd name="connsiteY2" fmla="*/ 38500 h 301000"/>
                    <a:gd name="connsiteX3" fmla="*/ 337500 w 420000"/>
                    <a:gd name="connsiteY3" fmla="*/ 38500 h 301000"/>
                    <a:gd name="connsiteX4" fmla="*/ 337500 w 420000"/>
                    <a:gd name="connsiteY4" fmla="*/ 83500 h 301000"/>
                    <a:gd name="connsiteX5" fmla="*/ 337500 w 420000"/>
                    <a:gd name="connsiteY5" fmla="*/ 203500 h 301000"/>
                    <a:gd name="connsiteX6" fmla="*/ 292500 w 420000"/>
                    <a:gd name="connsiteY6" fmla="*/ 203500 h 301000"/>
                    <a:gd name="connsiteX7" fmla="*/ 292500 w 420000"/>
                    <a:gd name="connsiteY7" fmla="*/ 158500 h 301000"/>
                    <a:gd name="connsiteX8" fmla="*/ 337500 w 420000"/>
                    <a:gd name="connsiteY8" fmla="*/ 158500 h 301000"/>
                    <a:gd name="connsiteX9" fmla="*/ 337500 w 420000"/>
                    <a:gd name="connsiteY9" fmla="*/ 203500 h 301000"/>
                    <a:gd name="connsiteX10" fmla="*/ 232500 w 420000"/>
                    <a:gd name="connsiteY10" fmla="*/ 83500 h 301000"/>
                    <a:gd name="connsiteX11" fmla="*/ 187500 w 420000"/>
                    <a:gd name="connsiteY11" fmla="*/ 83500 h 301000"/>
                    <a:gd name="connsiteX12" fmla="*/ 187500 w 420000"/>
                    <a:gd name="connsiteY12" fmla="*/ 38500 h 301000"/>
                    <a:gd name="connsiteX13" fmla="*/ 232500 w 420000"/>
                    <a:gd name="connsiteY13" fmla="*/ 38500 h 301000"/>
                    <a:gd name="connsiteX14" fmla="*/ 232500 w 420000"/>
                    <a:gd name="connsiteY14" fmla="*/ 83500 h 301000"/>
                    <a:gd name="connsiteX15" fmla="*/ 232500 w 420000"/>
                    <a:gd name="connsiteY15" fmla="*/ 248500 h 301000"/>
                    <a:gd name="connsiteX16" fmla="*/ 187500 w 420000"/>
                    <a:gd name="connsiteY16" fmla="*/ 248500 h 301000"/>
                    <a:gd name="connsiteX17" fmla="*/ 187500 w 420000"/>
                    <a:gd name="connsiteY17" fmla="*/ 158500 h 301000"/>
                    <a:gd name="connsiteX18" fmla="*/ 232500 w 420000"/>
                    <a:gd name="connsiteY18" fmla="*/ 158500 h 301000"/>
                    <a:gd name="connsiteX19" fmla="*/ 232500 w 420000"/>
                    <a:gd name="connsiteY19" fmla="*/ 248500 h 301000"/>
                    <a:gd name="connsiteX20" fmla="*/ 127500 w 420000"/>
                    <a:gd name="connsiteY20" fmla="*/ 83500 h 301000"/>
                    <a:gd name="connsiteX21" fmla="*/ 82500 w 420000"/>
                    <a:gd name="connsiteY21" fmla="*/ 83500 h 301000"/>
                    <a:gd name="connsiteX22" fmla="*/ 82500 w 420000"/>
                    <a:gd name="connsiteY22" fmla="*/ 38500 h 301000"/>
                    <a:gd name="connsiteX23" fmla="*/ 127500 w 420000"/>
                    <a:gd name="connsiteY23" fmla="*/ 38500 h 301000"/>
                    <a:gd name="connsiteX24" fmla="*/ 127500 w 420000"/>
                    <a:gd name="connsiteY24" fmla="*/ 83500 h 301000"/>
                    <a:gd name="connsiteX25" fmla="*/ 127500 w 420000"/>
                    <a:gd name="connsiteY25" fmla="*/ 203500 h 301000"/>
                    <a:gd name="connsiteX26" fmla="*/ 82500 w 420000"/>
                    <a:gd name="connsiteY26" fmla="*/ 203500 h 301000"/>
                    <a:gd name="connsiteX27" fmla="*/ 82500 w 420000"/>
                    <a:gd name="connsiteY27" fmla="*/ 158500 h 301000"/>
                    <a:gd name="connsiteX28" fmla="*/ 127500 w 420000"/>
                    <a:gd name="connsiteY28" fmla="*/ 158500 h 301000"/>
                    <a:gd name="connsiteX29" fmla="*/ 127500 w 420000"/>
                    <a:gd name="connsiteY29" fmla="*/ 203500 h 301000"/>
                    <a:gd name="connsiteX30" fmla="*/ 390000 w 420000"/>
                    <a:gd name="connsiteY30" fmla="*/ 248500 h 301000"/>
                    <a:gd name="connsiteX31" fmla="*/ 386825 w 420000"/>
                    <a:gd name="connsiteY31" fmla="*/ 3175 h 301000"/>
                    <a:gd name="connsiteX32" fmla="*/ 30000 w 420000"/>
                    <a:gd name="connsiteY32" fmla="*/ 0 h 301000"/>
                    <a:gd name="connsiteX33" fmla="*/ 30000 w 420000"/>
                    <a:gd name="connsiteY33" fmla="*/ 248500 h 301000"/>
                    <a:gd name="connsiteX34" fmla="*/ 0 w 420000"/>
                    <a:gd name="connsiteY34" fmla="*/ 248500 h 301000"/>
                    <a:gd name="connsiteX35" fmla="*/ 0 w 420000"/>
                    <a:gd name="connsiteY35" fmla="*/ 301000 h 301000"/>
                    <a:gd name="connsiteX36" fmla="*/ 420000 w 420000"/>
                    <a:gd name="connsiteY36" fmla="*/ 301000 h 301000"/>
                    <a:gd name="connsiteX37" fmla="*/ 420000 w 420000"/>
                    <a:gd name="connsiteY37" fmla="*/ 248500 h 301000"/>
                    <a:gd name="connsiteX38" fmla="*/ 390000 w 420000"/>
                    <a:gd name="connsiteY38" fmla="*/ 248500 h 301000"/>
                    <a:gd name="connsiteX0" fmla="*/ 337500 w 420000"/>
                    <a:gd name="connsiteY0" fmla="*/ 80325 h 297825"/>
                    <a:gd name="connsiteX1" fmla="*/ 292500 w 420000"/>
                    <a:gd name="connsiteY1" fmla="*/ 80325 h 297825"/>
                    <a:gd name="connsiteX2" fmla="*/ 292500 w 420000"/>
                    <a:gd name="connsiteY2" fmla="*/ 35325 h 297825"/>
                    <a:gd name="connsiteX3" fmla="*/ 337500 w 420000"/>
                    <a:gd name="connsiteY3" fmla="*/ 35325 h 297825"/>
                    <a:gd name="connsiteX4" fmla="*/ 337500 w 420000"/>
                    <a:gd name="connsiteY4" fmla="*/ 80325 h 297825"/>
                    <a:gd name="connsiteX5" fmla="*/ 337500 w 420000"/>
                    <a:gd name="connsiteY5" fmla="*/ 200325 h 297825"/>
                    <a:gd name="connsiteX6" fmla="*/ 292500 w 420000"/>
                    <a:gd name="connsiteY6" fmla="*/ 200325 h 297825"/>
                    <a:gd name="connsiteX7" fmla="*/ 292500 w 420000"/>
                    <a:gd name="connsiteY7" fmla="*/ 155325 h 297825"/>
                    <a:gd name="connsiteX8" fmla="*/ 337500 w 420000"/>
                    <a:gd name="connsiteY8" fmla="*/ 155325 h 297825"/>
                    <a:gd name="connsiteX9" fmla="*/ 337500 w 420000"/>
                    <a:gd name="connsiteY9" fmla="*/ 200325 h 297825"/>
                    <a:gd name="connsiteX10" fmla="*/ 232500 w 420000"/>
                    <a:gd name="connsiteY10" fmla="*/ 80325 h 297825"/>
                    <a:gd name="connsiteX11" fmla="*/ 187500 w 420000"/>
                    <a:gd name="connsiteY11" fmla="*/ 80325 h 297825"/>
                    <a:gd name="connsiteX12" fmla="*/ 187500 w 420000"/>
                    <a:gd name="connsiteY12" fmla="*/ 35325 h 297825"/>
                    <a:gd name="connsiteX13" fmla="*/ 232500 w 420000"/>
                    <a:gd name="connsiteY13" fmla="*/ 35325 h 297825"/>
                    <a:gd name="connsiteX14" fmla="*/ 232500 w 420000"/>
                    <a:gd name="connsiteY14" fmla="*/ 80325 h 297825"/>
                    <a:gd name="connsiteX15" fmla="*/ 232500 w 420000"/>
                    <a:gd name="connsiteY15" fmla="*/ 245325 h 297825"/>
                    <a:gd name="connsiteX16" fmla="*/ 187500 w 420000"/>
                    <a:gd name="connsiteY16" fmla="*/ 245325 h 297825"/>
                    <a:gd name="connsiteX17" fmla="*/ 187500 w 420000"/>
                    <a:gd name="connsiteY17" fmla="*/ 155325 h 297825"/>
                    <a:gd name="connsiteX18" fmla="*/ 232500 w 420000"/>
                    <a:gd name="connsiteY18" fmla="*/ 155325 h 297825"/>
                    <a:gd name="connsiteX19" fmla="*/ 232500 w 420000"/>
                    <a:gd name="connsiteY19" fmla="*/ 245325 h 297825"/>
                    <a:gd name="connsiteX20" fmla="*/ 127500 w 420000"/>
                    <a:gd name="connsiteY20" fmla="*/ 80325 h 297825"/>
                    <a:gd name="connsiteX21" fmla="*/ 82500 w 420000"/>
                    <a:gd name="connsiteY21" fmla="*/ 80325 h 297825"/>
                    <a:gd name="connsiteX22" fmla="*/ 82500 w 420000"/>
                    <a:gd name="connsiteY22" fmla="*/ 35325 h 297825"/>
                    <a:gd name="connsiteX23" fmla="*/ 127500 w 420000"/>
                    <a:gd name="connsiteY23" fmla="*/ 35325 h 297825"/>
                    <a:gd name="connsiteX24" fmla="*/ 127500 w 420000"/>
                    <a:gd name="connsiteY24" fmla="*/ 80325 h 297825"/>
                    <a:gd name="connsiteX25" fmla="*/ 127500 w 420000"/>
                    <a:gd name="connsiteY25" fmla="*/ 200325 h 297825"/>
                    <a:gd name="connsiteX26" fmla="*/ 82500 w 420000"/>
                    <a:gd name="connsiteY26" fmla="*/ 200325 h 297825"/>
                    <a:gd name="connsiteX27" fmla="*/ 82500 w 420000"/>
                    <a:gd name="connsiteY27" fmla="*/ 155325 h 297825"/>
                    <a:gd name="connsiteX28" fmla="*/ 127500 w 420000"/>
                    <a:gd name="connsiteY28" fmla="*/ 155325 h 297825"/>
                    <a:gd name="connsiteX29" fmla="*/ 127500 w 420000"/>
                    <a:gd name="connsiteY29" fmla="*/ 200325 h 297825"/>
                    <a:gd name="connsiteX30" fmla="*/ 390000 w 420000"/>
                    <a:gd name="connsiteY30" fmla="*/ 245325 h 297825"/>
                    <a:gd name="connsiteX31" fmla="*/ 386825 w 420000"/>
                    <a:gd name="connsiteY31" fmla="*/ 0 h 297825"/>
                    <a:gd name="connsiteX32" fmla="*/ 32381 w 420000"/>
                    <a:gd name="connsiteY32" fmla="*/ 30163 h 297825"/>
                    <a:gd name="connsiteX33" fmla="*/ 30000 w 420000"/>
                    <a:gd name="connsiteY33" fmla="*/ 245325 h 297825"/>
                    <a:gd name="connsiteX34" fmla="*/ 0 w 420000"/>
                    <a:gd name="connsiteY34" fmla="*/ 245325 h 297825"/>
                    <a:gd name="connsiteX35" fmla="*/ 0 w 420000"/>
                    <a:gd name="connsiteY35" fmla="*/ 297825 h 297825"/>
                    <a:gd name="connsiteX36" fmla="*/ 420000 w 420000"/>
                    <a:gd name="connsiteY36" fmla="*/ 297825 h 297825"/>
                    <a:gd name="connsiteX37" fmla="*/ 420000 w 420000"/>
                    <a:gd name="connsiteY37" fmla="*/ 245325 h 297825"/>
                    <a:gd name="connsiteX38" fmla="*/ 390000 w 420000"/>
                    <a:gd name="connsiteY38" fmla="*/ 245325 h 29782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11113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61275 h 278775"/>
                    <a:gd name="connsiteX1" fmla="*/ 292500 w 420000"/>
                    <a:gd name="connsiteY1" fmla="*/ 61275 h 278775"/>
                    <a:gd name="connsiteX2" fmla="*/ 292500 w 420000"/>
                    <a:gd name="connsiteY2" fmla="*/ 16275 h 278775"/>
                    <a:gd name="connsiteX3" fmla="*/ 337500 w 420000"/>
                    <a:gd name="connsiteY3" fmla="*/ 16275 h 278775"/>
                    <a:gd name="connsiteX4" fmla="*/ 337500 w 420000"/>
                    <a:gd name="connsiteY4" fmla="*/ 61275 h 278775"/>
                    <a:gd name="connsiteX5" fmla="*/ 337500 w 420000"/>
                    <a:gd name="connsiteY5" fmla="*/ 181275 h 278775"/>
                    <a:gd name="connsiteX6" fmla="*/ 292500 w 420000"/>
                    <a:gd name="connsiteY6" fmla="*/ 181275 h 278775"/>
                    <a:gd name="connsiteX7" fmla="*/ 292500 w 420000"/>
                    <a:gd name="connsiteY7" fmla="*/ 136275 h 278775"/>
                    <a:gd name="connsiteX8" fmla="*/ 337500 w 420000"/>
                    <a:gd name="connsiteY8" fmla="*/ 136275 h 278775"/>
                    <a:gd name="connsiteX9" fmla="*/ 337500 w 420000"/>
                    <a:gd name="connsiteY9" fmla="*/ 181275 h 278775"/>
                    <a:gd name="connsiteX10" fmla="*/ 232500 w 420000"/>
                    <a:gd name="connsiteY10" fmla="*/ 61275 h 278775"/>
                    <a:gd name="connsiteX11" fmla="*/ 187500 w 420000"/>
                    <a:gd name="connsiteY11" fmla="*/ 61275 h 278775"/>
                    <a:gd name="connsiteX12" fmla="*/ 187500 w 420000"/>
                    <a:gd name="connsiteY12" fmla="*/ 16275 h 278775"/>
                    <a:gd name="connsiteX13" fmla="*/ 232500 w 420000"/>
                    <a:gd name="connsiteY13" fmla="*/ 16275 h 278775"/>
                    <a:gd name="connsiteX14" fmla="*/ 232500 w 420000"/>
                    <a:gd name="connsiteY14" fmla="*/ 61275 h 278775"/>
                    <a:gd name="connsiteX15" fmla="*/ 232500 w 420000"/>
                    <a:gd name="connsiteY15" fmla="*/ 226275 h 278775"/>
                    <a:gd name="connsiteX16" fmla="*/ 187500 w 420000"/>
                    <a:gd name="connsiteY16" fmla="*/ 226275 h 278775"/>
                    <a:gd name="connsiteX17" fmla="*/ 187500 w 420000"/>
                    <a:gd name="connsiteY17" fmla="*/ 136275 h 278775"/>
                    <a:gd name="connsiteX18" fmla="*/ 232500 w 420000"/>
                    <a:gd name="connsiteY18" fmla="*/ 136275 h 278775"/>
                    <a:gd name="connsiteX19" fmla="*/ 232500 w 420000"/>
                    <a:gd name="connsiteY19" fmla="*/ 226275 h 278775"/>
                    <a:gd name="connsiteX20" fmla="*/ 127500 w 420000"/>
                    <a:gd name="connsiteY20" fmla="*/ 61275 h 278775"/>
                    <a:gd name="connsiteX21" fmla="*/ 82500 w 420000"/>
                    <a:gd name="connsiteY21" fmla="*/ 61275 h 278775"/>
                    <a:gd name="connsiteX22" fmla="*/ 82500 w 420000"/>
                    <a:gd name="connsiteY22" fmla="*/ 16275 h 278775"/>
                    <a:gd name="connsiteX23" fmla="*/ 127500 w 420000"/>
                    <a:gd name="connsiteY23" fmla="*/ 16275 h 278775"/>
                    <a:gd name="connsiteX24" fmla="*/ 127500 w 420000"/>
                    <a:gd name="connsiteY24" fmla="*/ 61275 h 278775"/>
                    <a:gd name="connsiteX25" fmla="*/ 127500 w 420000"/>
                    <a:gd name="connsiteY25" fmla="*/ 181275 h 278775"/>
                    <a:gd name="connsiteX26" fmla="*/ 82500 w 420000"/>
                    <a:gd name="connsiteY26" fmla="*/ 181275 h 278775"/>
                    <a:gd name="connsiteX27" fmla="*/ 82500 w 420000"/>
                    <a:gd name="connsiteY27" fmla="*/ 136275 h 278775"/>
                    <a:gd name="connsiteX28" fmla="*/ 127500 w 420000"/>
                    <a:gd name="connsiteY28" fmla="*/ 136275 h 278775"/>
                    <a:gd name="connsiteX29" fmla="*/ 127500 w 420000"/>
                    <a:gd name="connsiteY29" fmla="*/ 181275 h 278775"/>
                    <a:gd name="connsiteX30" fmla="*/ 390000 w 420000"/>
                    <a:gd name="connsiteY30" fmla="*/ 226275 h 278775"/>
                    <a:gd name="connsiteX31" fmla="*/ 386825 w 420000"/>
                    <a:gd name="connsiteY31" fmla="*/ 0 h 278775"/>
                    <a:gd name="connsiteX32" fmla="*/ 32381 w 420000"/>
                    <a:gd name="connsiteY32" fmla="*/ 8732 h 278775"/>
                    <a:gd name="connsiteX33" fmla="*/ 30000 w 420000"/>
                    <a:gd name="connsiteY33" fmla="*/ 226275 h 278775"/>
                    <a:gd name="connsiteX34" fmla="*/ 0 w 420000"/>
                    <a:gd name="connsiteY34" fmla="*/ 226275 h 278775"/>
                    <a:gd name="connsiteX35" fmla="*/ 0 w 420000"/>
                    <a:gd name="connsiteY35" fmla="*/ 278775 h 278775"/>
                    <a:gd name="connsiteX36" fmla="*/ 420000 w 420000"/>
                    <a:gd name="connsiteY36" fmla="*/ 278775 h 278775"/>
                    <a:gd name="connsiteX37" fmla="*/ 420000 w 420000"/>
                    <a:gd name="connsiteY37" fmla="*/ 226275 h 278775"/>
                    <a:gd name="connsiteX38" fmla="*/ 390000 w 420000"/>
                    <a:gd name="connsiteY38" fmla="*/ 226275 h 278775"/>
                    <a:gd name="connsiteX0" fmla="*/ 337500 w 420000"/>
                    <a:gd name="connsiteY0" fmla="*/ 54131 h 271631"/>
                    <a:gd name="connsiteX1" fmla="*/ 292500 w 420000"/>
                    <a:gd name="connsiteY1" fmla="*/ 54131 h 271631"/>
                    <a:gd name="connsiteX2" fmla="*/ 292500 w 420000"/>
                    <a:gd name="connsiteY2" fmla="*/ 9131 h 271631"/>
                    <a:gd name="connsiteX3" fmla="*/ 337500 w 420000"/>
                    <a:gd name="connsiteY3" fmla="*/ 9131 h 271631"/>
                    <a:gd name="connsiteX4" fmla="*/ 337500 w 420000"/>
                    <a:gd name="connsiteY4" fmla="*/ 54131 h 271631"/>
                    <a:gd name="connsiteX5" fmla="*/ 337500 w 420000"/>
                    <a:gd name="connsiteY5" fmla="*/ 174131 h 271631"/>
                    <a:gd name="connsiteX6" fmla="*/ 292500 w 420000"/>
                    <a:gd name="connsiteY6" fmla="*/ 174131 h 271631"/>
                    <a:gd name="connsiteX7" fmla="*/ 292500 w 420000"/>
                    <a:gd name="connsiteY7" fmla="*/ 129131 h 271631"/>
                    <a:gd name="connsiteX8" fmla="*/ 337500 w 420000"/>
                    <a:gd name="connsiteY8" fmla="*/ 129131 h 271631"/>
                    <a:gd name="connsiteX9" fmla="*/ 337500 w 420000"/>
                    <a:gd name="connsiteY9" fmla="*/ 174131 h 271631"/>
                    <a:gd name="connsiteX10" fmla="*/ 232500 w 420000"/>
                    <a:gd name="connsiteY10" fmla="*/ 54131 h 271631"/>
                    <a:gd name="connsiteX11" fmla="*/ 187500 w 420000"/>
                    <a:gd name="connsiteY11" fmla="*/ 54131 h 271631"/>
                    <a:gd name="connsiteX12" fmla="*/ 187500 w 420000"/>
                    <a:gd name="connsiteY12" fmla="*/ 9131 h 271631"/>
                    <a:gd name="connsiteX13" fmla="*/ 232500 w 420000"/>
                    <a:gd name="connsiteY13" fmla="*/ 9131 h 271631"/>
                    <a:gd name="connsiteX14" fmla="*/ 232500 w 420000"/>
                    <a:gd name="connsiteY14" fmla="*/ 54131 h 271631"/>
                    <a:gd name="connsiteX15" fmla="*/ 232500 w 420000"/>
                    <a:gd name="connsiteY15" fmla="*/ 219131 h 271631"/>
                    <a:gd name="connsiteX16" fmla="*/ 187500 w 420000"/>
                    <a:gd name="connsiteY16" fmla="*/ 219131 h 271631"/>
                    <a:gd name="connsiteX17" fmla="*/ 187500 w 420000"/>
                    <a:gd name="connsiteY17" fmla="*/ 129131 h 271631"/>
                    <a:gd name="connsiteX18" fmla="*/ 232500 w 420000"/>
                    <a:gd name="connsiteY18" fmla="*/ 129131 h 271631"/>
                    <a:gd name="connsiteX19" fmla="*/ 232500 w 420000"/>
                    <a:gd name="connsiteY19" fmla="*/ 219131 h 271631"/>
                    <a:gd name="connsiteX20" fmla="*/ 127500 w 420000"/>
                    <a:gd name="connsiteY20" fmla="*/ 54131 h 271631"/>
                    <a:gd name="connsiteX21" fmla="*/ 82500 w 420000"/>
                    <a:gd name="connsiteY21" fmla="*/ 54131 h 271631"/>
                    <a:gd name="connsiteX22" fmla="*/ 82500 w 420000"/>
                    <a:gd name="connsiteY22" fmla="*/ 9131 h 271631"/>
                    <a:gd name="connsiteX23" fmla="*/ 127500 w 420000"/>
                    <a:gd name="connsiteY23" fmla="*/ 9131 h 271631"/>
                    <a:gd name="connsiteX24" fmla="*/ 127500 w 420000"/>
                    <a:gd name="connsiteY24" fmla="*/ 54131 h 271631"/>
                    <a:gd name="connsiteX25" fmla="*/ 127500 w 420000"/>
                    <a:gd name="connsiteY25" fmla="*/ 174131 h 271631"/>
                    <a:gd name="connsiteX26" fmla="*/ 82500 w 420000"/>
                    <a:gd name="connsiteY26" fmla="*/ 174131 h 271631"/>
                    <a:gd name="connsiteX27" fmla="*/ 82500 w 420000"/>
                    <a:gd name="connsiteY27" fmla="*/ 129131 h 271631"/>
                    <a:gd name="connsiteX28" fmla="*/ 127500 w 420000"/>
                    <a:gd name="connsiteY28" fmla="*/ 129131 h 271631"/>
                    <a:gd name="connsiteX29" fmla="*/ 127500 w 420000"/>
                    <a:gd name="connsiteY29" fmla="*/ 174131 h 271631"/>
                    <a:gd name="connsiteX30" fmla="*/ 390000 w 420000"/>
                    <a:gd name="connsiteY30" fmla="*/ 219131 h 271631"/>
                    <a:gd name="connsiteX31" fmla="*/ 386825 w 420000"/>
                    <a:gd name="connsiteY31" fmla="*/ 0 h 271631"/>
                    <a:gd name="connsiteX32" fmla="*/ 32381 w 420000"/>
                    <a:gd name="connsiteY32" fmla="*/ 1588 h 271631"/>
                    <a:gd name="connsiteX33" fmla="*/ 30000 w 420000"/>
                    <a:gd name="connsiteY33" fmla="*/ 219131 h 271631"/>
                    <a:gd name="connsiteX34" fmla="*/ 0 w 420000"/>
                    <a:gd name="connsiteY34" fmla="*/ 219131 h 271631"/>
                    <a:gd name="connsiteX35" fmla="*/ 0 w 420000"/>
                    <a:gd name="connsiteY35" fmla="*/ 271631 h 271631"/>
                    <a:gd name="connsiteX36" fmla="*/ 420000 w 420000"/>
                    <a:gd name="connsiteY36" fmla="*/ 271631 h 271631"/>
                    <a:gd name="connsiteX37" fmla="*/ 420000 w 420000"/>
                    <a:gd name="connsiteY37" fmla="*/ 219131 h 271631"/>
                    <a:gd name="connsiteX38" fmla="*/ 390000 w 420000"/>
                    <a:gd name="connsiteY38" fmla="*/ 219131 h 27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0000" h="271631">
                      <a:moveTo>
                        <a:pt x="337500" y="54131"/>
                      </a:moveTo>
                      <a:lnTo>
                        <a:pt x="292500" y="54131"/>
                      </a:lnTo>
                      <a:lnTo>
                        <a:pt x="292500" y="9131"/>
                      </a:lnTo>
                      <a:lnTo>
                        <a:pt x="337500" y="9131"/>
                      </a:lnTo>
                      <a:lnTo>
                        <a:pt x="337500" y="54131"/>
                      </a:lnTo>
                      <a:close/>
                      <a:moveTo>
                        <a:pt x="337500" y="174131"/>
                      </a:moveTo>
                      <a:lnTo>
                        <a:pt x="292500" y="174131"/>
                      </a:lnTo>
                      <a:lnTo>
                        <a:pt x="292500" y="129131"/>
                      </a:lnTo>
                      <a:lnTo>
                        <a:pt x="337500" y="129131"/>
                      </a:lnTo>
                      <a:lnTo>
                        <a:pt x="337500" y="174131"/>
                      </a:lnTo>
                      <a:close/>
                      <a:moveTo>
                        <a:pt x="232500" y="54131"/>
                      </a:moveTo>
                      <a:lnTo>
                        <a:pt x="187500" y="54131"/>
                      </a:lnTo>
                      <a:lnTo>
                        <a:pt x="187500" y="9131"/>
                      </a:lnTo>
                      <a:lnTo>
                        <a:pt x="232500" y="9131"/>
                      </a:lnTo>
                      <a:lnTo>
                        <a:pt x="232500" y="54131"/>
                      </a:lnTo>
                      <a:close/>
                      <a:moveTo>
                        <a:pt x="232500" y="219131"/>
                      </a:moveTo>
                      <a:lnTo>
                        <a:pt x="187500" y="219131"/>
                      </a:lnTo>
                      <a:lnTo>
                        <a:pt x="187500" y="129131"/>
                      </a:lnTo>
                      <a:lnTo>
                        <a:pt x="232500" y="129131"/>
                      </a:lnTo>
                      <a:lnTo>
                        <a:pt x="232500" y="219131"/>
                      </a:lnTo>
                      <a:close/>
                      <a:moveTo>
                        <a:pt x="127500" y="54131"/>
                      </a:moveTo>
                      <a:lnTo>
                        <a:pt x="82500" y="54131"/>
                      </a:lnTo>
                      <a:lnTo>
                        <a:pt x="82500" y="9131"/>
                      </a:lnTo>
                      <a:lnTo>
                        <a:pt x="127500" y="9131"/>
                      </a:lnTo>
                      <a:lnTo>
                        <a:pt x="127500" y="54131"/>
                      </a:lnTo>
                      <a:close/>
                      <a:moveTo>
                        <a:pt x="127500" y="174131"/>
                      </a:moveTo>
                      <a:lnTo>
                        <a:pt x="82500" y="174131"/>
                      </a:lnTo>
                      <a:lnTo>
                        <a:pt x="82500" y="129131"/>
                      </a:lnTo>
                      <a:lnTo>
                        <a:pt x="127500" y="129131"/>
                      </a:lnTo>
                      <a:lnTo>
                        <a:pt x="127500" y="174131"/>
                      </a:lnTo>
                      <a:close/>
                      <a:moveTo>
                        <a:pt x="390000" y="219131"/>
                      </a:moveTo>
                      <a:cubicBezTo>
                        <a:pt x="388942" y="137356"/>
                        <a:pt x="387883" y="81775"/>
                        <a:pt x="386825" y="0"/>
                      </a:cubicBezTo>
                      <a:lnTo>
                        <a:pt x="32381" y="1588"/>
                      </a:lnTo>
                      <a:cubicBezTo>
                        <a:pt x="31587" y="73309"/>
                        <a:pt x="30794" y="147410"/>
                        <a:pt x="30000" y="219131"/>
                      </a:cubicBezTo>
                      <a:lnTo>
                        <a:pt x="0" y="219131"/>
                      </a:lnTo>
                      <a:lnTo>
                        <a:pt x="0" y="271631"/>
                      </a:lnTo>
                      <a:lnTo>
                        <a:pt x="420000" y="271631"/>
                      </a:lnTo>
                      <a:lnTo>
                        <a:pt x="420000" y="219131"/>
                      </a:lnTo>
                      <a:lnTo>
                        <a:pt x="390000" y="219131"/>
                      </a:lnTo>
                      <a:close/>
                    </a:path>
                  </a:pathLst>
                </a:custGeom>
                <a:solidFill>
                  <a:schemeClr val="tx1"/>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167" name="Ryhmä 166">
                  <a:extLst>
                    <a:ext uri="{FF2B5EF4-FFF2-40B4-BE49-F238E27FC236}">
                      <a16:creationId xmlns:a16="http://schemas.microsoft.com/office/drawing/2014/main" id="{A2F82DDD-28DE-5819-39AE-01C1EABCEC85}"/>
                    </a:ext>
                  </a:extLst>
                </p:cNvPr>
                <p:cNvGrpSpPr/>
                <p:nvPr/>
              </p:nvGrpSpPr>
              <p:grpSpPr>
                <a:xfrm flipH="1">
                  <a:off x="5971377" y="5998428"/>
                  <a:ext cx="825999" cy="720000"/>
                  <a:chOff x="5684119" y="5341363"/>
                  <a:chExt cx="825999" cy="720000"/>
                </a:xfrm>
                <a:grpFill/>
              </p:grpSpPr>
              <p:sp>
                <p:nvSpPr>
                  <p:cNvPr id="168" name="Vapaamuotoinen: Muoto 167">
                    <a:extLst>
                      <a:ext uri="{FF2B5EF4-FFF2-40B4-BE49-F238E27FC236}">
                        <a16:creationId xmlns:a16="http://schemas.microsoft.com/office/drawing/2014/main" id="{8A28B594-2CD7-4A79-544E-ECB650997122}"/>
                      </a:ext>
                    </a:extLst>
                  </p:cNvPr>
                  <p:cNvSpPr/>
                  <p:nvPr/>
                </p:nvSpPr>
                <p:spPr>
                  <a:xfrm flipH="1">
                    <a:off x="5684119" y="5699626"/>
                    <a:ext cx="356400" cy="57648"/>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7C8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69" name="Kuva 38" descr="Nosturi tasaisella täytöllä">
                    <a:extLst>
                      <a:ext uri="{FF2B5EF4-FFF2-40B4-BE49-F238E27FC236}">
                        <a16:creationId xmlns:a16="http://schemas.microsoft.com/office/drawing/2014/main" id="{110DC776-3440-5C68-B977-26E5A4EA2655}"/>
                      </a:ext>
                    </a:extLst>
                  </p:cNvPr>
                  <p:cNvSpPr/>
                  <p:nvPr/>
                </p:nvSpPr>
                <p:spPr>
                  <a:xfrm flipH="1">
                    <a:off x="5790118" y="5341363"/>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95300 h 762000"/>
                      <a:gd name="connsiteX1" fmla="*/ 572160 w 762902"/>
                      <a:gd name="connsiteY1" fmla="*/ 495300 h 762000"/>
                      <a:gd name="connsiteX2" fmla="*/ 724560 w 762902"/>
                      <a:gd name="connsiteY2" fmla="*/ 419100 h 762000"/>
                      <a:gd name="connsiteX3" fmla="*/ 724560 w 762902"/>
                      <a:gd name="connsiteY3" fmla="*/ 4953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95300 h 762000"/>
                      <a:gd name="connsiteX1" fmla="*/ 724560 w 762902"/>
                      <a:gd name="connsiteY1" fmla="*/ 419100 h 762000"/>
                      <a:gd name="connsiteX2" fmla="*/ 724560 w 762902"/>
                      <a:gd name="connsiteY2" fmla="*/ 4953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891341"/>
                      <a:gd name="connsiteY0" fmla="*/ 161925 h 762000"/>
                      <a:gd name="connsiteX1" fmla="*/ 295935 w 891341"/>
                      <a:gd name="connsiteY1" fmla="*/ 115253 h 762000"/>
                      <a:gd name="connsiteX2" fmla="*/ 492150 w 891341"/>
                      <a:gd name="connsiteY2" fmla="*/ 161925 h 762000"/>
                      <a:gd name="connsiteX3" fmla="*/ 301650 w 891341"/>
                      <a:gd name="connsiteY3" fmla="*/ 161925 h 762000"/>
                      <a:gd name="connsiteX4" fmla="*/ 150203 w 891341"/>
                      <a:gd name="connsiteY4" fmla="*/ 161925 h 762000"/>
                      <a:gd name="connsiteX5" fmla="*/ 217830 w 891341"/>
                      <a:gd name="connsiteY5" fmla="*/ 127635 h 762000"/>
                      <a:gd name="connsiteX6" fmla="*/ 214020 w 891341"/>
                      <a:gd name="connsiteY6" fmla="*/ 161925 h 762000"/>
                      <a:gd name="connsiteX7" fmla="*/ 150203 w 891341"/>
                      <a:gd name="connsiteY7" fmla="*/ 161925 h 762000"/>
                      <a:gd name="connsiteX8" fmla="*/ 211163 w 891341"/>
                      <a:gd name="connsiteY8" fmla="*/ 704850 h 762000"/>
                      <a:gd name="connsiteX9" fmla="*/ 214972 w 891341"/>
                      <a:gd name="connsiteY9" fmla="*/ 666750 h 762000"/>
                      <a:gd name="connsiteX10" fmla="*/ 299745 w 891341"/>
                      <a:gd name="connsiteY10" fmla="*/ 666750 h 762000"/>
                      <a:gd name="connsiteX11" fmla="*/ 303555 w 891341"/>
                      <a:gd name="connsiteY11" fmla="*/ 704850 h 762000"/>
                      <a:gd name="connsiteX12" fmla="*/ 211163 w 891341"/>
                      <a:gd name="connsiteY12" fmla="*/ 704850 h 762000"/>
                      <a:gd name="connsiteX13" fmla="*/ 224497 w 891341"/>
                      <a:gd name="connsiteY13" fmla="*/ 590550 h 762000"/>
                      <a:gd name="connsiteX14" fmla="*/ 292125 w 891341"/>
                      <a:gd name="connsiteY14" fmla="*/ 590550 h 762000"/>
                      <a:gd name="connsiteX15" fmla="*/ 295935 w 891341"/>
                      <a:gd name="connsiteY15" fmla="*/ 628650 h 762000"/>
                      <a:gd name="connsiteX16" fmla="*/ 219735 w 891341"/>
                      <a:gd name="connsiteY16" fmla="*/ 628650 h 762000"/>
                      <a:gd name="connsiteX17" fmla="*/ 224497 w 891341"/>
                      <a:gd name="connsiteY17" fmla="*/ 590550 h 762000"/>
                      <a:gd name="connsiteX18" fmla="*/ 233070 w 891341"/>
                      <a:gd name="connsiteY18" fmla="*/ 514350 h 762000"/>
                      <a:gd name="connsiteX19" fmla="*/ 283553 w 891341"/>
                      <a:gd name="connsiteY19" fmla="*/ 514350 h 762000"/>
                      <a:gd name="connsiteX20" fmla="*/ 287362 w 891341"/>
                      <a:gd name="connsiteY20" fmla="*/ 552450 h 762000"/>
                      <a:gd name="connsiteX21" fmla="*/ 228307 w 891341"/>
                      <a:gd name="connsiteY21" fmla="*/ 552450 h 762000"/>
                      <a:gd name="connsiteX22" fmla="*/ 233070 w 891341"/>
                      <a:gd name="connsiteY22" fmla="*/ 514350 h 762000"/>
                      <a:gd name="connsiteX23" fmla="*/ 240690 w 891341"/>
                      <a:gd name="connsiteY23" fmla="*/ 438150 h 762000"/>
                      <a:gd name="connsiteX24" fmla="*/ 274028 w 891341"/>
                      <a:gd name="connsiteY24" fmla="*/ 438150 h 762000"/>
                      <a:gd name="connsiteX25" fmla="*/ 277837 w 891341"/>
                      <a:gd name="connsiteY25" fmla="*/ 476250 h 762000"/>
                      <a:gd name="connsiteX26" fmla="*/ 235928 w 891341"/>
                      <a:gd name="connsiteY26" fmla="*/ 476250 h 762000"/>
                      <a:gd name="connsiteX27" fmla="*/ 240690 w 891341"/>
                      <a:gd name="connsiteY27" fmla="*/ 438150 h 762000"/>
                      <a:gd name="connsiteX28" fmla="*/ 249262 w 891341"/>
                      <a:gd name="connsiteY28" fmla="*/ 361950 h 762000"/>
                      <a:gd name="connsiteX29" fmla="*/ 265455 w 891341"/>
                      <a:gd name="connsiteY29" fmla="*/ 361950 h 762000"/>
                      <a:gd name="connsiteX30" fmla="*/ 269265 w 891341"/>
                      <a:gd name="connsiteY30" fmla="*/ 400050 h 762000"/>
                      <a:gd name="connsiteX31" fmla="*/ 244500 w 891341"/>
                      <a:gd name="connsiteY31" fmla="*/ 400050 h 762000"/>
                      <a:gd name="connsiteX32" fmla="*/ 249262 w 891341"/>
                      <a:gd name="connsiteY32" fmla="*/ 361950 h 762000"/>
                      <a:gd name="connsiteX33" fmla="*/ 257835 w 891341"/>
                      <a:gd name="connsiteY33" fmla="*/ 287655 h 762000"/>
                      <a:gd name="connsiteX34" fmla="*/ 261645 w 891341"/>
                      <a:gd name="connsiteY34" fmla="*/ 323850 h 762000"/>
                      <a:gd name="connsiteX35" fmla="*/ 253072 w 891341"/>
                      <a:gd name="connsiteY35" fmla="*/ 323850 h 762000"/>
                      <a:gd name="connsiteX36" fmla="*/ 257835 w 891341"/>
                      <a:gd name="connsiteY36" fmla="*/ 287655 h 762000"/>
                      <a:gd name="connsiteX37" fmla="*/ 667410 w 891341"/>
                      <a:gd name="connsiteY37" fmla="*/ 381000 h 762000"/>
                      <a:gd name="connsiteX38" fmla="*/ 667410 w 891341"/>
                      <a:gd name="connsiteY38" fmla="*/ 219075 h 762000"/>
                      <a:gd name="connsiteX39" fmla="*/ 734085 w 891341"/>
                      <a:gd name="connsiteY39" fmla="*/ 219075 h 762000"/>
                      <a:gd name="connsiteX40" fmla="*/ 762660 w 891341"/>
                      <a:gd name="connsiteY40" fmla="*/ 194310 h 762000"/>
                      <a:gd name="connsiteX41" fmla="*/ 740752 w 891341"/>
                      <a:gd name="connsiteY41" fmla="*/ 162878 h 762000"/>
                      <a:gd name="connsiteX42" fmla="*/ 289267 w 891341"/>
                      <a:gd name="connsiteY42" fmla="*/ 54293 h 762000"/>
                      <a:gd name="connsiteX43" fmla="*/ 286410 w 891341"/>
                      <a:gd name="connsiteY43" fmla="*/ 25717 h 762000"/>
                      <a:gd name="connsiteX44" fmla="*/ 257835 w 891341"/>
                      <a:gd name="connsiteY44" fmla="*/ 0 h 762000"/>
                      <a:gd name="connsiteX45" fmla="*/ 229260 w 891341"/>
                      <a:gd name="connsiteY45" fmla="*/ 25717 h 762000"/>
                      <a:gd name="connsiteX46" fmla="*/ 225450 w 891341"/>
                      <a:gd name="connsiteY46" fmla="*/ 60960 h 762000"/>
                      <a:gd name="connsiteX47" fmla="*/ 15900 w 891341"/>
                      <a:gd name="connsiteY47" fmla="*/ 165735 h 762000"/>
                      <a:gd name="connsiteX48" fmla="*/ 660 w 891341"/>
                      <a:gd name="connsiteY48" fmla="*/ 198120 h 762000"/>
                      <a:gd name="connsiteX49" fmla="*/ 29235 w 891341"/>
                      <a:gd name="connsiteY49" fmla="*/ 219075 h 762000"/>
                      <a:gd name="connsiteX50" fmla="*/ 208305 w 891341"/>
                      <a:gd name="connsiteY50" fmla="*/ 219075 h 762000"/>
                      <a:gd name="connsiteX51" fmla="*/ 154013 w 891341"/>
                      <a:gd name="connsiteY51" fmla="*/ 704850 h 762000"/>
                      <a:gd name="connsiteX52" fmla="*/ 57810 w 891341"/>
                      <a:gd name="connsiteY52" fmla="*/ 704850 h 762000"/>
                      <a:gd name="connsiteX53" fmla="*/ 57810 w 891341"/>
                      <a:gd name="connsiteY53" fmla="*/ 762000 h 762000"/>
                      <a:gd name="connsiteX54" fmla="*/ 457860 w 891341"/>
                      <a:gd name="connsiteY54" fmla="*/ 762000 h 762000"/>
                      <a:gd name="connsiteX55" fmla="*/ 457860 w 891341"/>
                      <a:gd name="connsiteY55" fmla="*/ 704850 h 762000"/>
                      <a:gd name="connsiteX56" fmla="*/ 361658 w 891341"/>
                      <a:gd name="connsiteY56" fmla="*/ 704850 h 762000"/>
                      <a:gd name="connsiteX57" fmla="*/ 307365 w 891341"/>
                      <a:gd name="connsiteY57" fmla="*/ 219075 h 762000"/>
                      <a:gd name="connsiteX58" fmla="*/ 629310 w 891341"/>
                      <a:gd name="connsiteY58" fmla="*/ 219075 h 762000"/>
                      <a:gd name="connsiteX59" fmla="*/ 629310 w 891341"/>
                      <a:gd name="connsiteY59" fmla="*/ 381000 h 762000"/>
                      <a:gd name="connsiteX60" fmla="*/ 534060 w 891341"/>
                      <a:gd name="connsiteY60" fmla="*/ 381000 h 762000"/>
                      <a:gd name="connsiteX61" fmla="*/ 534060 w 891341"/>
                      <a:gd name="connsiteY61" fmla="*/ 533400 h 762000"/>
                      <a:gd name="connsiteX62" fmla="*/ 762660 w 891341"/>
                      <a:gd name="connsiteY62" fmla="*/ 533400 h 762000"/>
                      <a:gd name="connsiteX63" fmla="*/ 891341 w 891341"/>
                      <a:gd name="connsiteY63" fmla="*/ 388561 h 762000"/>
                      <a:gd name="connsiteX64" fmla="*/ 667410 w 891341"/>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7410 w 762902"/>
                      <a:gd name="connsiteY63" fmla="*/ 381000 h 762000"/>
                      <a:gd name="connsiteX0" fmla="*/ 301650 w 770229"/>
                      <a:gd name="connsiteY0" fmla="*/ 161925 h 762000"/>
                      <a:gd name="connsiteX1" fmla="*/ 295935 w 770229"/>
                      <a:gd name="connsiteY1" fmla="*/ 115253 h 762000"/>
                      <a:gd name="connsiteX2" fmla="*/ 492150 w 770229"/>
                      <a:gd name="connsiteY2" fmla="*/ 161925 h 762000"/>
                      <a:gd name="connsiteX3" fmla="*/ 301650 w 770229"/>
                      <a:gd name="connsiteY3" fmla="*/ 161925 h 762000"/>
                      <a:gd name="connsiteX4" fmla="*/ 150203 w 770229"/>
                      <a:gd name="connsiteY4" fmla="*/ 161925 h 762000"/>
                      <a:gd name="connsiteX5" fmla="*/ 217830 w 770229"/>
                      <a:gd name="connsiteY5" fmla="*/ 127635 h 762000"/>
                      <a:gd name="connsiteX6" fmla="*/ 214020 w 770229"/>
                      <a:gd name="connsiteY6" fmla="*/ 161925 h 762000"/>
                      <a:gd name="connsiteX7" fmla="*/ 150203 w 770229"/>
                      <a:gd name="connsiteY7" fmla="*/ 161925 h 762000"/>
                      <a:gd name="connsiteX8" fmla="*/ 211163 w 770229"/>
                      <a:gd name="connsiteY8" fmla="*/ 704850 h 762000"/>
                      <a:gd name="connsiteX9" fmla="*/ 214972 w 770229"/>
                      <a:gd name="connsiteY9" fmla="*/ 666750 h 762000"/>
                      <a:gd name="connsiteX10" fmla="*/ 299745 w 770229"/>
                      <a:gd name="connsiteY10" fmla="*/ 666750 h 762000"/>
                      <a:gd name="connsiteX11" fmla="*/ 303555 w 770229"/>
                      <a:gd name="connsiteY11" fmla="*/ 704850 h 762000"/>
                      <a:gd name="connsiteX12" fmla="*/ 211163 w 770229"/>
                      <a:gd name="connsiteY12" fmla="*/ 704850 h 762000"/>
                      <a:gd name="connsiteX13" fmla="*/ 224497 w 770229"/>
                      <a:gd name="connsiteY13" fmla="*/ 590550 h 762000"/>
                      <a:gd name="connsiteX14" fmla="*/ 292125 w 770229"/>
                      <a:gd name="connsiteY14" fmla="*/ 590550 h 762000"/>
                      <a:gd name="connsiteX15" fmla="*/ 295935 w 770229"/>
                      <a:gd name="connsiteY15" fmla="*/ 628650 h 762000"/>
                      <a:gd name="connsiteX16" fmla="*/ 219735 w 770229"/>
                      <a:gd name="connsiteY16" fmla="*/ 628650 h 762000"/>
                      <a:gd name="connsiteX17" fmla="*/ 224497 w 770229"/>
                      <a:gd name="connsiteY17" fmla="*/ 590550 h 762000"/>
                      <a:gd name="connsiteX18" fmla="*/ 233070 w 770229"/>
                      <a:gd name="connsiteY18" fmla="*/ 514350 h 762000"/>
                      <a:gd name="connsiteX19" fmla="*/ 283553 w 770229"/>
                      <a:gd name="connsiteY19" fmla="*/ 514350 h 762000"/>
                      <a:gd name="connsiteX20" fmla="*/ 287362 w 770229"/>
                      <a:gd name="connsiteY20" fmla="*/ 552450 h 762000"/>
                      <a:gd name="connsiteX21" fmla="*/ 228307 w 770229"/>
                      <a:gd name="connsiteY21" fmla="*/ 552450 h 762000"/>
                      <a:gd name="connsiteX22" fmla="*/ 233070 w 770229"/>
                      <a:gd name="connsiteY22" fmla="*/ 514350 h 762000"/>
                      <a:gd name="connsiteX23" fmla="*/ 240690 w 770229"/>
                      <a:gd name="connsiteY23" fmla="*/ 438150 h 762000"/>
                      <a:gd name="connsiteX24" fmla="*/ 274028 w 770229"/>
                      <a:gd name="connsiteY24" fmla="*/ 438150 h 762000"/>
                      <a:gd name="connsiteX25" fmla="*/ 277837 w 770229"/>
                      <a:gd name="connsiteY25" fmla="*/ 476250 h 762000"/>
                      <a:gd name="connsiteX26" fmla="*/ 235928 w 770229"/>
                      <a:gd name="connsiteY26" fmla="*/ 476250 h 762000"/>
                      <a:gd name="connsiteX27" fmla="*/ 240690 w 770229"/>
                      <a:gd name="connsiteY27" fmla="*/ 438150 h 762000"/>
                      <a:gd name="connsiteX28" fmla="*/ 249262 w 770229"/>
                      <a:gd name="connsiteY28" fmla="*/ 361950 h 762000"/>
                      <a:gd name="connsiteX29" fmla="*/ 265455 w 770229"/>
                      <a:gd name="connsiteY29" fmla="*/ 361950 h 762000"/>
                      <a:gd name="connsiteX30" fmla="*/ 269265 w 770229"/>
                      <a:gd name="connsiteY30" fmla="*/ 400050 h 762000"/>
                      <a:gd name="connsiteX31" fmla="*/ 244500 w 770229"/>
                      <a:gd name="connsiteY31" fmla="*/ 400050 h 762000"/>
                      <a:gd name="connsiteX32" fmla="*/ 249262 w 770229"/>
                      <a:gd name="connsiteY32" fmla="*/ 361950 h 762000"/>
                      <a:gd name="connsiteX33" fmla="*/ 257835 w 770229"/>
                      <a:gd name="connsiteY33" fmla="*/ 287655 h 762000"/>
                      <a:gd name="connsiteX34" fmla="*/ 261645 w 770229"/>
                      <a:gd name="connsiteY34" fmla="*/ 323850 h 762000"/>
                      <a:gd name="connsiteX35" fmla="*/ 253072 w 770229"/>
                      <a:gd name="connsiteY35" fmla="*/ 323850 h 762000"/>
                      <a:gd name="connsiteX36" fmla="*/ 257835 w 770229"/>
                      <a:gd name="connsiteY36" fmla="*/ 287655 h 762000"/>
                      <a:gd name="connsiteX37" fmla="*/ 667410 w 770229"/>
                      <a:gd name="connsiteY37" fmla="*/ 381000 h 762000"/>
                      <a:gd name="connsiteX38" fmla="*/ 667410 w 770229"/>
                      <a:gd name="connsiteY38" fmla="*/ 219075 h 762000"/>
                      <a:gd name="connsiteX39" fmla="*/ 734085 w 770229"/>
                      <a:gd name="connsiteY39" fmla="*/ 219075 h 762000"/>
                      <a:gd name="connsiteX40" fmla="*/ 762660 w 770229"/>
                      <a:gd name="connsiteY40" fmla="*/ 194310 h 762000"/>
                      <a:gd name="connsiteX41" fmla="*/ 740752 w 770229"/>
                      <a:gd name="connsiteY41" fmla="*/ 162878 h 762000"/>
                      <a:gd name="connsiteX42" fmla="*/ 289267 w 770229"/>
                      <a:gd name="connsiteY42" fmla="*/ 54293 h 762000"/>
                      <a:gd name="connsiteX43" fmla="*/ 286410 w 770229"/>
                      <a:gd name="connsiteY43" fmla="*/ 25717 h 762000"/>
                      <a:gd name="connsiteX44" fmla="*/ 257835 w 770229"/>
                      <a:gd name="connsiteY44" fmla="*/ 0 h 762000"/>
                      <a:gd name="connsiteX45" fmla="*/ 229260 w 770229"/>
                      <a:gd name="connsiteY45" fmla="*/ 25717 h 762000"/>
                      <a:gd name="connsiteX46" fmla="*/ 225450 w 770229"/>
                      <a:gd name="connsiteY46" fmla="*/ 60960 h 762000"/>
                      <a:gd name="connsiteX47" fmla="*/ 15900 w 770229"/>
                      <a:gd name="connsiteY47" fmla="*/ 165735 h 762000"/>
                      <a:gd name="connsiteX48" fmla="*/ 660 w 770229"/>
                      <a:gd name="connsiteY48" fmla="*/ 198120 h 762000"/>
                      <a:gd name="connsiteX49" fmla="*/ 29235 w 770229"/>
                      <a:gd name="connsiteY49" fmla="*/ 219075 h 762000"/>
                      <a:gd name="connsiteX50" fmla="*/ 208305 w 770229"/>
                      <a:gd name="connsiteY50" fmla="*/ 219075 h 762000"/>
                      <a:gd name="connsiteX51" fmla="*/ 154013 w 770229"/>
                      <a:gd name="connsiteY51" fmla="*/ 704850 h 762000"/>
                      <a:gd name="connsiteX52" fmla="*/ 57810 w 770229"/>
                      <a:gd name="connsiteY52" fmla="*/ 704850 h 762000"/>
                      <a:gd name="connsiteX53" fmla="*/ 57810 w 770229"/>
                      <a:gd name="connsiteY53" fmla="*/ 762000 h 762000"/>
                      <a:gd name="connsiteX54" fmla="*/ 457860 w 770229"/>
                      <a:gd name="connsiteY54" fmla="*/ 762000 h 762000"/>
                      <a:gd name="connsiteX55" fmla="*/ 457860 w 770229"/>
                      <a:gd name="connsiteY55" fmla="*/ 704850 h 762000"/>
                      <a:gd name="connsiteX56" fmla="*/ 361658 w 770229"/>
                      <a:gd name="connsiteY56" fmla="*/ 704850 h 762000"/>
                      <a:gd name="connsiteX57" fmla="*/ 307365 w 770229"/>
                      <a:gd name="connsiteY57" fmla="*/ 219075 h 762000"/>
                      <a:gd name="connsiteX58" fmla="*/ 629310 w 770229"/>
                      <a:gd name="connsiteY58" fmla="*/ 219075 h 762000"/>
                      <a:gd name="connsiteX59" fmla="*/ 629310 w 770229"/>
                      <a:gd name="connsiteY59" fmla="*/ 381000 h 762000"/>
                      <a:gd name="connsiteX60" fmla="*/ 534060 w 770229"/>
                      <a:gd name="connsiteY60" fmla="*/ 381000 h 762000"/>
                      <a:gd name="connsiteX61" fmla="*/ 534060 w 770229"/>
                      <a:gd name="connsiteY61" fmla="*/ 533400 h 762000"/>
                      <a:gd name="connsiteX62" fmla="*/ 770229 w 770229"/>
                      <a:gd name="connsiteY62" fmla="*/ 538440 h 762000"/>
                      <a:gd name="connsiteX63" fmla="*/ 667410 w 770229"/>
                      <a:gd name="connsiteY63"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667410 w 762902"/>
                      <a:gd name="connsiteY62"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667410 w 762902"/>
                      <a:gd name="connsiteY61"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667410 w 762902"/>
                      <a:gd name="connsiteY60"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667410" y="381000"/>
                        </a:moveTo>
                        <a:lnTo>
                          <a:pt x="667410" y="219075"/>
                        </a:ln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29310" y="219075"/>
                        </a:lnTo>
                        <a:lnTo>
                          <a:pt x="629310" y="381000"/>
                        </a:lnTo>
                        <a:lnTo>
                          <a:pt x="667410" y="381000"/>
                        </a:ln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170" name="Ryhmä 169">
                <a:extLst>
                  <a:ext uri="{FF2B5EF4-FFF2-40B4-BE49-F238E27FC236}">
                    <a16:creationId xmlns:a16="http://schemas.microsoft.com/office/drawing/2014/main" id="{6E2F71AA-8FE8-D3EC-36AD-2343EEEF0681}"/>
                  </a:ext>
                </a:extLst>
              </p:cNvPr>
              <p:cNvGrpSpPr/>
              <p:nvPr/>
            </p:nvGrpSpPr>
            <p:grpSpPr>
              <a:xfrm>
                <a:off x="5787039" y="2647268"/>
                <a:ext cx="490912" cy="165412"/>
                <a:chOff x="5433639" y="2715662"/>
                <a:chExt cx="490912" cy="249368"/>
              </a:xfrm>
              <a:solidFill>
                <a:schemeClr val="tx1"/>
              </a:solidFill>
            </p:grpSpPr>
            <p:sp>
              <p:nvSpPr>
                <p:cNvPr id="171" name="Vapaamuotoinen: Muoto 170">
                  <a:extLst>
                    <a:ext uri="{FF2B5EF4-FFF2-40B4-BE49-F238E27FC236}">
                      <a16:creationId xmlns:a16="http://schemas.microsoft.com/office/drawing/2014/main" id="{449F83B0-3D15-47D7-E9E9-34C8340850B2}"/>
                    </a:ext>
                  </a:extLst>
                </p:cNvPr>
                <p:cNvSpPr/>
                <p:nvPr/>
              </p:nvSpPr>
              <p:spPr>
                <a:xfrm flipH="1">
                  <a:off x="5734115" y="2844489"/>
                  <a:ext cx="190436" cy="80361"/>
                </a:xfrm>
                <a:custGeom>
                  <a:avLst/>
                  <a:gdLst>
                    <a:gd name="connsiteX0" fmla="*/ 190436 w 190436"/>
                    <a:gd name="connsiteY0" fmla="*/ 0 h 80361"/>
                    <a:gd name="connsiteX1" fmla="*/ 0 w 190436"/>
                    <a:gd name="connsiteY1" fmla="*/ 0 h 80361"/>
                    <a:gd name="connsiteX2" fmla="*/ 0 w 190436"/>
                    <a:gd name="connsiteY2" fmla="*/ 80361 h 80361"/>
                    <a:gd name="connsiteX3" fmla="*/ 20404 w 190436"/>
                    <a:gd name="connsiteY3" fmla="*/ 80361 h 80361"/>
                    <a:gd name="connsiteX4" fmla="*/ 54411 w 190436"/>
                    <a:gd name="connsiteY4" fmla="*/ 22961 h 80361"/>
                    <a:gd name="connsiteX5" fmla="*/ 88417 w 190436"/>
                    <a:gd name="connsiteY5" fmla="*/ 80361 h 80361"/>
                    <a:gd name="connsiteX6" fmla="*/ 102019 w 190436"/>
                    <a:gd name="connsiteY6" fmla="*/ 80361 h 80361"/>
                    <a:gd name="connsiteX7" fmla="*/ 136026 w 190436"/>
                    <a:gd name="connsiteY7" fmla="*/ 22961 h 80361"/>
                    <a:gd name="connsiteX8" fmla="*/ 170033 w 190436"/>
                    <a:gd name="connsiteY8" fmla="*/ 80361 h 80361"/>
                    <a:gd name="connsiteX9" fmla="*/ 190436 w 190436"/>
                    <a:gd name="connsiteY9" fmla="*/ 80361 h 8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36" h="80361">
                      <a:moveTo>
                        <a:pt x="190436" y="0"/>
                      </a:moveTo>
                      <a:lnTo>
                        <a:pt x="0" y="0"/>
                      </a:lnTo>
                      <a:lnTo>
                        <a:pt x="0" y="80361"/>
                      </a:lnTo>
                      <a:lnTo>
                        <a:pt x="20404" y="80361"/>
                      </a:lnTo>
                      <a:cubicBezTo>
                        <a:pt x="20404" y="48790"/>
                        <a:pt x="35707" y="22961"/>
                        <a:pt x="54411" y="22961"/>
                      </a:cubicBezTo>
                      <a:cubicBezTo>
                        <a:pt x="73114" y="22961"/>
                        <a:pt x="88417" y="48790"/>
                        <a:pt x="88417" y="80361"/>
                      </a:cubicBezTo>
                      <a:lnTo>
                        <a:pt x="102019" y="80361"/>
                      </a:lnTo>
                      <a:cubicBezTo>
                        <a:pt x="102019" y="48790"/>
                        <a:pt x="117322" y="22961"/>
                        <a:pt x="136026" y="22961"/>
                      </a:cubicBezTo>
                      <a:cubicBezTo>
                        <a:pt x="154730" y="22961"/>
                        <a:pt x="170033" y="48790"/>
                        <a:pt x="170033" y="80361"/>
                      </a:cubicBezTo>
                      <a:lnTo>
                        <a:pt x="190436" y="80361"/>
                      </a:lnTo>
                      <a:close/>
                    </a:path>
                  </a:pathLst>
                </a:custGeom>
                <a:grpFill/>
                <a:ln w="6846"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2" name="Vapaamuotoinen: Muoto 171">
                  <a:extLst>
                    <a:ext uri="{FF2B5EF4-FFF2-40B4-BE49-F238E27FC236}">
                      <a16:creationId xmlns:a16="http://schemas.microsoft.com/office/drawing/2014/main" id="{742E7407-B121-0941-9CE8-9F86209EBBBC}"/>
                    </a:ext>
                  </a:extLst>
                </p:cNvPr>
                <p:cNvSpPr/>
                <p:nvPr/>
              </p:nvSpPr>
              <p:spPr>
                <a:xfrm flipH="1">
                  <a:off x="5640517" y="2882122"/>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3" name="Vapaamuotoinen: Muoto 172">
                  <a:extLst>
                    <a:ext uri="{FF2B5EF4-FFF2-40B4-BE49-F238E27FC236}">
                      <a16:creationId xmlns:a16="http://schemas.microsoft.com/office/drawing/2014/main" id="{E4874431-88A6-9A41-71B3-C15CDF35820F}"/>
                    </a:ext>
                  </a:extLst>
                </p:cNvPr>
                <p:cNvSpPr/>
                <p:nvPr/>
              </p:nvSpPr>
              <p:spPr>
                <a:xfrm flipH="1">
                  <a:off x="5457444" y="2882122"/>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4" name="Vapaamuotoinen: Muoto 173">
                  <a:extLst>
                    <a:ext uri="{FF2B5EF4-FFF2-40B4-BE49-F238E27FC236}">
                      <a16:creationId xmlns:a16="http://schemas.microsoft.com/office/drawing/2014/main" id="{4DF95881-6AF8-8392-CE58-82358506B0C3}"/>
                    </a:ext>
                  </a:extLst>
                </p:cNvPr>
                <p:cNvSpPr/>
                <p:nvPr/>
              </p:nvSpPr>
              <p:spPr>
                <a:xfrm flipH="1">
                  <a:off x="5433639" y="2715662"/>
                  <a:ext cx="95218" cy="206641"/>
                </a:xfrm>
                <a:custGeom>
                  <a:avLst/>
                  <a:gdLst>
                    <a:gd name="connsiteX0" fmla="*/ 27442 w 192091"/>
                    <a:gd name="connsiteY0" fmla="*/ 27442 h 246974"/>
                    <a:gd name="connsiteX1" fmla="*/ 68604 w 192091"/>
                    <a:gd name="connsiteY1" fmla="*/ 27442 h 246974"/>
                    <a:gd name="connsiteX2" fmla="*/ 94674 w 192091"/>
                    <a:gd name="connsiteY2" fmla="*/ 47337 h 246974"/>
                    <a:gd name="connsiteX3" fmla="*/ 108394 w 192091"/>
                    <a:gd name="connsiteY3" fmla="*/ 94674 h 246974"/>
                    <a:gd name="connsiteX4" fmla="*/ 109080 w 192091"/>
                    <a:gd name="connsiteY4" fmla="*/ 96046 h 246974"/>
                    <a:gd name="connsiteX5" fmla="*/ 27442 w 192091"/>
                    <a:gd name="connsiteY5" fmla="*/ 96046 h 246974"/>
                    <a:gd name="connsiteX6" fmla="*/ 27442 w 192091"/>
                    <a:gd name="connsiteY6" fmla="*/ 27442 h 246974"/>
                    <a:gd name="connsiteX7" fmla="*/ 68604 w 192091"/>
                    <a:gd name="connsiteY7" fmla="*/ 0 h 246974"/>
                    <a:gd name="connsiteX8" fmla="*/ 0 w 192091"/>
                    <a:gd name="connsiteY8" fmla="*/ 0 h 246974"/>
                    <a:gd name="connsiteX9" fmla="*/ 0 w 192091"/>
                    <a:gd name="connsiteY9" fmla="*/ 96046 h 246974"/>
                    <a:gd name="connsiteX10" fmla="*/ 0 w 192091"/>
                    <a:gd name="connsiteY10" fmla="*/ 137208 h 246974"/>
                    <a:gd name="connsiteX11" fmla="*/ 0 w 192091"/>
                    <a:gd name="connsiteY11" fmla="*/ 246975 h 246974"/>
                    <a:gd name="connsiteX12" fmla="*/ 27442 w 192091"/>
                    <a:gd name="connsiteY12" fmla="*/ 246975 h 246974"/>
                    <a:gd name="connsiteX13" fmla="*/ 96046 w 192091"/>
                    <a:gd name="connsiteY13" fmla="*/ 178371 h 246974"/>
                    <a:gd name="connsiteX14" fmla="*/ 164650 w 192091"/>
                    <a:gd name="connsiteY14" fmla="*/ 246975 h 246974"/>
                    <a:gd name="connsiteX15" fmla="*/ 192091 w 192091"/>
                    <a:gd name="connsiteY15" fmla="*/ 219533 h 246974"/>
                    <a:gd name="connsiteX16" fmla="*/ 192091 w 192091"/>
                    <a:gd name="connsiteY16" fmla="*/ 150929 h 246974"/>
                    <a:gd name="connsiteX17" fmla="*/ 181115 w 192091"/>
                    <a:gd name="connsiteY17" fmla="*/ 128976 h 246974"/>
                    <a:gd name="connsiteX18" fmla="*/ 144755 w 192091"/>
                    <a:gd name="connsiteY18" fmla="*/ 101534 h 246974"/>
                    <a:gd name="connsiteX19" fmla="*/ 135150 w 192091"/>
                    <a:gd name="connsiteY19" fmla="*/ 87127 h 246974"/>
                    <a:gd name="connsiteX20" fmla="*/ 121429 w 192091"/>
                    <a:gd name="connsiteY20" fmla="*/ 39790 h 246974"/>
                    <a:gd name="connsiteX21" fmla="*/ 68604 w 192091"/>
                    <a:gd name="connsiteY21" fmla="*/ 0 h 2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91" h="246974">
                      <a:moveTo>
                        <a:pt x="27442" y="27442"/>
                      </a:moveTo>
                      <a:lnTo>
                        <a:pt x="68604" y="27442"/>
                      </a:lnTo>
                      <a:cubicBezTo>
                        <a:pt x="80953" y="27442"/>
                        <a:pt x="91929" y="35674"/>
                        <a:pt x="94674" y="47337"/>
                      </a:cubicBezTo>
                      <a:lnTo>
                        <a:pt x="108394" y="94674"/>
                      </a:lnTo>
                      <a:cubicBezTo>
                        <a:pt x="108394" y="95360"/>
                        <a:pt x="109080" y="95360"/>
                        <a:pt x="109080" y="96046"/>
                      </a:cubicBezTo>
                      <a:lnTo>
                        <a:pt x="27442" y="96046"/>
                      </a:lnTo>
                      <a:lnTo>
                        <a:pt x="27442" y="27442"/>
                      </a:lnTo>
                      <a:close/>
                      <a:moveTo>
                        <a:pt x="68604" y="0"/>
                      </a:moveTo>
                      <a:lnTo>
                        <a:pt x="0" y="0"/>
                      </a:lnTo>
                      <a:lnTo>
                        <a:pt x="0" y="96046"/>
                      </a:lnTo>
                      <a:lnTo>
                        <a:pt x="0" y="137208"/>
                      </a:lnTo>
                      <a:lnTo>
                        <a:pt x="0" y="246975"/>
                      </a:lnTo>
                      <a:lnTo>
                        <a:pt x="27442" y="246975"/>
                      </a:lnTo>
                      <a:cubicBezTo>
                        <a:pt x="27442" y="209242"/>
                        <a:pt x="58313" y="178371"/>
                        <a:pt x="96046" y="178371"/>
                      </a:cubicBezTo>
                      <a:cubicBezTo>
                        <a:pt x="133778" y="178371"/>
                        <a:pt x="164650" y="209242"/>
                        <a:pt x="164650" y="246975"/>
                      </a:cubicBezTo>
                      <a:cubicBezTo>
                        <a:pt x="179743" y="246975"/>
                        <a:pt x="192091" y="234626"/>
                        <a:pt x="192091" y="219533"/>
                      </a:cubicBezTo>
                      <a:lnTo>
                        <a:pt x="192091" y="150929"/>
                      </a:lnTo>
                      <a:cubicBezTo>
                        <a:pt x="192091" y="142010"/>
                        <a:pt x="187975" y="134464"/>
                        <a:pt x="181115" y="128976"/>
                      </a:cubicBezTo>
                      <a:lnTo>
                        <a:pt x="144755" y="101534"/>
                      </a:lnTo>
                      <a:cubicBezTo>
                        <a:pt x="139952" y="98104"/>
                        <a:pt x="136522" y="92615"/>
                        <a:pt x="135150" y="87127"/>
                      </a:cubicBezTo>
                      <a:lnTo>
                        <a:pt x="121429" y="39790"/>
                      </a:lnTo>
                      <a:cubicBezTo>
                        <a:pt x="114569" y="16465"/>
                        <a:pt x="92615" y="0"/>
                        <a:pt x="68604" y="0"/>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5" name="Vapaamuotoinen: Muoto 174">
                  <a:extLst>
                    <a:ext uri="{FF2B5EF4-FFF2-40B4-BE49-F238E27FC236}">
                      <a16:creationId xmlns:a16="http://schemas.microsoft.com/office/drawing/2014/main" id="{E9344FFD-EED3-F077-1E89-5D7DFFEE2B4B}"/>
                    </a:ext>
                  </a:extLst>
                </p:cNvPr>
                <p:cNvSpPr/>
                <p:nvPr/>
              </p:nvSpPr>
              <p:spPr>
                <a:xfrm flipH="1">
                  <a:off x="5528296" y="2841943"/>
                  <a:ext cx="190436" cy="80360"/>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6" name="Vapaamuotoinen: Muoto 175">
                  <a:extLst>
                    <a:ext uri="{FF2B5EF4-FFF2-40B4-BE49-F238E27FC236}">
                      <a16:creationId xmlns:a16="http://schemas.microsoft.com/office/drawing/2014/main" id="{85071916-59D8-00A5-74B8-624E4AB7D6CA}"/>
                    </a:ext>
                  </a:extLst>
                </p:cNvPr>
                <p:cNvSpPr/>
                <p:nvPr/>
              </p:nvSpPr>
              <p:spPr>
                <a:xfrm flipH="1">
                  <a:off x="5848405" y="2884670"/>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7" name="Vapaamuotoinen: Muoto 176">
                  <a:extLst>
                    <a:ext uri="{FF2B5EF4-FFF2-40B4-BE49-F238E27FC236}">
                      <a16:creationId xmlns:a16="http://schemas.microsoft.com/office/drawing/2014/main" id="{01DD8AEB-8DD4-7A98-45BC-8BEDC68B50FE}"/>
                    </a:ext>
                  </a:extLst>
                </p:cNvPr>
                <p:cNvSpPr/>
                <p:nvPr/>
              </p:nvSpPr>
              <p:spPr>
                <a:xfrm flipH="1">
                  <a:off x="5766201" y="2882320"/>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80" name="Ryhmä 179">
                <a:extLst>
                  <a:ext uri="{FF2B5EF4-FFF2-40B4-BE49-F238E27FC236}">
                    <a16:creationId xmlns:a16="http://schemas.microsoft.com/office/drawing/2014/main" id="{BC19D593-9395-D580-1E5E-6195AF55B9D9}"/>
                  </a:ext>
                </a:extLst>
              </p:cNvPr>
              <p:cNvGrpSpPr/>
              <p:nvPr/>
            </p:nvGrpSpPr>
            <p:grpSpPr>
              <a:xfrm>
                <a:off x="6301808" y="2298930"/>
                <a:ext cx="518542" cy="525073"/>
                <a:chOff x="5684119" y="5341363"/>
                <a:chExt cx="825999" cy="720000"/>
              </a:xfrm>
              <a:solidFill>
                <a:schemeClr val="bg1"/>
              </a:solidFill>
            </p:grpSpPr>
            <p:sp>
              <p:nvSpPr>
                <p:cNvPr id="181" name="Vapaamuotoinen: Muoto 180">
                  <a:extLst>
                    <a:ext uri="{FF2B5EF4-FFF2-40B4-BE49-F238E27FC236}">
                      <a16:creationId xmlns:a16="http://schemas.microsoft.com/office/drawing/2014/main" id="{4B9AEA11-3956-59C6-914D-0A9C8D59C12D}"/>
                    </a:ext>
                  </a:extLst>
                </p:cNvPr>
                <p:cNvSpPr/>
                <p:nvPr/>
              </p:nvSpPr>
              <p:spPr>
                <a:xfrm flipH="1">
                  <a:off x="5684119" y="5699626"/>
                  <a:ext cx="356400" cy="57648"/>
                </a:xfrm>
                <a:custGeom>
                  <a:avLst/>
                  <a:gdLst>
                    <a:gd name="connsiteX0" fmla="*/ 0 w 384182"/>
                    <a:gd name="connsiteY0" fmla="*/ 0 h 164649"/>
                    <a:gd name="connsiteX1" fmla="*/ 384183 w 384182"/>
                    <a:gd name="connsiteY1" fmla="*/ 0 h 164649"/>
                    <a:gd name="connsiteX2" fmla="*/ 384183 w 384182"/>
                    <a:gd name="connsiteY2" fmla="*/ 164650 h 164649"/>
                    <a:gd name="connsiteX3" fmla="*/ 0 w 384182"/>
                    <a:gd name="connsiteY3" fmla="*/ 164650 h 164649"/>
                  </a:gdLst>
                  <a:ahLst/>
                  <a:cxnLst>
                    <a:cxn ang="0">
                      <a:pos x="connsiteX0" y="connsiteY0"/>
                    </a:cxn>
                    <a:cxn ang="0">
                      <a:pos x="connsiteX1" y="connsiteY1"/>
                    </a:cxn>
                    <a:cxn ang="0">
                      <a:pos x="connsiteX2" y="connsiteY2"/>
                    </a:cxn>
                    <a:cxn ang="0">
                      <a:pos x="connsiteX3" y="connsiteY3"/>
                    </a:cxn>
                  </a:cxnLst>
                  <a:rect l="l" t="t" r="r" b="b"/>
                  <a:pathLst>
                    <a:path w="384182" h="164649">
                      <a:moveTo>
                        <a:pt x="0" y="0"/>
                      </a:moveTo>
                      <a:lnTo>
                        <a:pt x="384183" y="0"/>
                      </a:lnTo>
                      <a:lnTo>
                        <a:pt x="384183" y="164650"/>
                      </a:lnTo>
                      <a:lnTo>
                        <a:pt x="0" y="164650"/>
                      </a:lnTo>
                      <a:close/>
                    </a:path>
                  </a:pathLst>
                </a:custGeom>
                <a:solidFill>
                  <a:srgbClr val="FF7C8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2" name="Kuva 38" descr="Nosturi tasaisella täytöllä">
                  <a:extLst>
                    <a:ext uri="{FF2B5EF4-FFF2-40B4-BE49-F238E27FC236}">
                      <a16:creationId xmlns:a16="http://schemas.microsoft.com/office/drawing/2014/main" id="{D878A7B8-E4BD-59AD-2730-B768C652FD9E}"/>
                    </a:ext>
                  </a:extLst>
                </p:cNvPr>
                <p:cNvSpPr/>
                <p:nvPr/>
              </p:nvSpPr>
              <p:spPr>
                <a:xfrm flipH="1">
                  <a:off x="5790118" y="5341363"/>
                  <a:ext cx="720000" cy="720000"/>
                </a:xfrm>
                <a:custGeom>
                  <a:avLst/>
                  <a:gdLst>
                    <a:gd name="connsiteX0" fmla="*/ 724560 w 762902"/>
                    <a:gd name="connsiteY0" fmla="*/ 495300 h 762000"/>
                    <a:gd name="connsiteX1" fmla="*/ 572160 w 762902"/>
                    <a:gd name="connsiteY1" fmla="*/ 495300 h 762000"/>
                    <a:gd name="connsiteX2" fmla="*/ 572160 w 762902"/>
                    <a:gd name="connsiteY2" fmla="*/ 419100 h 762000"/>
                    <a:gd name="connsiteX3" fmla="*/ 724560 w 762902"/>
                    <a:gd name="connsiteY3" fmla="*/ 419100 h 762000"/>
                    <a:gd name="connsiteX4" fmla="*/ 724560 w 762902"/>
                    <a:gd name="connsiteY4" fmla="*/ 495300 h 762000"/>
                    <a:gd name="connsiteX5" fmla="*/ 301650 w 762902"/>
                    <a:gd name="connsiteY5" fmla="*/ 161925 h 762000"/>
                    <a:gd name="connsiteX6" fmla="*/ 295935 w 762902"/>
                    <a:gd name="connsiteY6" fmla="*/ 115253 h 762000"/>
                    <a:gd name="connsiteX7" fmla="*/ 492150 w 762902"/>
                    <a:gd name="connsiteY7" fmla="*/ 161925 h 762000"/>
                    <a:gd name="connsiteX8" fmla="*/ 301650 w 762902"/>
                    <a:gd name="connsiteY8" fmla="*/ 161925 h 762000"/>
                    <a:gd name="connsiteX9" fmla="*/ 150203 w 762902"/>
                    <a:gd name="connsiteY9" fmla="*/ 161925 h 762000"/>
                    <a:gd name="connsiteX10" fmla="*/ 217830 w 762902"/>
                    <a:gd name="connsiteY10" fmla="*/ 127635 h 762000"/>
                    <a:gd name="connsiteX11" fmla="*/ 214020 w 762902"/>
                    <a:gd name="connsiteY11" fmla="*/ 161925 h 762000"/>
                    <a:gd name="connsiteX12" fmla="*/ 150203 w 762902"/>
                    <a:gd name="connsiteY12" fmla="*/ 161925 h 762000"/>
                    <a:gd name="connsiteX13" fmla="*/ 211163 w 762902"/>
                    <a:gd name="connsiteY13" fmla="*/ 704850 h 762000"/>
                    <a:gd name="connsiteX14" fmla="*/ 214972 w 762902"/>
                    <a:gd name="connsiteY14" fmla="*/ 666750 h 762000"/>
                    <a:gd name="connsiteX15" fmla="*/ 299745 w 762902"/>
                    <a:gd name="connsiteY15" fmla="*/ 666750 h 762000"/>
                    <a:gd name="connsiteX16" fmla="*/ 303555 w 762902"/>
                    <a:gd name="connsiteY16" fmla="*/ 704850 h 762000"/>
                    <a:gd name="connsiteX17" fmla="*/ 211163 w 762902"/>
                    <a:gd name="connsiteY17" fmla="*/ 704850 h 762000"/>
                    <a:gd name="connsiteX18" fmla="*/ 224497 w 762902"/>
                    <a:gd name="connsiteY18" fmla="*/ 590550 h 762000"/>
                    <a:gd name="connsiteX19" fmla="*/ 292125 w 762902"/>
                    <a:gd name="connsiteY19" fmla="*/ 590550 h 762000"/>
                    <a:gd name="connsiteX20" fmla="*/ 295935 w 762902"/>
                    <a:gd name="connsiteY20" fmla="*/ 628650 h 762000"/>
                    <a:gd name="connsiteX21" fmla="*/ 219735 w 762902"/>
                    <a:gd name="connsiteY21" fmla="*/ 628650 h 762000"/>
                    <a:gd name="connsiteX22" fmla="*/ 224497 w 762902"/>
                    <a:gd name="connsiteY22" fmla="*/ 590550 h 762000"/>
                    <a:gd name="connsiteX23" fmla="*/ 233070 w 762902"/>
                    <a:gd name="connsiteY23" fmla="*/ 514350 h 762000"/>
                    <a:gd name="connsiteX24" fmla="*/ 283553 w 762902"/>
                    <a:gd name="connsiteY24" fmla="*/ 514350 h 762000"/>
                    <a:gd name="connsiteX25" fmla="*/ 287362 w 762902"/>
                    <a:gd name="connsiteY25" fmla="*/ 552450 h 762000"/>
                    <a:gd name="connsiteX26" fmla="*/ 228307 w 762902"/>
                    <a:gd name="connsiteY26" fmla="*/ 552450 h 762000"/>
                    <a:gd name="connsiteX27" fmla="*/ 233070 w 762902"/>
                    <a:gd name="connsiteY27" fmla="*/ 514350 h 762000"/>
                    <a:gd name="connsiteX28" fmla="*/ 240690 w 762902"/>
                    <a:gd name="connsiteY28" fmla="*/ 438150 h 762000"/>
                    <a:gd name="connsiteX29" fmla="*/ 274028 w 762902"/>
                    <a:gd name="connsiteY29" fmla="*/ 438150 h 762000"/>
                    <a:gd name="connsiteX30" fmla="*/ 277837 w 762902"/>
                    <a:gd name="connsiteY30" fmla="*/ 476250 h 762000"/>
                    <a:gd name="connsiteX31" fmla="*/ 235928 w 762902"/>
                    <a:gd name="connsiteY31" fmla="*/ 476250 h 762000"/>
                    <a:gd name="connsiteX32" fmla="*/ 240690 w 762902"/>
                    <a:gd name="connsiteY32" fmla="*/ 438150 h 762000"/>
                    <a:gd name="connsiteX33" fmla="*/ 249262 w 762902"/>
                    <a:gd name="connsiteY33" fmla="*/ 361950 h 762000"/>
                    <a:gd name="connsiteX34" fmla="*/ 265455 w 762902"/>
                    <a:gd name="connsiteY34" fmla="*/ 361950 h 762000"/>
                    <a:gd name="connsiteX35" fmla="*/ 269265 w 762902"/>
                    <a:gd name="connsiteY35" fmla="*/ 400050 h 762000"/>
                    <a:gd name="connsiteX36" fmla="*/ 244500 w 762902"/>
                    <a:gd name="connsiteY36" fmla="*/ 400050 h 762000"/>
                    <a:gd name="connsiteX37" fmla="*/ 249262 w 762902"/>
                    <a:gd name="connsiteY37" fmla="*/ 361950 h 762000"/>
                    <a:gd name="connsiteX38" fmla="*/ 257835 w 762902"/>
                    <a:gd name="connsiteY38" fmla="*/ 287655 h 762000"/>
                    <a:gd name="connsiteX39" fmla="*/ 261645 w 762902"/>
                    <a:gd name="connsiteY39" fmla="*/ 323850 h 762000"/>
                    <a:gd name="connsiteX40" fmla="*/ 253072 w 762902"/>
                    <a:gd name="connsiteY40" fmla="*/ 323850 h 762000"/>
                    <a:gd name="connsiteX41" fmla="*/ 257835 w 762902"/>
                    <a:gd name="connsiteY41" fmla="*/ 287655 h 762000"/>
                    <a:gd name="connsiteX42" fmla="*/ 667410 w 762902"/>
                    <a:gd name="connsiteY42" fmla="*/ 381000 h 762000"/>
                    <a:gd name="connsiteX43" fmla="*/ 667410 w 762902"/>
                    <a:gd name="connsiteY43" fmla="*/ 219075 h 762000"/>
                    <a:gd name="connsiteX44" fmla="*/ 734085 w 762902"/>
                    <a:gd name="connsiteY44" fmla="*/ 219075 h 762000"/>
                    <a:gd name="connsiteX45" fmla="*/ 762660 w 762902"/>
                    <a:gd name="connsiteY45" fmla="*/ 194310 h 762000"/>
                    <a:gd name="connsiteX46" fmla="*/ 740752 w 762902"/>
                    <a:gd name="connsiteY46" fmla="*/ 162878 h 762000"/>
                    <a:gd name="connsiteX47" fmla="*/ 289267 w 762902"/>
                    <a:gd name="connsiteY47" fmla="*/ 54293 h 762000"/>
                    <a:gd name="connsiteX48" fmla="*/ 286410 w 762902"/>
                    <a:gd name="connsiteY48" fmla="*/ 25717 h 762000"/>
                    <a:gd name="connsiteX49" fmla="*/ 257835 w 762902"/>
                    <a:gd name="connsiteY49" fmla="*/ 0 h 762000"/>
                    <a:gd name="connsiteX50" fmla="*/ 229260 w 762902"/>
                    <a:gd name="connsiteY50" fmla="*/ 25717 h 762000"/>
                    <a:gd name="connsiteX51" fmla="*/ 225450 w 762902"/>
                    <a:gd name="connsiteY51" fmla="*/ 60960 h 762000"/>
                    <a:gd name="connsiteX52" fmla="*/ 15900 w 762902"/>
                    <a:gd name="connsiteY52" fmla="*/ 165735 h 762000"/>
                    <a:gd name="connsiteX53" fmla="*/ 660 w 762902"/>
                    <a:gd name="connsiteY53" fmla="*/ 198120 h 762000"/>
                    <a:gd name="connsiteX54" fmla="*/ 29235 w 762902"/>
                    <a:gd name="connsiteY54" fmla="*/ 219075 h 762000"/>
                    <a:gd name="connsiteX55" fmla="*/ 208305 w 762902"/>
                    <a:gd name="connsiteY55" fmla="*/ 219075 h 762000"/>
                    <a:gd name="connsiteX56" fmla="*/ 154013 w 762902"/>
                    <a:gd name="connsiteY56" fmla="*/ 704850 h 762000"/>
                    <a:gd name="connsiteX57" fmla="*/ 57810 w 762902"/>
                    <a:gd name="connsiteY57" fmla="*/ 704850 h 762000"/>
                    <a:gd name="connsiteX58" fmla="*/ 57810 w 762902"/>
                    <a:gd name="connsiteY58" fmla="*/ 762000 h 762000"/>
                    <a:gd name="connsiteX59" fmla="*/ 457860 w 762902"/>
                    <a:gd name="connsiteY59" fmla="*/ 762000 h 762000"/>
                    <a:gd name="connsiteX60" fmla="*/ 457860 w 762902"/>
                    <a:gd name="connsiteY60" fmla="*/ 704850 h 762000"/>
                    <a:gd name="connsiteX61" fmla="*/ 361658 w 762902"/>
                    <a:gd name="connsiteY61" fmla="*/ 704850 h 762000"/>
                    <a:gd name="connsiteX62" fmla="*/ 307365 w 762902"/>
                    <a:gd name="connsiteY62" fmla="*/ 219075 h 762000"/>
                    <a:gd name="connsiteX63" fmla="*/ 629310 w 762902"/>
                    <a:gd name="connsiteY63" fmla="*/ 219075 h 762000"/>
                    <a:gd name="connsiteX64" fmla="*/ 629310 w 762902"/>
                    <a:gd name="connsiteY64" fmla="*/ 381000 h 762000"/>
                    <a:gd name="connsiteX65" fmla="*/ 534060 w 762902"/>
                    <a:gd name="connsiteY65" fmla="*/ 381000 h 762000"/>
                    <a:gd name="connsiteX66" fmla="*/ 534060 w 762902"/>
                    <a:gd name="connsiteY66" fmla="*/ 533400 h 762000"/>
                    <a:gd name="connsiteX67" fmla="*/ 762660 w 762902"/>
                    <a:gd name="connsiteY67" fmla="*/ 533400 h 762000"/>
                    <a:gd name="connsiteX68" fmla="*/ 762660 w 762902"/>
                    <a:gd name="connsiteY68" fmla="*/ 381000 h 762000"/>
                    <a:gd name="connsiteX69" fmla="*/ 667410 w 762902"/>
                    <a:gd name="connsiteY69" fmla="*/ 381000 h 762000"/>
                    <a:gd name="connsiteX0" fmla="*/ 724560 w 762902"/>
                    <a:gd name="connsiteY0" fmla="*/ 495300 h 762000"/>
                    <a:gd name="connsiteX1" fmla="*/ 572160 w 762902"/>
                    <a:gd name="connsiteY1" fmla="*/ 495300 h 762000"/>
                    <a:gd name="connsiteX2" fmla="*/ 724560 w 762902"/>
                    <a:gd name="connsiteY2" fmla="*/ 419100 h 762000"/>
                    <a:gd name="connsiteX3" fmla="*/ 724560 w 762902"/>
                    <a:gd name="connsiteY3" fmla="*/ 495300 h 762000"/>
                    <a:gd name="connsiteX4" fmla="*/ 301650 w 762902"/>
                    <a:gd name="connsiteY4" fmla="*/ 161925 h 762000"/>
                    <a:gd name="connsiteX5" fmla="*/ 295935 w 762902"/>
                    <a:gd name="connsiteY5" fmla="*/ 115253 h 762000"/>
                    <a:gd name="connsiteX6" fmla="*/ 492150 w 762902"/>
                    <a:gd name="connsiteY6" fmla="*/ 161925 h 762000"/>
                    <a:gd name="connsiteX7" fmla="*/ 301650 w 762902"/>
                    <a:gd name="connsiteY7" fmla="*/ 161925 h 762000"/>
                    <a:gd name="connsiteX8" fmla="*/ 150203 w 762902"/>
                    <a:gd name="connsiteY8" fmla="*/ 161925 h 762000"/>
                    <a:gd name="connsiteX9" fmla="*/ 217830 w 762902"/>
                    <a:gd name="connsiteY9" fmla="*/ 127635 h 762000"/>
                    <a:gd name="connsiteX10" fmla="*/ 214020 w 762902"/>
                    <a:gd name="connsiteY10" fmla="*/ 161925 h 762000"/>
                    <a:gd name="connsiteX11" fmla="*/ 150203 w 762902"/>
                    <a:gd name="connsiteY11" fmla="*/ 161925 h 762000"/>
                    <a:gd name="connsiteX12" fmla="*/ 211163 w 762902"/>
                    <a:gd name="connsiteY12" fmla="*/ 704850 h 762000"/>
                    <a:gd name="connsiteX13" fmla="*/ 214972 w 762902"/>
                    <a:gd name="connsiteY13" fmla="*/ 666750 h 762000"/>
                    <a:gd name="connsiteX14" fmla="*/ 299745 w 762902"/>
                    <a:gd name="connsiteY14" fmla="*/ 666750 h 762000"/>
                    <a:gd name="connsiteX15" fmla="*/ 303555 w 762902"/>
                    <a:gd name="connsiteY15" fmla="*/ 704850 h 762000"/>
                    <a:gd name="connsiteX16" fmla="*/ 211163 w 762902"/>
                    <a:gd name="connsiteY16" fmla="*/ 704850 h 762000"/>
                    <a:gd name="connsiteX17" fmla="*/ 224497 w 762902"/>
                    <a:gd name="connsiteY17" fmla="*/ 590550 h 762000"/>
                    <a:gd name="connsiteX18" fmla="*/ 292125 w 762902"/>
                    <a:gd name="connsiteY18" fmla="*/ 590550 h 762000"/>
                    <a:gd name="connsiteX19" fmla="*/ 295935 w 762902"/>
                    <a:gd name="connsiteY19" fmla="*/ 628650 h 762000"/>
                    <a:gd name="connsiteX20" fmla="*/ 219735 w 762902"/>
                    <a:gd name="connsiteY20" fmla="*/ 628650 h 762000"/>
                    <a:gd name="connsiteX21" fmla="*/ 224497 w 762902"/>
                    <a:gd name="connsiteY21" fmla="*/ 590550 h 762000"/>
                    <a:gd name="connsiteX22" fmla="*/ 233070 w 762902"/>
                    <a:gd name="connsiteY22" fmla="*/ 514350 h 762000"/>
                    <a:gd name="connsiteX23" fmla="*/ 283553 w 762902"/>
                    <a:gd name="connsiteY23" fmla="*/ 514350 h 762000"/>
                    <a:gd name="connsiteX24" fmla="*/ 287362 w 762902"/>
                    <a:gd name="connsiteY24" fmla="*/ 552450 h 762000"/>
                    <a:gd name="connsiteX25" fmla="*/ 228307 w 762902"/>
                    <a:gd name="connsiteY25" fmla="*/ 552450 h 762000"/>
                    <a:gd name="connsiteX26" fmla="*/ 233070 w 762902"/>
                    <a:gd name="connsiteY26" fmla="*/ 514350 h 762000"/>
                    <a:gd name="connsiteX27" fmla="*/ 240690 w 762902"/>
                    <a:gd name="connsiteY27" fmla="*/ 438150 h 762000"/>
                    <a:gd name="connsiteX28" fmla="*/ 274028 w 762902"/>
                    <a:gd name="connsiteY28" fmla="*/ 438150 h 762000"/>
                    <a:gd name="connsiteX29" fmla="*/ 277837 w 762902"/>
                    <a:gd name="connsiteY29" fmla="*/ 476250 h 762000"/>
                    <a:gd name="connsiteX30" fmla="*/ 235928 w 762902"/>
                    <a:gd name="connsiteY30" fmla="*/ 476250 h 762000"/>
                    <a:gd name="connsiteX31" fmla="*/ 240690 w 762902"/>
                    <a:gd name="connsiteY31" fmla="*/ 438150 h 762000"/>
                    <a:gd name="connsiteX32" fmla="*/ 249262 w 762902"/>
                    <a:gd name="connsiteY32" fmla="*/ 361950 h 762000"/>
                    <a:gd name="connsiteX33" fmla="*/ 265455 w 762902"/>
                    <a:gd name="connsiteY33" fmla="*/ 361950 h 762000"/>
                    <a:gd name="connsiteX34" fmla="*/ 269265 w 762902"/>
                    <a:gd name="connsiteY34" fmla="*/ 400050 h 762000"/>
                    <a:gd name="connsiteX35" fmla="*/ 244500 w 762902"/>
                    <a:gd name="connsiteY35" fmla="*/ 400050 h 762000"/>
                    <a:gd name="connsiteX36" fmla="*/ 249262 w 762902"/>
                    <a:gd name="connsiteY36" fmla="*/ 361950 h 762000"/>
                    <a:gd name="connsiteX37" fmla="*/ 257835 w 762902"/>
                    <a:gd name="connsiteY37" fmla="*/ 287655 h 762000"/>
                    <a:gd name="connsiteX38" fmla="*/ 261645 w 762902"/>
                    <a:gd name="connsiteY38" fmla="*/ 323850 h 762000"/>
                    <a:gd name="connsiteX39" fmla="*/ 253072 w 762902"/>
                    <a:gd name="connsiteY39" fmla="*/ 323850 h 762000"/>
                    <a:gd name="connsiteX40" fmla="*/ 257835 w 762902"/>
                    <a:gd name="connsiteY40" fmla="*/ 287655 h 762000"/>
                    <a:gd name="connsiteX41" fmla="*/ 667410 w 762902"/>
                    <a:gd name="connsiteY41" fmla="*/ 381000 h 762000"/>
                    <a:gd name="connsiteX42" fmla="*/ 667410 w 762902"/>
                    <a:gd name="connsiteY42" fmla="*/ 219075 h 762000"/>
                    <a:gd name="connsiteX43" fmla="*/ 734085 w 762902"/>
                    <a:gd name="connsiteY43" fmla="*/ 219075 h 762000"/>
                    <a:gd name="connsiteX44" fmla="*/ 762660 w 762902"/>
                    <a:gd name="connsiteY44" fmla="*/ 194310 h 762000"/>
                    <a:gd name="connsiteX45" fmla="*/ 740752 w 762902"/>
                    <a:gd name="connsiteY45" fmla="*/ 162878 h 762000"/>
                    <a:gd name="connsiteX46" fmla="*/ 289267 w 762902"/>
                    <a:gd name="connsiteY46" fmla="*/ 54293 h 762000"/>
                    <a:gd name="connsiteX47" fmla="*/ 286410 w 762902"/>
                    <a:gd name="connsiteY47" fmla="*/ 25717 h 762000"/>
                    <a:gd name="connsiteX48" fmla="*/ 257835 w 762902"/>
                    <a:gd name="connsiteY48" fmla="*/ 0 h 762000"/>
                    <a:gd name="connsiteX49" fmla="*/ 229260 w 762902"/>
                    <a:gd name="connsiteY49" fmla="*/ 25717 h 762000"/>
                    <a:gd name="connsiteX50" fmla="*/ 225450 w 762902"/>
                    <a:gd name="connsiteY50" fmla="*/ 60960 h 762000"/>
                    <a:gd name="connsiteX51" fmla="*/ 15900 w 762902"/>
                    <a:gd name="connsiteY51" fmla="*/ 165735 h 762000"/>
                    <a:gd name="connsiteX52" fmla="*/ 660 w 762902"/>
                    <a:gd name="connsiteY52" fmla="*/ 198120 h 762000"/>
                    <a:gd name="connsiteX53" fmla="*/ 29235 w 762902"/>
                    <a:gd name="connsiteY53" fmla="*/ 219075 h 762000"/>
                    <a:gd name="connsiteX54" fmla="*/ 208305 w 762902"/>
                    <a:gd name="connsiteY54" fmla="*/ 219075 h 762000"/>
                    <a:gd name="connsiteX55" fmla="*/ 154013 w 762902"/>
                    <a:gd name="connsiteY55" fmla="*/ 704850 h 762000"/>
                    <a:gd name="connsiteX56" fmla="*/ 57810 w 762902"/>
                    <a:gd name="connsiteY56" fmla="*/ 704850 h 762000"/>
                    <a:gd name="connsiteX57" fmla="*/ 57810 w 762902"/>
                    <a:gd name="connsiteY57" fmla="*/ 762000 h 762000"/>
                    <a:gd name="connsiteX58" fmla="*/ 457860 w 762902"/>
                    <a:gd name="connsiteY58" fmla="*/ 762000 h 762000"/>
                    <a:gd name="connsiteX59" fmla="*/ 457860 w 762902"/>
                    <a:gd name="connsiteY59" fmla="*/ 704850 h 762000"/>
                    <a:gd name="connsiteX60" fmla="*/ 361658 w 762902"/>
                    <a:gd name="connsiteY60" fmla="*/ 704850 h 762000"/>
                    <a:gd name="connsiteX61" fmla="*/ 307365 w 762902"/>
                    <a:gd name="connsiteY61" fmla="*/ 219075 h 762000"/>
                    <a:gd name="connsiteX62" fmla="*/ 629310 w 762902"/>
                    <a:gd name="connsiteY62" fmla="*/ 219075 h 762000"/>
                    <a:gd name="connsiteX63" fmla="*/ 629310 w 762902"/>
                    <a:gd name="connsiteY63" fmla="*/ 381000 h 762000"/>
                    <a:gd name="connsiteX64" fmla="*/ 534060 w 762902"/>
                    <a:gd name="connsiteY64" fmla="*/ 381000 h 762000"/>
                    <a:gd name="connsiteX65" fmla="*/ 534060 w 762902"/>
                    <a:gd name="connsiteY65" fmla="*/ 533400 h 762000"/>
                    <a:gd name="connsiteX66" fmla="*/ 762660 w 762902"/>
                    <a:gd name="connsiteY66" fmla="*/ 533400 h 762000"/>
                    <a:gd name="connsiteX67" fmla="*/ 762660 w 762902"/>
                    <a:gd name="connsiteY67" fmla="*/ 381000 h 762000"/>
                    <a:gd name="connsiteX68" fmla="*/ 667410 w 762902"/>
                    <a:gd name="connsiteY68" fmla="*/ 381000 h 762000"/>
                    <a:gd name="connsiteX0" fmla="*/ 724560 w 762902"/>
                    <a:gd name="connsiteY0" fmla="*/ 495300 h 762000"/>
                    <a:gd name="connsiteX1" fmla="*/ 724560 w 762902"/>
                    <a:gd name="connsiteY1" fmla="*/ 419100 h 762000"/>
                    <a:gd name="connsiteX2" fmla="*/ 724560 w 762902"/>
                    <a:gd name="connsiteY2" fmla="*/ 495300 h 762000"/>
                    <a:gd name="connsiteX3" fmla="*/ 301650 w 762902"/>
                    <a:gd name="connsiteY3" fmla="*/ 161925 h 762000"/>
                    <a:gd name="connsiteX4" fmla="*/ 295935 w 762902"/>
                    <a:gd name="connsiteY4" fmla="*/ 115253 h 762000"/>
                    <a:gd name="connsiteX5" fmla="*/ 492150 w 762902"/>
                    <a:gd name="connsiteY5" fmla="*/ 161925 h 762000"/>
                    <a:gd name="connsiteX6" fmla="*/ 301650 w 762902"/>
                    <a:gd name="connsiteY6" fmla="*/ 161925 h 762000"/>
                    <a:gd name="connsiteX7" fmla="*/ 150203 w 762902"/>
                    <a:gd name="connsiteY7" fmla="*/ 161925 h 762000"/>
                    <a:gd name="connsiteX8" fmla="*/ 217830 w 762902"/>
                    <a:gd name="connsiteY8" fmla="*/ 127635 h 762000"/>
                    <a:gd name="connsiteX9" fmla="*/ 214020 w 762902"/>
                    <a:gd name="connsiteY9" fmla="*/ 161925 h 762000"/>
                    <a:gd name="connsiteX10" fmla="*/ 150203 w 762902"/>
                    <a:gd name="connsiteY10" fmla="*/ 161925 h 762000"/>
                    <a:gd name="connsiteX11" fmla="*/ 211163 w 762902"/>
                    <a:gd name="connsiteY11" fmla="*/ 704850 h 762000"/>
                    <a:gd name="connsiteX12" fmla="*/ 214972 w 762902"/>
                    <a:gd name="connsiteY12" fmla="*/ 666750 h 762000"/>
                    <a:gd name="connsiteX13" fmla="*/ 299745 w 762902"/>
                    <a:gd name="connsiteY13" fmla="*/ 666750 h 762000"/>
                    <a:gd name="connsiteX14" fmla="*/ 303555 w 762902"/>
                    <a:gd name="connsiteY14" fmla="*/ 704850 h 762000"/>
                    <a:gd name="connsiteX15" fmla="*/ 211163 w 762902"/>
                    <a:gd name="connsiteY15" fmla="*/ 704850 h 762000"/>
                    <a:gd name="connsiteX16" fmla="*/ 224497 w 762902"/>
                    <a:gd name="connsiteY16" fmla="*/ 590550 h 762000"/>
                    <a:gd name="connsiteX17" fmla="*/ 292125 w 762902"/>
                    <a:gd name="connsiteY17" fmla="*/ 590550 h 762000"/>
                    <a:gd name="connsiteX18" fmla="*/ 295935 w 762902"/>
                    <a:gd name="connsiteY18" fmla="*/ 628650 h 762000"/>
                    <a:gd name="connsiteX19" fmla="*/ 219735 w 762902"/>
                    <a:gd name="connsiteY19" fmla="*/ 628650 h 762000"/>
                    <a:gd name="connsiteX20" fmla="*/ 224497 w 762902"/>
                    <a:gd name="connsiteY20" fmla="*/ 590550 h 762000"/>
                    <a:gd name="connsiteX21" fmla="*/ 233070 w 762902"/>
                    <a:gd name="connsiteY21" fmla="*/ 514350 h 762000"/>
                    <a:gd name="connsiteX22" fmla="*/ 283553 w 762902"/>
                    <a:gd name="connsiteY22" fmla="*/ 514350 h 762000"/>
                    <a:gd name="connsiteX23" fmla="*/ 287362 w 762902"/>
                    <a:gd name="connsiteY23" fmla="*/ 552450 h 762000"/>
                    <a:gd name="connsiteX24" fmla="*/ 228307 w 762902"/>
                    <a:gd name="connsiteY24" fmla="*/ 552450 h 762000"/>
                    <a:gd name="connsiteX25" fmla="*/ 233070 w 762902"/>
                    <a:gd name="connsiteY25" fmla="*/ 514350 h 762000"/>
                    <a:gd name="connsiteX26" fmla="*/ 240690 w 762902"/>
                    <a:gd name="connsiteY26" fmla="*/ 438150 h 762000"/>
                    <a:gd name="connsiteX27" fmla="*/ 274028 w 762902"/>
                    <a:gd name="connsiteY27" fmla="*/ 438150 h 762000"/>
                    <a:gd name="connsiteX28" fmla="*/ 277837 w 762902"/>
                    <a:gd name="connsiteY28" fmla="*/ 476250 h 762000"/>
                    <a:gd name="connsiteX29" fmla="*/ 235928 w 762902"/>
                    <a:gd name="connsiteY29" fmla="*/ 476250 h 762000"/>
                    <a:gd name="connsiteX30" fmla="*/ 240690 w 762902"/>
                    <a:gd name="connsiteY30" fmla="*/ 438150 h 762000"/>
                    <a:gd name="connsiteX31" fmla="*/ 249262 w 762902"/>
                    <a:gd name="connsiteY31" fmla="*/ 361950 h 762000"/>
                    <a:gd name="connsiteX32" fmla="*/ 265455 w 762902"/>
                    <a:gd name="connsiteY32" fmla="*/ 361950 h 762000"/>
                    <a:gd name="connsiteX33" fmla="*/ 269265 w 762902"/>
                    <a:gd name="connsiteY33" fmla="*/ 400050 h 762000"/>
                    <a:gd name="connsiteX34" fmla="*/ 244500 w 762902"/>
                    <a:gd name="connsiteY34" fmla="*/ 400050 h 762000"/>
                    <a:gd name="connsiteX35" fmla="*/ 249262 w 762902"/>
                    <a:gd name="connsiteY35" fmla="*/ 361950 h 762000"/>
                    <a:gd name="connsiteX36" fmla="*/ 257835 w 762902"/>
                    <a:gd name="connsiteY36" fmla="*/ 287655 h 762000"/>
                    <a:gd name="connsiteX37" fmla="*/ 261645 w 762902"/>
                    <a:gd name="connsiteY37" fmla="*/ 323850 h 762000"/>
                    <a:gd name="connsiteX38" fmla="*/ 253072 w 762902"/>
                    <a:gd name="connsiteY38" fmla="*/ 323850 h 762000"/>
                    <a:gd name="connsiteX39" fmla="*/ 257835 w 762902"/>
                    <a:gd name="connsiteY39" fmla="*/ 287655 h 762000"/>
                    <a:gd name="connsiteX40" fmla="*/ 667410 w 762902"/>
                    <a:gd name="connsiteY40" fmla="*/ 381000 h 762000"/>
                    <a:gd name="connsiteX41" fmla="*/ 667410 w 762902"/>
                    <a:gd name="connsiteY41" fmla="*/ 219075 h 762000"/>
                    <a:gd name="connsiteX42" fmla="*/ 734085 w 762902"/>
                    <a:gd name="connsiteY42" fmla="*/ 219075 h 762000"/>
                    <a:gd name="connsiteX43" fmla="*/ 762660 w 762902"/>
                    <a:gd name="connsiteY43" fmla="*/ 194310 h 762000"/>
                    <a:gd name="connsiteX44" fmla="*/ 740752 w 762902"/>
                    <a:gd name="connsiteY44" fmla="*/ 162878 h 762000"/>
                    <a:gd name="connsiteX45" fmla="*/ 289267 w 762902"/>
                    <a:gd name="connsiteY45" fmla="*/ 54293 h 762000"/>
                    <a:gd name="connsiteX46" fmla="*/ 286410 w 762902"/>
                    <a:gd name="connsiteY46" fmla="*/ 25717 h 762000"/>
                    <a:gd name="connsiteX47" fmla="*/ 257835 w 762902"/>
                    <a:gd name="connsiteY47" fmla="*/ 0 h 762000"/>
                    <a:gd name="connsiteX48" fmla="*/ 229260 w 762902"/>
                    <a:gd name="connsiteY48" fmla="*/ 25717 h 762000"/>
                    <a:gd name="connsiteX49" fmla="*/ 225450 w 762902"/>
                    <a:gd name="connsiteY49" fmla="*/ 60960 h 762000"/>
                    <a:gd name="connsiteX50" fmla="*/ 15900 w 762902"/>
                    <a:gd name="connsiteY50" fmla="*/ 165735 h 762000"/>
                    <a:gd name="connsiteX51" fmla="*/ 660 w 762902"/>
                    <a:gd name="connsiteY51" fmla="*/ 198120 h 762000"/>
                    <a:gd name="connsiteX52" fmla="*/ 29235 w 762902"/>
                    <a:gd name="connsiteY52" fmla="*/ 219075 h 762000"/>
                    <a:gd name="connsiteX53" fmla="*/ 208305 w 762902"/>
                    <a:gd name="connsiteY53" fmla="*/ 219075 h 762000"/>
                    <a:gd name="connsiteX54" fmla="*/ 154013 w 762902"/>
                    <a:gd name="connsiteY54" fmla="*/ 704850 h 762000"/>
                    <a:gd name="connsiteX55" fmla="*/ 57810 w 762902"/>
                    <a:gd name="connsiteY55" fmla="*/ 704850 h 762000"/>
                    <a:gd name="connsiteX56" fmla="*/ 57810 w 762902"/>
                    <a:gd name="connsiteY56" fmla="*/ 762000 h 762000"/>
                    <a:gd name="connsiteX57" fmla="*/ 457860 w 762902"/>
                    <a:gd name="connsiteY57" fmla="*/ 762000 h 762000"/>
                    <a:gd name="connsiteX58" fmla="*/ 457860 w 762902"/>
                    <a:gd name="connsiteY58" fmla="*/ 704850 h 762000"/>
                    <a:gd name="connsiteX59" fmla="*/ 361658 w 762902"/>
                    <a:gd name="connsiteY59" fmla="*/ 704850 h 762000"/>
                    <a:gd name="connsiteX60" fmla="*/ 307365 w 762902"/>
                    <a:gd name="connsiteY60" fmla="*/ 219075 h 762000"/>
                    <a:gd name="connsiteX61" fmla="*/ 629310 w 762902"/>
                    <a:gd name="connsiteY61" fmla="*/ 219075 h 762000"/>
                    <a:gd name="connsiteX62" fmla="*/ 629310 w 762902"/>
                    <a:gd name="connsiteY62" fmla="*/ 381000 h 762000"/>
                    <a:gd name="connsiteX63" fmla="*/ 534060 w 762902"/>
                    <a:gd name="connsiteY63" fmla="*/ 381000 h 762000"/>
                    <a:gd name="connsiteX64" fmla="*/ 534060 w 762902"/>
                    <a:gd name="connsiteY64" fmla="*/ 533400 h 762000"/>
                    <a:gd name="connsiteX65" fmla="*/ 762660 w 762902"/>
                    <a:gd name="connsiteY65" fmla="*/ 533400 h 762000"/>
                    <a:gd name="connsiteX66" fmla="*/ 762660 w 762902"/>
                    <a:gd name="connsiteY66" fmla="*/ 381000 h 762000"/>
                    <a:gd name="connsiteX67" fmla="*/ 667410 w 762902"/>
                    <a:gd name="connsiteY67"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762660 w 762902"/>
                    <a:gd name="connsiteY63" fmla="*/ 381000 h 762000"/>
                    <a:gd name="connsiteX64" fmla="*/ 667410 w 762902"/>
                    <a:gd name="connsiteY64" fmla="*/ 381000 h 762000"/>
                    <a:gd name="connsiteX0" fmla="*/ 301650 w 891341"/>
                    <a:gd name="connsiteY0" fmla="*/ 161925 h 762000"/>
                    <a:gd name="connsiteX1" fmla="*/ 295935 w 891341"/>
                    <a:gd name="connsiteY1" fmla="*/ 115253 h 762000"/>
                    <a:gd name="connsiteX2" fmla="*/ 492150 w 891341"/>
                    <a:gd name="connsiteY2" fmla="*/ 161925 h 762000"/>
                    <a:gd name="connsiteX3" fmla="*/ 301650 w 891341"/>
                    <a:gd name="connsiteY3" fmla="*/ 161925 h 762000"/>
                    <a:gd name="connsiteX4" fmla="*/ 150203 w 891341"/>
                    <a:gd name="connsiteY4" fmla="*/ 161925 h 762000"/>
                    <a:gd name="connsiteX5" fmla="*/ 217830 w 891341"/>
                    <a:gd name="connsiteY5" fmla="*/ 127635 h 762000"/>
                    <a:gd name="connsiteX6" fmla="*/ 214020 w 891341"/>
                    <a:gd name="connsiteY6" fmla="*/ 161925 h 762000"/>
                    <a:gd name="connsiteX7" fmla="*/ 150203 w 891341"/>
                    <a:gd name="connsiteY7" fmla="*/ 161925 h 762000"/>
                    <a:gd name="connsiteX8" fmla="*/ 211163 w 891341"/>
                    <a:gd name="connsiteY8" fmla="*/ 704850 h 762000"/>
                    <a:gd name="connsiteX9" fmla="*/ 214972 w 891341"/>
                    <a:gd name="connsiteY9" fmla="*/ 666750 h 762000"/>
                    <a:gd name="connsiteX10" fmla="*/ 299745 w 891341"/>
                    <a:gd name="connsiteY10" fmla="*/ 666750 h 762000"/>
                    <a:gd name="connsiteX11" fmla="*/ 303555 w 891341"/>
                    <a:gd name="connsiteY11" fmla="*/ 704850 h 762000"/>
                    <a:gd name="connsiteX12" fmla="*/ 211163 w 891341"/>
                    <a:gd name="connsiteY12" fmla="*/ 704850 h 762000"/>
                    <a:gd name="connsiteX13" fmla="*/ 224497 w 891341"/>
                    <a:gd name="connsiteY13" fmla="*/ 590550 h 762000"/>
                    <a:gd name="connsiteX14" fmla="*/ 292125 w 891341"/>
                    <a:gd name="connsiteY14" fmla="*/ 590550 h 762000"/>
                    <a:gd name="connsiteX15" fmla="*/ 295935 w 891341"/>
                    <a:gd name="connsiteY15" fmla="*/ 628650 h 762000"/>
                    <a:gd name="connsiteX16" fmla="*/ 219735 w 891341"/>
                    <a:gd name="connsiteY16" fmla="*/ 628650 h 762000"/>
                    <a:gd name="connsiteX17" fmla="*/ 224497 w 891341"/>
                    <a:gd name="connsiteY17" fmla="*/ 590550 h 762000"/>
                    <a:gd name="connsiteX18" fmla="*/ 233070 w 891341"/>
                    <a:gd name="connsiteY18" fmla="*/ 514350 h 762000"/>
                    <a:gd name="connsiteX19" fmla="*/ 283553 w 891341"/>
                    <a:gd name="connsiteY19" fmla="*/ 514350 h 762000"/>
                    <a:gd name="connsiteX20" fmla="*/ 287362 w 891341"/>
                    <a:gd name="connsiteY20" fmla="*/ 552450 h 762000"/>
                    <a:gd name="connsiteX21" fmla="*/ 228307 w 891341"/>
                    <a:gd name="connsiteY21" fmla="*/ 552450 h 762000"/>
                    <a:gd name="connsiteX22" fmla="*/ 233070 w 891341"/>
                    <a:gd name="connsiteY22" fmla="*/ 514350 h 762000"/>
                    <a:gd name="connsiteX23" fmla="*/ 240690 w 891341"/>
                    <a:gd name="connsiteY23" fmla="*/ 438150 h 762000"/>
                    <a:gd name="connsiteX24" fmla="*/ 274028 w 891341"/>
                    <a:gd name="connsiteY24" fmla="*/ 438150 h 762000"/>
                    <a:gd name="connsiteX25" fmla="*/ 277837 w 891341"/>
                    <a:gd name="connsiteY25" fmla="*/ 476250 h 762000"/>
                    <a:gd name="connsiteX26" fmla="*/ 235928 w 891341"/>
                    <a:gd name="connsiteY26" fmla="*/ 476250 h 762000"/>
                    <a:gd name="connsiteX27" fmla="*/ 240690 w 891341"/>
                    <a:gd name="connsiteY27" fmla="*/ 438150 h 762000"/>
                    <a:gd name="connsiteX28" fmla="*/ 249262 w 891341"/>
                    <a:gd name="connsiteY28" fmla="*/ 361950 h 762000"/>
                    <a:gd name="connsiteX29" fmla="*/ 265455 w 891341"/>
                    <a:gd name="connsiteY29" fmla="*/ 361950 h 762000"/>
                    <a:gd name="connsiteX30" fmla="*/ 269265 w 891341"/>
                    <a:gd name="connsiteY30" fmla="*/ 400050 h 762000"/>
                    <a:gd name="connsiteX31" fmla="*/ 244500 w 891341"/>
                    <a:gd name="connsiteY31" fmla="*/ 400050 h 762000"/>
                    <a:gd name="connsiteX32" fmla="*/ 249262 w 891341"/>
                    <a:gd name="connsiteY32" fmla="*/ 361950 h 762000"/>
                    <a:gd name="connsiteX33" fmla="*/ 257835 w 891341"/>
                    <a:gd name="connsiteY33" fmla="*/ 287655 h 762000"/>
                    <a:gd name="connsiteX34" fmla="*/ 261645 w 891341"/>
                    <a:gd name="connsiteY34" fmla="*/ 323850 h 762000"/>
                    <a:gd name="connsiteX35" fmla="*/ 253072 w 891341"/>
                    <a:gd name="connsiteY35" fmla="*/ 323850 h 762000"/>
                    <a:gd name="connsiteX36" fmla="*/ 257835 w 891341"/>
                    <a:gd name="connsiteY36" fmla="*/ 287655 h 762000"/>
                    <a:gd name="connsiteX37" fmla="*/ 667410 w 891341"/>
                    <a:gd name="connsiteY37" fmla="*/ 381000 h 762000"/>
                    <a:gd name="connsiteX38" fmla="*/ 667410 w 891341"/>
                    <a:gd name="connsiteY38" fmla="*/ 219075 h 762000"/>
                    <a:gd name="connsiteX39" fmla="*/ 734085 w 891341"/>
                    <a:gd name="connsiteY39" fmla="*/ 219075 h 762000"/>
                    <a:gd name="connsiteX40" fmla="*/ 762660 w 891341"/>
                    <a:gd name="connsiteY40" fmla="*/ 194310 h 762000"/>
                    <a:gd name="connsiteX41" fmla="*/ 740752 w 891341"/>
                    <a:gd name="connsiteY41" fmla="*/ 162878 h 762000"/>
                    <a:gd name="connsiteX42" fmla="*/ 289267 w 891341"/>
                    <a:gd name="connsiteY42" fmla="*/ 54293 h 762000"/>
                    <a:gd name="connsiteX43" fmla="*/ 286410 w 891341"/>
                    <a:gd name="connsiteY43" fmla="*/ 25717 h 762000"/>
                    <a:gd name="connsiteX44" fmla="*/ 257835 w 891341"/>
                    <a:gd name="connsiteY44" fmla="*/ 0 h 762000"/>
                    <a:gd name="connsiteX45" fmla="*/ 229260 w 891341"/>
                    <a:gd name="connsiteY45" fmla="*/ 25717 h 762000"/>
                    <a:gd name="connsiteX46" fmla="*/ 225450 w 891341"/>
                    <a:gd name="connsiteY46" fmla="*/ 60960 h 762000"/>
                    <a:gd name="connsiteX47" fmla="*/ 15900 w 891341"/>
                    <a:gd name="connsiteY47" fmla="*/ 165735 h 762000"/>
                    <a:gd name="connsiteX48" fmla="*/ 660 w 891341"/>
                    <a:gd name="connsiteY48" fmla="*/ 198120 h 762000"/>
                    <a:gd name="connsiteX49" fmla="*/ 29235 w 891341"/>
                    <a:gd name="connsiteY49" fmla="*/ 219075 h 762000"/>
                    <a:gd name="connsiteX50" fmla="*/ 208305 w 891341"/>
                    <a:gd name="connsiteY50" fmla="*/ 219075 h 762000"/>
                    <a:gd name="connsiteX51" fmla="*/ 154013 w 891341"/>
                    <a:gd name="connsiteY51" fmla="*/ 704850 h 762000"/>
                    <a:gd name="connsiteX52" fmla="*/ 57810 w 891341"/>
                    <a:gd name="connsiteY52" fmla="*/ 704850 h 762000"/>
                    <a:gd name="connsiteX53" fmla="*/ 57810 w 891341"/>
                    <a:gd name="connsiteY53" fmla="*/ 762000 h 762000"/>
                    <a:gd name="connsiteX54" fmla="*/ 457860 w 891341"/>
                    <a:gd name="connsiteY54" fmla="*/ 762000 h 762000"/>
                    <a:gd name="connsiteX55" fmla="*/ 457860 w 891341"/>
                    <a:gd name="connsiteY55" fmla="*/ 704850 h 762000"/>
                    <a:gd name="connsiteX56" fmla="*/ 361658 w 891341"/>
                    <a:gd name="connsiteY56" fmla="*/ 704850 h 762000"/>
                    <a:gd name="connsiteX57" fmla="*/ 307365 w 891341"/>
                    <a:gd name="connsiteY57" fmla="*/ 219075 h 762000"/>
                    <a:gd name="connsiteX58" fmla="*/ 629310 w 891341"/>
                    <a:gd name="connsiteY58" fmla="*/ 219075 h 762000"/>
                    <a:gd name="connsiteX59" fmla="*/ 629310 w 891341"/>
                    <a:gd name="connsiteY59" fmla="*/ 381000 h 762000"/>
                    <a:gd name="connsiteX60" fmla="*/ 534060 w 891341"/>
                    <a:gd name="connsiteY60" fmla="*/ 381000 h 762000"/>
                    <a:gd name="connsiteX61" fmla="*/ 534060 w 891341"/>
                    <a:gd name="connsiteY61" fmla="*/ 533400 h 762000"/>
                    <a:gd name="connsiteX62" fmla="*/ 762660 w 891341"/>
                    <a:gd name="connsiteY62" fmla="*/ 533400 h 762000"/>
                    <a:gd name="connsiteX63" fmla="*/ 891341 w 891341"/>
                    <a:gd name="connsiteY63" fmla="*/ 388561 h 762000"/>
                    <a:gd name="connsiteX64" fmla="*/ 667410 w 891341"/>
                    <a:gd name="connsiteY64"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762660 w 762902"/>
                    <a:gd name="connsiteY62" fmla="*/ 533400 h 762000"/>
                    <a:gd name="connsiteX63" fmla="*/ 667410 w 762902"/>
                    <a:gd name="connsiteY63" fmla="*/ 381000 h 762000"/>
                    <a:gd name="connsiteX0" fmla="*/ 301650 w 770229"/>
                    <a:gd name="connsiteY0" fmla="*/ 161925 h 762000"/>
                    <a:gd name="connsiteX1" fmla="*/ 295935 w 770229"/>
                    <a:gd name="connsiteY1" fmla="*/ 115253 h 762000"/>
                    <a:gd name="connsiteX2" fmla="*/ 492150 w 770229"/>
                    <a:gd name="connsiteY2" fmla="*/ 161925 h 762000"/>
                    <a:gd name="connsiteX3" fmla="*/ 301650 w 770229"/>
                    <a:gd name="connsiteY3" fmla="*/ 161925 h 762000"/>
                    <a:gd name="connsiteX4" fmla="*/ 150203 w 770229"/>
                    <a:gd name="connsiteY4" fmla="*/ 161925 h 762000"/>
                    <a:gd name="connsiteX5" fmla="*/ 217830 w 770229"/>
                    <a:gd name="connsiteY5" fmla="*/ 127635 h 762000"/>
                    <a:gd name="connsiteX6" fmla="*/ 214020 w 770229"/>
                    <a:gd name="connsiteY6" fmla="*/ 161925 h 762000"/>
                    <a:gd name="connsiteX7" fmla="*/ 150203 w 770229"/>
                    <a:gd name="connsiteY7" fmla="*/ 161925 h 762000"/>
                    <a:gd name="connsiteX8" fmla="*/ 211163 w 770229"/>
                    <a:gd name="connsiteY8" fmla="*/ 704850 h 762000"/>
                    <a:gd name="connsiteX9" fmla="*/ 214972 w 770229"/>
                    <a:gd name="connsiteY9" fmla="*/ 666750 h 762000"/>
                    <a:gd name="connsiteX10" fmla="*/ 299745 w 770229"/>
                    <a:gd name="connsiteY10" fmla="*/ 666750 h 762000"/>
                    <a:gd name="connsiteX11" fmla="*/ 303555 w 770229"/>
                    <a:gd name="connsiteY11" fmla="*/ 704850 h 762000"/>
                    <a:gd name="connsiteX12" fmla="*/ 211163 w 770229"/>
                    <a:gd name="connsiteY12" fmla="*/ 704850 h 762000"/>
                    <a:gd name="connsiteX13" fmla="*/ 224497 w 770229"/>
                    <a:gd name="connsiteY13" fmla="*/ 590550 h 762000"/>
                    <a:gd name="connsiteX14" fmla="*/ 292125 w 770229"/>
                    <a:gd name="connsiteY14" fmla="*/ 590550 h 762000"/>
                    <a:gd name="connsiteX15" fmla="*/ 295935 w 770229"/>
                    <a:gd name="connsiteY15" fmla="*/ 628650 h 762000"/>
                    <a:gd name="connsiteX16" fmla="*/ 219735 w 770229"/>
                    <a:gd name="connsiteY16" fmla="*/ 628650 h 762000"/>
                    <a:gd name="connsiteX17" fmla="*/ 224497 w 770229"/>
                    <a:gd name="connsiteY17" fmla="*/ 590550 h 762000"/>
                    <a:gd name="connsiteX18" fmla="*/ 233070 w 770229"/>
                    <a:gd name="connsiteY18" fmla="*/ 514350 h 762000"/>
                    <a:gd name="connsiteX19" fmla="*/ 283553 w 770229"/>
                    <a:gd name="connsiteY19" fmla="*/ 514350 h 762000"/>
                    <a:gd name="connsiteX20" fmla="*/ 287362 w 770229"/>
                    <a:gd name="connsiteY20" fmla="*/ 552450 h 762000"/>
                    <a:gd name="connsiteX21" fmla="*/ 228307 w 770229"/>
                    <a:gd name="connsiteY21" fmla="*/ 552450 h 762000"/>
                    <a:gd name="connsiteX22" fmla="*/ 233070 w 770229"/>
                    <a:gd name="connsiteY22" fmla="*/ 514350 h 762000"/>
                    <a:gd name="connsiteX23" fmla="*/ 240690 w 770229"/>
                    <a:gd name="connsiteY23" fmla="*/ 438150 h 762000"/>
                    <a:gd name="connsiteX24" fmla="*/ 274028 w 770229"/>
                    <a:gd name="connsiteY24" fmla="*/ 438150 h 762000"/>
                    <a:gd name="connsiteX25" fmla="*/ 277837 w 770229"/>
                    <a:gd name="connsiteY25" fmla="*/ 476250 h 762000"/>
                    <a:gd name="connsiteX26" fmla="*/ 235928 w 770229"/>
                    <a:gd name="connsiteY26" fmla="*/ 476250 h 762000"/>
                    <a:gd name="connsiteX27" fmla="*/ 240690 w 770229"/>
                    <a:gd name="connsiteY27" fmla="*/ 438150 h 762000"/>
                    <a:gd name="connsiteX28" fmla="*/ 249262 w 770229"/>
                    <a:gd name="connsiteY28" fmla="*/ 361950 h 762000"/>
                    <a:gd name="connsiteX29" fmla="*/ 265455 w 770229"/>
                    <a:gd name="connsiteY29" fmla="*/ 361950 h 762000"/>
                    <a:gd name="connsiteX30" fmla="*/ 269265 w 770229"/>
                    <a:gd name="connsiteY30" fmla="*/ 400050 h 762000"/>
                    <a:gd name="connsiteX31" fmla="*/ 244500 w 770229"/>
                    <a:gd name="connsiteY31" fmla="*/ 400050 h 762000"/>
                    <a:gd name="connsiteX32" fmla="*/ 249262 w 770229"/>
                    <a:gd name="connsiteY32" fmla="*/ 361950 h 762000"/>
                    <a:gd name="connsiteX33" fmla="*/ 257835 w 770229"/>
                    <a:gd name="connsiteY33" fmla="*/ 287655 h 762000"/>
                    <a:gd name="connsiteX34" fmla="*/ 261645 w 770229"/>
                    <a:gd name="connsiteY34" fmla="*/ 323850 h 762000"/>
                    <a:gd name="connsiteX35" fmla="*/ 253072 w 770229"/>
                    <a:gd name="connsiteY35" fmla="*/ 323850 h 762000"/>
                    <a:gd name="connsiteX36" fmla="*/ 257835 w 770229"/>
                    <a:gd name="connsiteY36" fmla="*/ 287655 h 762000"/>
                    <a:gd name="connsiteX37" fmla="*/ 667410 w 770229"/>
                    <a:gd name="connsiteY37" fmla="*/ 381000 h 762000"/>
                    <a:gd name="connsiteX38" fmla="*/ 667410 w 770229"/>
                    <a:gd name="connsiteY38" fmla="*/ 219075 h 762000"/>
                    <a:gd name="connsiteX39" fmla="*/ 734085 w 770229"/>
                    <a:gd name="connsiteY39" fmla="*/ 219075 h 762000"/>
                    <a:gd name="connsiteX40" fmla="*/ 762660 w 770229"/>
                    <a:gd name="connsiteY40" fmla="*/ 194310 h 762000"/>
                    <a:gd name="connsiteX41" fmla="*/ 740752 w 770229"/>
                    <a:gd name="connsiteY41" fmla="*/ 162878 h 762000"/>
                    <a:gd name="connsiteX42" fmla="*/ 289267 w 770229"/>
                    <a:gd name="connsiteY42" fmla="*/ 54293 h 762000"/>
                    <a:gd name="connsiteX43" fmla="*/ 286410 w 770229"/>
                    <a:gd name="connsiteY43" fmla="*/ 25717 h 762000"/>
                    <a:gd name="connsiteX44" fmla="*/ 257835 w 770229"/>
                    <a:gd name="connsiteY44" fmla="*/ 0 h 762000"/>
                    <a:gd name="connsiteX45" fmla="*/ 229260 w 770229"/>
                    <a:gd name="connsiteY45" fmla="*/ 25717 h 762000"/>
                    <a:gd name="connsiteX46" fmla="*/ 225450 w 770229"/>
                    <a:gd name="connsiteY46" fmla="*/ 60960 h 762000"/>
                    <a:gd name="connsiteX47" fmla="*/ 15900 w 770229"/>
                    <a:gd name="connsiteY47" fmla="*/ 165735 h 762000"/>
                    <a:gd name="connsiteX48" fmla="*/ 660 w 770229"/>
                    <a:gd name="connsiteY48" fmla="*/ 198120 h 762000"/>
                    <a:gd name="connsiteX49" fmla="*/ 29235 w 770229"/>
                    <a:gd name="connsiteY49" fmla="*/ 219075 h 762000"/>
                    <a:gd name="connsiteX50" fmla="*/ 208305 w 770229"/>
                    <a:gd name="connsiteY50" fmla="*/ 219075 h 762000"/>
                    <a:gd name="connsiteX51" fmla="*/ 154013 w 770229"/>
                    <a:gd name="connsiteY51" fmla="*/ 704850 h 762000"/>
                    <a:gd name="connsiteX52" fmla="*/ 57810 w 770229"/>
                    <a:gd name="connsiteY52" fmla="*/ 704850 h 762000"/>
                    <a:gd name="connsiteX53" fmla="*/ 57810 w 770229"/>
                    <a:gd name="connsiteY53" fmla="*/ 762000 h 762000"/>
                    <a:gd name="connsiteX54" fmla="*/ 457860 w 770229"/>
                    <a:gd name="connsiteY54" fmla="*/ 762000 h 762000"/>
                    <a:gd name="connsiteX55" fmla="*/ 457860 w 770229"/>
                    <a:gd name="connsiteY55" fmla="*/ 704850 h 762000"/>
                    <a:gd name="connsiteX56" fmla="*/ 361658 w 770229"/>
                    <a:gd name="connsiteY56" fmla="*/ 704850 h 762000"/>
                    <a:gd name="connsiteX57" fmla="*/ 307365 w 770229"/>
                    <a:gd name="connsiteY57" fmla="*/ 219075 h 762000"/>
                    <a:gd name="connsiteX58" fmla="*/ 629310 w 770229"/>
                    <a:gd name="connsiteY58" fmla="*/ 219075 h 762000"/>
                    <a:gd name="connsiteX59" fmla="*/ 629310 w 770229"/>
                    <a:gd name="connsiteY59" fmla="*/ 381000 h 762000"/>
                    <a:gd name="connsiteX60" fmla="*/ 534060 w 770229"/>
                    <a:gd name="connsiteY60" fmla="*/ 381000 h 762000"/>
                    <a:gd name="connsiteX61" fmla="*/ 534060 w 770229"/>
                    <a:gd name="connsiteY61" fmla="*/ 533400 h 762000"/>
                    <a:gd name="connsiteX62" fmla="*/ 770229 w 770229"/>
                    <a:gd name="connsiteY62" fmla="*/ 538440 h 762000"/>
                    <a:gd name="connsiteX63" fmla="*/ 667410 w 770229"/>
                    <a:gd name="connsiteY63"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534060 w 762902"/>
                    <a:gd name="connsiteY61" fmla="*/ 533400 h 762000"/>
                    <a:gd name="connsiteX62" fmla="*/ 667410 w 762902"/>
                    <a:gd name="connsiteY62"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534060 w 762902"/>
                    <a:gd name="connsiteY60" fmla="*/ 381000 h 762000"/>
                    <a:gd name="connsiteX61" fmla="*/ 667410 w 762902"/>
                    <a:gd name="connsiteY61" fmla="*/ 381000 h 762000"/>
                    <a:gd name="connsiteX0" fmla="*/ 301650 w 762902"/>
                    <a:gd name="connsiteY0" fmla="*/ 161925 h 762000"/>
                    <a:gd name="connsiteX1" fmla="*/ 295935 w 762902"/>
                    <a:gd name="connsiteY1" fmla="*/ 115253 h 762000"/>
                    <a:gd name="connsiteX2" fmla="*/ 492150 w 762902"/>
                    <a:gd name="connsiteY2" fmla="*/ 161925 h 762000"/>
                    <a:gd name="connsiteX3" fmla="*/ 301650 w 762902"/>
                    <a:gd name="connsiteY3" fmla="*/ 161925 h 762000"/>
                    <a:gd name="connsiteX4" fmla="*/ 150203 w 762902"/>
                    <a:gd name="connsiteY4" fmla="*/ 161925 h 762000"/>
                    <a:gd name="connsiteX5" fmla="*/ 217830 w 762902"/>
                    <a:gd name="connsiteY5" fmla="*/ 127635 h 762000"/>
                    <a:gd name="connsiteX6" fmla="*/ 214020 w 762902"/>
                    <a:gd name="connsiteY6" fmla="*/ 161925 h 762000"/>
                    <a:gd name="connsiteX7" fmla="*/ 150203 w 762902"/>
                    <a:gd name="connsiteY7" fmla="*/ 161925 h 762000"/>
                    <a:gd name="connsiteX8" fmla="*/ 211163 w 762902"/>
                    <a:gd name="connsiteY8" fmla="*/ 704850 h 762000"/>
                    <a:gd name="connsiteX9" fmla="*/ 214972 w 762902"/>
                    <a:gd name="connsiteY9" fmla="*/ 666750 h 762000"/>
                    <a:gd name="connsiteX10" fmla="*/ 299745 w 762902"/>
                    <a:gd name="connsiteY10" fmla="*/ 666750 h 762000"/>
                    <a:gd name="connsiteX11" fmla="*/ 303555 w 762902"/>
                    <a:gd name="connsiteY11" fmla="*/ 704850 h 762000"/>
                    <a:gd name="connsiteX12" fmla="*/ 211163 w 762902"/>
                    <a:gd name="connsiteY12" fmla="*/ 704850 h 762000"/>
                    <a:gd name="connsiteX13" fmla="*/ 224497 w 762902"/>
                    <a:gd name="connsiteY13" fmla="*/ 590550 h 762000"/>
                    <a:gd name="connsiteX14" fmla="*/ 292125 w 762902"/>
                    <a:gd name="connsiteY14" fmla="*/ 590550 h 762000"/>
                    <a:gd name="connsiteX15" fmla="*/ 295935 w 762902"/>
                    <a:gd name="connsiteY15" fmla="*/ 628650 h 762000"/>
                    <a:gd name="connsiteX16" fmla="*/ 219735 w 762902"/>
                    <a:gd name="connsiteY16" fmla="*/ 628650 h 762000"/>
                    <a:gd name="connsiteX17" fmla="*/ 224497 w 762902"/>
                    <a:gd name="connsiteY17" fmla="*/ 590550 h 762000"/>
                    <a:gd name="connsiteX18" fmla="*/ 233070 w 762902"/>
                    <a:gd name="connsiteY18" fmla="*/ 514350 h 762000"/>
                    <a:gd name="connsiteX19" fmla="*/ 283553 w 762902"/>
                    <a:gd name="connsiteY19" fmla="*/ 514350 h 762000"/>
                    <a:gd name="connsiteX20" fmla="*/ 287362 w 762902"/>
                    <a:gd name="connsiteY20" fmla="*/ 552450 h 762000"/>
                    <a:gd name="connsiteX21" fmla="*/ 228307 w 762902"/>
                    <a:gd name="connsiteY21" fmla="*/ 552450 h 762000"/>
                    <a:gd name="connsiteX22" fmla="*/ 233070 w 762902"/>
                    <a:gd name="connsiteY22" fmla="*/ 514350 h 762000"/>
                    <a:gd name="connsiteX23" fmla="*/ 240690 w 762902"/>
                    <a:gd name="connsiteY23" fmla="*/ 438150 h 762000"/>
                    <a:gd name="connsiteX24" fmla="*/ 274028 w 762902"/>
                    <a:gd name="connsiteY24" fmla="*/ 438150 h 762000"/>
                    <a:gd name="connsiteX25" fmla="*/ 277837 w 762902"/>
                    <a:gd name="connsiteY25" fmla="*/ 476250 h 762000"/>
                    <a:gd name="connsiteX26" fmla="*/ 235928 w 762902"/>
                    <a:gd name="connsiteY26" fmla="*/ 476250 h 762000"/>
                    <a:gd name="connsiteX27" fmla="*/ 240690 w 762902"/>
                    <a:gd name="connsiteY27" fmla="*/ 438150 h 762000"/>
                    <a:gd name="connsiteX28" fmla="*/ 249262 w 762902"/>
                    <a:gd name="connsiteY28" fmla="*/ 361950 h 762000"/>
                    <a:gd name="connsiteX29" fmla="*/ 265455 w 762902"/>
                    <a:gd name="connsiteY29" fmla="*/ 361950 h 762000"/>
                    <a:gd name="connsiteX30" fmla="*/ 269265 w 762902"/>
                    <a:gd name="connsiteY30" fmla="*/ 400050 h 762000"/>
                    <a:gd name="connsiteX31" fmla="*/ 244500 w 762902"/>
                    <a:gd name="connsiteY31" fmla="*/ 400050 h 762000"/>
                    <a:gd name="connsiteX32" fmla="*/ 249262 w 762902"/>
                    <a:gd name="connsiteY32" fmla="*/ 361950 h 762000"/>
                    <a:gd name="connsiteX33" fmla="*/ 257835 w 762902"/>
                    <a:gd name="connsiteY33" fmla="*/ 287655 h 762000"/>
                    <a:gd name="connsiteX34" fmla="*/ 261645 w 762902"/>
                    <a:gd name="connsiteY34" fmla="*/ 323850 h 762000"/>
                    <a:gd name="connsiteX35" fmla="*/ 253072 w 762902"/>
                    <a:gd name="connsiteY35" fmla="*/ 323850 h 762000"/>
                    <a:gd name="connsiteX36" fmla="*/ 257835 w 762902"/>
                    <a:gd name="connsiteY36" fmla="*/ 287655 h 762000"/>
                    <a:gd name="connsiteX37" fmla="*/ 667410 w 762902"/>
                    <a:gd name="connsiteY37" fmla="*/ 381000 h 762000"/>
                    <a:gd name="connsiteX38" fmla="*/ 667410 w 762902"/>
                    <a:gd name="connsiteY38" fmla="*/ 219075 h 762000"/>
                    <a:gd name="connsiteX39" fmla="*/ 734085 w 762902"/>
                    <a:gd name="connsiteY39" fmla="*/ 219075 h 762000"/>
                    <a:gd name="connsiteX40" fmla="*/ 762660 w 762902"/>
                    <a:gd name="connsiteY40" fmla="*/ 194310 h 762000"/>
                    <a:gd name="connsiteX41" fmla="*/ 740752 w 762902"/>
                    <a:gd name="connsiteY41" fmla="*/ 162878 h 762000"/>
                    <a:gd name="connsiteX42" fmla="*/ 289267 w 762902"/>
                    <a:gd name="connsiteY42" fmla="*/ 54293 h 762000"/>
                    <a:gd name="connsiteX43" fmla="*/ 286410 w 762902"/>
                    <a:gd name="connsiteY43" fmla="*/ 25717 h 762000"/>
                    <a:gd name="connsiteX44" fmla="*/ 257835 w 762902"/>
                    <a:gd name="connsiteY44" fmla="*/ 0 h 762000"/>
                    <a:gd name="connsiteX45" fmla="*/ 229260 w 762902"/>
                    <a:gd name="connsiteY45" fmla="*/ 25717 h 762000"/>
                    <a:gd name="connsiteX46" fmla="*/ 225450 w 762902"/>
                    <a:gd name="connsiteY46" fmla="*/ 60960 h 762000"/>
                    <a:gd name="connsiteX47" fmla="*/ 15900 w 762902"/>
                    <a:gd name="connsiteY47" fmla="*/ 165735 h 762000"/>
                    <a:gd name="connsiteX48" fmla="*/ 660 w 762902"/>
                    <a:gd name="connsiteY48" fmla="*/ 198120 h 762000"/>
                    <a:gd name="connsiteX49" fmla="*/ 29235 w 762902"/>
                    <a:gd name="connsiteY49" fmla="*/ 219075 h 762000"/>
                    <a:gd name="connsiteX50" fmla="*/ 208305 w 762902"/>
                    <a:gd name="connsiteY50" fmla="*/ 219075 h 762000"/>
                    <a:gd name="connsiteX51" fmla="*/ 154013 w 762902"/>
                    <a:gd name="connsiteY51" fmla="*/ 704850 h 762000"/>
                    <a:gd name="connsiteX52" fmla="*/ 57810 w 762902"/>
                    <a:gd name="connsiteY52" fmla="*/ 704850 h 762000"/>
                    <a:gd name="connsiteX53" fmla="*/ 57810 w 762902"/>
                    <a:gd name="connsiteY53" fmla="*/ 762000 h 762000"/>
                    <a:gd name="connsiteX54" fmla="*/ 457860 w 762902"/>
                    <a:gd name="connsiteY54" fmla="*/ 762000 h 762000"/>
                    <a:gd name="connsiteX55" fmla="*/ 457860 w 762902"/>
                    <a:gd name="connsiteY55" fmla="*/ 704850 h 762000"/>
                    <a:gd name="connsiteX56" fmla="*/ 361658 w 762902"/>
                    <a:gd name="connsiteY56" fmla="*/ 704850 h 762000"/>
                    <a:gd name="connsiteX57" fmla="*/ 307365 w 762902"/>
                    <a:gd name="connsiteY57" fmla="*/ 219075 h 762000"/>
                    <a:gd name="connsiteX58" fmla="*/ 629310 w 762902"/>
                    <a:gd name="connsiteY58" fmla="*/ 219075 h 762000"/>
                    <a:gd name="connsiteX59" fmla="*/ 629310 w 762902"/>
                    <a:gd name="connsiteY59" fmla="*/ 381000 h 762000"/>
                    <a:gd name="connsiteX60" fmla="*/ 667410 w 762902"/>
                    <a:gd name="connsiteY60"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2902" h="762000">
                      <a:moveTo>
                        <a:pt x="301650" y="161925"/>
                      </a:moveTo>
                      <a:lnTo>
                        <a:pt x="295935" y="115253"/>
                      </a:lnTo>
                      <a:lnTo>
                        <a:pt x="492150" y="161925"/>
                      </a:lnTo>
                      <a:lnTo>
                        <a:pt x="301650" y="161925"/>
                      </a:lnTo>
                      <a:close/>
                      <a:moveTo>
                        <a:pt x="150203" y="161925"/>
                      </a:moveTo>
                      <a:lnTo>
                        <a:pt x="217830" y="127635"/>
                      </a:lnTo>
                      <a:lnTo>
                        <a:pt x="214020" y="161925"/>
                      </a:lnTo>
                      <a:lnTo>
                        <a:pt x="150203" y="161925"/>
                      </a:lnTo>
                      <a:close/>
                      <a:moveTo>
                        <a:pt x="211163" y="704850"/>
                      </a:moveTo>
                      <a:lnTo>
                        <a:pt x="214972" y="666750"/>
                      </a:lnTo>
                      <a:lnTo>
                        <a:pt x="299745" y="666750"/>
                      </a:lnTo>
                      <a:lnTo>
                        <a:pt x="303555" y="704850"/>
                      </a:lnTo>
                      <a:lnTo>
                        <a:pt x="211163" y="704850"/>
                      </a:lnTo>
                      <a:close/>
                      <a:moveTo>
                        <a:pt x="224497" y="590550"/>
                      </a:moveTo>
                      <a:lnTo>
                        <a:pt x="292125" y="590550"/>
                      </a:lnTo>
                      <a:lnTo>
                        <a:pt x="295935" y="628650"/>
                      </a:lnTo>
                      <a:lnTo>
                        <a:pt x="219735" y="628650"/>
                      </a:lnTo>
                      <a:lnTo>
                        <a:pt x="224497" y="590550"/>
                      </a:lnTo>
                      <a:close/>
                      <a:moveTo>
                        <a:pt x="233070" y="514350"/>
                      </a:moveTo>
                      <a:lnTo>
                        <a:pt x="283553" y="514350"/>
                      </a:lnTo>
                      <a:lnTo>
                        <a:pt x="287362" y="552450"/>
                      </a:lnTo>
                      <a:lnTo>
                        <a:pt x="228307" y="552450"/>
                      </a:lnTo>
                      <a:lnTo>
                        <a:pt x="233070" y="514350"/>
                      </a:lnTo>
                      <a:close/>
                      <a:moveTo>
                        <a:pt x="240690" y="438150"/>
                      </a:moveTo>
                      <a:lnTo>
                        <a:pt x="274028" y="438150"/>
                      </a:lnTo>
                      <a:lnTo>
                        <a:pt x="277837" y="476250"/>
                      </a:lnTo>
                      <a:lnTo>
                        <a:pt x="235928" y="476250"/>
                      </a:lnTo>
                      <a:lnTo>
                        <a:pt x="240690" y="438150"/>
                      </a:lnTo>
                      <a:close/>
                      <a:moveTo>
                        <a:pt x="249262" y="361950"/>
                      </a:moveTo>
                      <a:lnTo>
                        <a:pt x="265455" y="361950"/>
                      </a:lnTo>
                      <a:lnTo>
                        <a:pt x="269265" y="400050"/>
                      </a:lnTo>
                      <a:lnTo>
                        <a:pt x="244500" y="400050"/>
                      </a:lnTo>
                      <a:lnTo>
                        <a:pt x="249262" y="361950"/>
                      </a:lnTo>
                      <a:close/>
                      <a:moveTo>
                        <a:pt x="257835" y="287655"/>
                      </a:moveTo>
                      <a:lnTo>
                        <a:pt x="261645" y="323850"/>
                      </a:lnTo>
                      <a:lnTo>
                        <a:pt x="253072" y="323850"/>
                      </a:lnTo>
                      <a:lnTo>
                        <a:pt x="257835" y="287655"/>
                      </a:lnTo>
                      <a:close/>
                      <a:moveTo>
                        <a:pt x="667410" y="381000"/>
                      </a:moveTo>
                      <a:lnTo>
                        <a:pt x="667410" y="219075"/>
                      </a:lnTo>
                      <a:lnTo>
                        <a:pt x="734085" y="219075"/>
                      </a:lnTo>
                      <a:cubicBezTo>
                        <a:pt x="748373" y="219075"/>
                        <a:pt x="760755" y="208598"/>
                        <a:pt x="762660" y="194310"/>
                      </a:cubicBezTo>
                      <a:cubicBezTo>
                        <a:pt x="764565" y="180023"/>
                        <a:pt x="755040" y="166688"/>
                        <a:pt x="740752" y="162878"/>
                      </a:cubicBezTo>
                      <a:lnTo>
                        <a:pt x="289267" y="54293"/>
                      </a:lnTo>
                      <a:lnTo>
                        <a:pt x="286410" y="25717"/>
                      </a:lnTo>
                      <a:cubicBezTo>
                        <a:pt x="284505" y="10478"/>
                        <a:pt x="272123" y="0"/>
                        <a:pt x="257835" y="0"/>
                      </a:cubicBezTo>
                      <a:cubicBezTo>
                        <a:pt x="243547" y="0"/>
                        <a:pt x="231165" y="10478"/>
                        <a:pt x="229260" y="25717"/>
                      </a:cubicBezTo>
                      <a:lnTo>
                        <a:pt x="225450" y="60960"/>
                      </a:lnTo>
                      <a:lnTo>
                        <a:pt x="15900" y="165735"/>
                      </a:lnTo>
                      <a:cubicBezTo>
                        <a:pt x="4470" y="171450"/>
                        <a:pt x="-2198" y="184785"/>
                        <a:pt x="660" y="198120"/>
                      </a:cubicBezTo>
                      <a:cubicBezTo>
                        <a:pt x="4470" y="209550"/>
                        <a:pt x="15900" y="219075"/>
                        <a:pt x="29235" y="219075"/>
                      </a:cubicBezTo>
                      <a:lnTo>
                        <a:pt x="208305" y="219075"/>
                      </a:lnTo>
                      <a:lnTo>
                        <a:pt x="154013" y="704850"/>
                      </a:lnTo>
                      <a:lnTo>
                        <a:pt x="57810" y="704850"/>
                      </a:lnTo>
                      <a:lnTo>
                        <a:pt x="57810" y="762000"/>
                      </a:lnTo>
                      <a:lnTo>
                        <a:pt x="457860" y="762000"/>
                      </a:lnTo>
                      <a:lnTo>
                        <a:pt x="457860" y="704850"/>
                      </a:lnTo>
                      <a:lnTo>
                        <a:pt x="361658" y="704850"/>
                      </a:lnTo>
                      <a:lnTo>
                        <a:pt x="307365" y="219075"/>
                      </a:lnTo>
                      <a:lnTo>
                        <a:pt x="629310" y="219075"/>
                      </a:lnTo>
                      <a:lnTo>
                        <a:pt x="629310" y="381000"/>
                      </a:lnTo>
                      <a:lnTo>
                        <a:pt x="667410" y="381000"/>
                      </a:ln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315" name="Suorakulmio: Pyöristetyt kulmat 314">
                <a:extLst>
                  <a:ext uri="{FF2B5EF4-FFF2-40B4-BE49-F238E27FC236}">
                    <a16:creationId xmlns:a16="http://schemas.microsoft.com/office/drawing/2014/main" id="{3969C293-304A-0D9C-0620-5D1C8AA76E67}"/>
                  </a:ext>
                </a:extLst>
              </p:cNvPr>
              <p:cNvSpPr/>
              <p:nvPr/>
            </p:nvSpPr>
            <p:spPr>
              <a:xfrm>
                <a:off x="4332705" y="2600691"/>
                <a:ext cx="288000" cy="180000"/>
              </a:xfrm>
              <a:prstGeom prst="roundRect">
                <a:avLst>
                  <a:gd name="adj" fmla="val 4908"/>
                </a:avLst>
              </a:prstGeom>
              <a:solidFill>
                <a:srgbClr val="C0CED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prstClr val="white"/>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solidFill>
                    <a:effectLst/>
                    <a:uLnTx/>
                    <a:uFillTx/>
                    <a:latin typeface="Avenir Next LT Pro"/>
                    <a:ea typeface="+mn-ea"/>
                    <a:cs typeface="+mn-cs"/>
                  </a:rPr>
                  <a:t>3</a:t>
                </a:r>
                <a:endParaRPr kumimoji="0" lang="fi-FI" sz="600" b="1"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317" name="Suorakulmio: Pyöristetyt kulmat 316">
                <a:extLst>
                  <a:ext uri="{FF2B5EF4-FFF2-40B4-BE49-F238E27FC236}">
                    <a16:creationId xmlns:a16="http://schemas.microsoft.com/office/drawing/2014/main" id="{961AD425-2367-0F2D-E711-9C723DB380D3}"/>
                  </a:ext>
                </a:extLst>
              </p:cNvPr>
              <p:cNvSpPr/>
              <p:nvPr/>
            </p:nvSpPr>
            <p:spPr>
              <a:xfrm>
                <a:off x="4332705" y="2147236"/>
                <a:ext cx="288000" cy="180000"/>
              </a:xfrm>
              <a:prstGeom prst="roundRect">
                <a:avLst>
                  <a:gd name="adj" fmla="val 4908"/>
                </a:avLst>
              </a:prstGeom>
              <a:solidFill>
                <a:srgbClr val="C0CED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solidFill>
                    <a:effectLst/>
                    <a:uLnTx/>
                    <a:uFillTx/>
                    <a:latin typeface="Avenir Next LT Pro"/>
                    <a:ea typeface="+mn-ea"/>
                    <a:cs typeface="+mn-cs"/>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solidFill>
                    <a:effectLst/>
                    <a:uLnTx/>
                    <a:uFillTx/>
                    <a:latin typeface="Avenir Next LT Pro"/>
                    <a:ea typeface="+mn-ea"/>
                    <a:cs typeface="+mn-cs"/>
                  </a:rPr>
                  <a:t>1</a:t>
                </a:r>
                <a:endParaRPr kumimoji="0" lang="fi-FI" sz="600" b="1"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325" name="Suorakulmio: Pyöristetyt kulmat 324">
                <a:extLst>
                  <a:ext uri="{FF2B5EF4-FFF2-40B4-BE49-F238E27FC236}">
                    <a16:creationId xmlns:a16="http://schemas.microsoft.com/office/drawing/2014/main" id="{9BBCEE4D-7926-B55B-E7CA-016CC9F7A8EA}"/>
                  </a:ext>
                </a:extLst>
              </p:cNvPr>
              <p:cNvSpPr/>
              <p:nvPr/>
            </p:nvSpPr>
            <p:spPr>
              <a:xfrm>
                <a:off x="4332705" y="2373964"/>
                <a:ext cx="288000" cy="180000"/>
              </a:xfrm>
              <a:prstGeom prst="roundRect">
                <a:avLst>
                  <a:gd name="adj" fmla="val 4908"/>
                </a:avLst>
              </a:prstGeom>
              <a:solidFill>
                <a:srgbClr val="C0CED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prstClr val="white"/>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solidFill>
                    <a:effectLst/>
                    <a:uLnTx/>
                    <a:uFillTx/>
                    <a:latin typeface="Avenir Next LT Pro"/>
                    <a:ea typeface="+mn-ea"/>
                    <a:cs typeface="+mn-cs"/>
                  </a:rPr>
                  <a:t>2</a:t>
                </a:r>
              </a:p>
            </p:txBody>
          </p:sp>
          <p:sp>
            <p:nvSpPr>
              <p:cNvPr id="326" name="Suorakulmio: Pyöristetyt kulmat 325">
                <a:extLst>
                  <a:ext uri="{FF2B5EF4-FFF2-40B4-BE49-F238E27FC236}">
                    <a16:creationId xmlns:a16="http://schemas.microsoft.com/office/drawing/2014/main" id="{50842046-0AAA-35EA-981C-40145F732515}"/>
                  </a:ext>
                </a:extLst>
              </p:cNvPr>
              <p:cNvSpPr/>
              <p:nvPr/>
            </p:nvSpPr>
            <p:spPr>
              <a:xfrm>
                <a:off x="4675938" y="2601187"/>
                <a:ext cx="288000" cy="180000"/>
              </a:xfrm>
              <a:prstGeom prst="roundRect">
                <a:avLst>
                  <a:gd name="adj" fmla="val 4908"/>
                </a:avLst>
              </a:prstGeom>
              <a:solidFill>
                <a:srgbClr val="AEC0C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prstClr val="white">
                        <a:lumMod val="95000"/>
                      </a:prstClr>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lumMod val="95000"/>
                      </a:prstClr>
                    </a:solidFill>
                    <a:effectLst/>
                    <a:uLnTx/>
                    <a:uFillTx/>
                    <a:latin typeface="Avenir Next LT Pro"/>
                    <a:ea typeface="+mn-ea"/>
                    <a:cs typeface="+mn-cs"/>
                  </a:rPr>
                  <a:t>6</a:t>
                </a:r>
                <a:endParaRPr kumimoji="0" lang="fi-FI" sz="600" b="1" i="0" u="none" strike="noStrike" kern="1200" cap="none" spc="0" normalizeH="0" baseline="0" noProof="0" dirty="0">
                  <a:ln>
                    <a:noFill/>
                  </a:ln>
                  <a:solidFill>
                    <a:prstClr val="white">
                      <a:lumMod val="95000"/>
                    </a:prstClr>
                  </a:solidFill>
                  <a:effectLst/>
                  <a:uLnTx/>
                  <a:uFillTx/>
                  <a:latin typeface="Avenir Next LT Pro"/>
                  <a:ea typeface="+mn-ea"/>
                  <a:cs typeface="+mn-cs"/>
                </a:endParaRPr>
              </a:p>
            </p:txBody>
          </p:sp>
          <p:sp>
            <p:nvSpPr>
              <p:cNvPr id="327" name="Suorakulmio: Pyöristetyt kulmat 326">
                <a:extLst>
                  <a:ext uri="{FF2B5EF4-FFF2-40B4-BE49-F238E27FC236}">
                    <a16:creationId xmlns:a16="http://schemas.microsoft.com/office/drawing/2014/main" id="{FF3F8D36-6125-BEA6-C8BB-3832AEDEB286}"/>
                  </a:ext>
                </a:extLst>
              </p:cNvPr>
              <p:cNvSpPr/>
              <p:nvPr/>
            </p:nvSpPr>
            <p:spPr>
              <a:xfrm>
                <a:off x="4675938" y="2147732"/>
                <a:ext cx="288000" cy="180000"/>
              </a:xfrm>
              <a:prstGeom prst="roundRect">
                <a:avLst>
                  <a:gd name="adj" fmla="val 4908"/>
                </a:avLst>
              </a:prstGeom>
              <a:solidFill>
                <a:srgbClr val="AEC0C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lumMod val="95000"/>
                      </a:prstClr>
                    </a:solidFill>
                    <a:effectLst/>
                    <a:uLnTx/>
                    <a:uFillTx/>
                    <a:latin typeface="Avenir Next LT Pro"/>
                    <a:ea typeface="+mn-ea"/>
                    <a:cs typeface="+mn-cs"/>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lumMod val="95000"/>
                      </a:prstClr>
                    </a:solidFill>
                    <a:effectLst/>
                    <a:uLnTx/>
                    <a:uFillTx/>
                    <a:latin typeface="Avenir Next LT Pro"/>
                    <a:ea typeface="+mn-ea"/>
                    <a:cs typeface="+mn-cs"/>
                  </a:rPr>
                  <a:t>4</a:t>
                </a:r>
                <a:endParaRPr kumimoji="0" lang="fi-FI" sz="600" b="1" i="0" u="none" strike="noStrike" kern="1200" cap="none" spc="0" normalizeH="0" baseline="0" noProof="0" dirty="0">
                  <a:ln>
                    <a:noFill/>
                  </a:ln>
                  <a:solidFill>
                    <a:prstClr val="white">
                      <a:lumMod val="95000"/>
                    </a:prstClr>
                  </a:solidFill>
                  <a:effectLst/>
                  <a:uLnTx/>
                  <a:uFillTx/>
                  <a:latin typeface="Avenir Next LT Pro"/>
                  <a:ea typeface="+mn-ea"/>
                  <a:cs typeface="+mn-cs"/>
                </a:endParaRPr>
              </a:p>
            </p:txBody>
          </p:sp>
          <p:sp>
            <p:nvSpPr>
              <p:cNvPr id="328" name="Suorakulmio: Pyöristetyt kulmat 327">
                <a:extLst>
                  <a:ext uri="{FF2B5EF4-FFF2-40B4-BE49-F238E27FC236}">
                    <a16:creationId xmlns:a16="http://schemas.microsoft.com/office/drawing/2014/main" id="{7954A2EF-A9B4-6618-35DF-2A8EBFBA6B5D}"/>
                  </a:ext>
                </a:extLst>
              </p:cNvPr>
              <p:cNvSpPr/>
              <p:nvPr/>
            </p:nvSpPr>
            <p:spPr>
              <a:xfrm>
                <a:off x="4675938" y="2374460"/>
                <a:ext cx="288000" cy="180000"/>
              </a:xfrm>
              <a:prstGeom prst="roundRect">
                <a:avLst>
                  <a:gd name="adj" fmla="val 4908"/>
                </a:avLst>
              </a:prstGeom>
              <a:solidFill>
                <a:srgbClr val="AEC0C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prstClr val="white">
                        <a:lumMod val="95000"/>
                      </a:prstClr>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prstClr val="white">
                        <a:lumMod val="95000"/>
                      </a:prstClr>
                    </a:solidFill>
                    <a:effectLst/>
                    <a:uLnTx/>
                    <a:uFillTx/>
                    <a:latin typeface="Avenir Next LT Pro"/>
                    <a:ea typeface="+mn-ea"/>
                    <a:cs typeface="+mn-cs"/>
                  </a:rPr>
                  <a:t>5</a:t>
                </a:r>
              </a:p>
            </p:txBody>
          </p:sp>
          <p:sp>
            <p:nvSpPr>
              <p:cNvPr id="329" name="Suorakulmio: Pyöristetyt kulmat 328">
                <a:extLst>
                  <a:ext uri="{FF2B5EF4-FFF2-40B4-BE49-F238E27FC236}">
                    <a16:creationId xmlns:a16="http://schemas.microsoft.com/office/drawing/2014/main" id="{1FC6447A-222E-776A-A623-4F850BA43058}"/>
                  </a:ext>
                </a:extLst>
              </p:cNvPr>
              <p:cNvSpPr/>
              <p:nvPr/>
            </p:nvSpPr>
            <p:spPr>
              <a:xfrm>
                <a:off x="5007905" y="2601187"/>
                <a:ext cx="288000" cy="180000"/>
              </a:xfrm>
              <a:prstGeom prst="roundRect">
                <a:avLst>
                  <a:gd name="adj" fmla="val 4908"/>
                </a:avLst>
              </a:prstGeom>
              <a:solidFill>
                <a:srgbClr val="A2B6C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srgbClr val="C0CED6"/>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srgbClr val="C0CED6"/>
                    </a:solidFill>
                    <a:effectLst/>
                    <a:uLnTx/>
                    <a:uFillTx/>
                    <a:latin typeface="Avenir Next LT Pro"/>
                    <a:ea typeface="+mn-ea"/>
                    <a:cs typeface="+mn-cs"/>
                  </a:rPr>
                  <a:t>9</a:t>
                </a:r>
                <a:endParaRPr kumimoji="0" lang="fi-FI" sz="600" b="1" i="0" u="none" strike="noStrike" kern="1200" cap="none" spc="0" normalizeH="0" baseline="0" noProof="0" dirty="0">
                  <a:ln>
                    <a:noFill/>
                  </a:ln>
                  <a:solidFill>
                    <a:srgbClr val="C0CED6"/>
                  </a:solidFill>
                  <a:effectLst/>
                  <a:uLnTx/>
                  <a:uFillTx/>
                  <a:latin typeface="Avenir Next LT Pro"/>
                  <a:ea typeface="+mn-ea"/>
                  <a:cs typeface="+mn-cs"/>
                </a:endParaRPr>
              </a:p>
            </p:txBody>
          </p:sp>
          <p:sp>
            <p:nvSpPr>
              <p:cNvPr id="330" name="Suorakulmio: Pyöristetyt kulmat 329">
                <a:extLst>
                  <a:ext uri="{FF2B5EF4-FFF2-40B4-BE49-F238E27FC236}">
                    <a16:creationId xmlns:a16="http://schemas.microsoft.com/office/drawing/2014/main" id="{94BFA0B2-FDEA-8C32-9D74-6F2E6F2A0006}"/>
                  </a:ext>
                </a:extLst>
              </p:cNvPr>
              <p:cNvSpPr/>
              <p:nvPr/>
            </p:nvSpPr>
            <p:spPr>
              <a:xfrm>
                <a:off x="5007905" y="2147732"/>
                <a:ext cx="288000" cy="180000"/>
              </a:xfrm>
              <a:prstGeom prst="roundRect">
                <a:avLst>
                  <a:gd name="adj" fmla="val 4908"/>
                </a:avLst>
              </a:prstGeom>
              <a:solidFill>
                <a:srgbClr val="A2B6C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srgbClr val="C0CED6"/>
                    </a:solidFill>
                    <a:effectLst/>
                    <a:uLnTx/>
                    <a:uFillTx/>
                    <a:latin typeface="Avenir Next LT Pro"/>
                    <a:ea typeface="+mn-ea"/>
                    <a:cs typeface="+mn-cs"/>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srgbClr val="C0CED6"/>
                    </a:solidFill>
                    <a:effectLst/>
                    <a:uLnTx/>
                    <a:uFillTx/>
                    <a:latin typeface="Avenir Next LT Pro"/>
                    <a:ea typeface="+mn-ea"/>
                    <a:cs typeface="+mn-cs"/>
                  </a:rPr>
                  <a:t>7</a:t>
                </a:r>
                <a:endParaRPr kumimoji="0" lang="fi-FI" sz="600" b="1" i="0" u="none" strike="noStrike" kern="1200" cap="none" spc="0" normalizeH="0" baseline="0" noProof="0" dirty="0">
                  <a:ln>
                    <a:noFill/>
                  </a:ln>
                  <a:solidFill>
                    <a:srgbClr val="C0CED6"/>
                  </a:solidFill>
                  <a:effectLst/>
                  <a:uLnTx/>
                  <a:uFillTx/>
                  <a:latin typeface="Avenir Next LT Pro"/>
                  <a:ea typeface="+mn-ea"/>
                  <a:cs typeface="+mn-cs"/>
                </a:endParaRPr>
              </a:p>
            </p:txBody>
          </p:sp>
          <p:sp>
            <p:nvSpPr>
              <p:cNvPr id="331" name="Suorakulmio: Pyöristetyt kulmat 330">
                <a:extLst>
                  <a:ext uri="{FF2B5EF4-FFF2-40B4-BE49-F238E27FC236}">
                    <a16:creationId xmlns:a16="http://schemas.microsoft.com/office/drawing/2014/main" id="{FBB8C0C9-7AE4-88C4-0139-596F148B355D}"/>
                  </a:ext>
                </a:extLst>
              </p:cNvPr>
              <p:cNvSpPr/>
              <p:nvPr/>
            </p:nvSpPr>
            <p:spPr>
              <a:xfrm>
                <a:off x="5007905" y="2374460"/>
                <a:ext cx="288000" cy="180000"/>
              </a:xfrm>
              <a:prstGeom prst="roundRect">
                <a:avLst>
                  <a:gd name="adj" fmla="val 4908"/>
                </a:avLst>
              </a:prstGeom>
              <a:solidFill>
                <a:srgbClr val="A2B6C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ct val="80000"/>
                  </a:lnSpc>
                  <a:defRPr/>
                </a:pPr>
                <a:r>
                  <a:rPr lang="fi-FI" sz="500" b="1" dirty="0">
                    <a:solidFill>
                      <a:srgbClr val="C0CED6"/>
                    </a:solidFill>
                    <a:latin typeface="Avenir Next LT Pro"/>
                  </a:rPr>
                  <a:t>WP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500" b="1" i="0" u="none" strike="noStrike" kern="1200" cap="none" spc="0" normalizeH="0" baseline="0" noProof="0" dirty="0">
                    <a:ln>
                      <a:noFill/>
                    </a:ln>
                    <a:solidFill>
                      <a:srgbClr val="C0CED6"/>
                    </a:solidFill>
                    <a:effectLst/>
                    <a:uLnTx/>
                    <a:uFillTx/>
                    <a:latin typeface="Avenir Next LT Pro"/>
                    <a:ea typeface="+mn-ea"/>
                    <a:cs typeface="+mn-cs"/>
                  </a:rPr>
                  <a:t>8</a:t>
                </a:r>
              </a:p>
            </p:txBody>
          </p:sp>
        </p:grpSp>
        <p:grpSp>
          <p:nvGrpSpPr>
            <p:cNvPr id="675" name="Ryhmä 674">
              <a:extLst>
                <a:ext uri="{FF2B5EF4-FFF2-40B4-BE49-F238E27FC236}">
                  <a16:creationId xmlns:a16="http://schemas.microsoft.com/office/drawing/2014/main" id="{2D6AEDE5-E32A-B3EB-D32C-DB711F2A7E0F}"/>
                </a:ext>
              </a:extLst>
            </p:cNvPr>
            <p:cNvGrpSpPr/>
            <p:nvPr/>
          </p:nvGrpSpPr>
          <p:grpSpPr>
            <a:xfrm>
              <a:off x="2452549" y="2008399"/>
              <a:ext cx="1842236" cy="1420459"/>
              <a:chOff x="2452549" y="2008399"/>
              <a:chExt cx="1842236" cy="1420459"/>
            </a:xfrm>
          </p:grpSpPr>
          <p:sp>
            <p:nvSpPr>
              <p:cNvPr id="19" name="Swim Design">
                <a:extLst>
                  <a:ext uri="{FF2B5EF4-FFF2-40B4-BE49-F238E27FC236}">
                    <a16:creationId xmlns:a16="http://schemas.microsoft.com/office/drawing/2014/main" id="{984EEE0D-FB36-E678-52B8-57F1845F7EFB}"/>
                  </a:ext>
                </a:extLst>
              </p:cNvPr>
              <p:cNvSpPr>
                <a:spLocks/>
              </p:cNvSpPr>
              <p:nvPr/>
            </p:nvSpPr>
            <p:spPr>
              <a:xfrm>
                <a:off x="2452549" y="2008399"/>
                <a:ext cx="1842236" cy="1420459"/>
              </a:xfrm>
              <a:custGeom>
                <a:avLst/>
                <a:gdLst>
                  <a:gd name="connsiteX0" fmla="*/ 0 w 1842236"/>
                  <a:gd name="connsiteY0" fmla="*/ 142387 h 1420459"/>
                  <a:gd name="connsiteX1" fmla="*/ 142387 w 1842236"/>
                  <a:gd name="connsiteY1" fmla="*/ 0 h 1420459"/>
                  <a:gd name="connsiteX2" fmla="*/ 677116 w 1842236"/>
                  <a:gd name="connsiteY2" fmla="*/ 0 h 1420459"/>
                  <a:gd name="connsiteX3" fmla="*/ 1165120 w 1842236"/>
                  <a:gd name="connsiteY3" fmla="*/ 0 h 1420459"/>
                  <a:gd name="connsiteX4" fmla="*/ 1699849 w 1842236"/>
                  <a:gd name="connsiteY4" fmla="*/ 0 h 1420459"/>
                  <a:gd name="connsiteX5" fmla="*/ 1842236 w 1842236"/>
                  <a:gd name="connsiteY5" fmla="*/ 142387 h 1420459"/>
                  <a:gd name="connsiteX6" fmla="*/ 1842236 w 1842236"/>
                  <a:gd name="connsiteY6" fmla="*/ 687516 h 1420459"/>
                  <a:gd name="connsiteX7" fmla="*/ 1842236 w 1842236"/>
                  <a:gd name="connsiteY7" fmla="*/ 1278072 h 1420459"/>
                  <a:gd name="connsiteX8" fmla="*/ 1699849 w 1842236"/>
                  <a:gd name="connsiteY8" fmla="*/ 1420459 h 1420459"/>
                  <a:gd name="connsiteX9" fmla="*/ 1149546 w 1842236"/>
                  <a:gd name="connsiteY9" fmla="*/ 1420459 h 1420459"/>
                  <a:gd name="connsiteX10" fmla="*/ 614817 w 1842236"/>
                  <a:gd name="connsiteY10" fmla="*/ 1420459 h 1420459"/>
                  <a:gd name="connsiteX11" fmla="*/ 142387 w 1842236"/>
                  <a:gd name="connsiteY11" fmla="*/ 1420459 h 1420459"/>
                  <a:gd name="connsiteX12" fmla="*/ 0 w 1842236"/>
                  <a:gd name="connsiteY12" fmla="*/ 1278072 h 1420459"/>
                  <a:gd name="connsiteX13" fmla="*/ 0 w 1842236"/>
                  <a:gd name="connsiteY13" fmla="*/ 710230 h 1420459"/>
                  <a:gd name="connsiteX14" fmla="*/ 0 w 1842236"/>
                  <a:gd name="connsiteY14" fmla="*/ 142387 h 142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2236" h="1420459" fill="none" extrusionOk="0">
                    <a:moveTo>
                      <a:pt x="0" y="142387"/>
                    </a:moveTo>
                    <a:cubicBezTo>
                      <a:pt x="-8864" y="45680"/>
                      <a:pt x="65172" y="-19245"/>
                      <a:pt x="142387" y="0"/>
                    </a:cubicBezTo>
                    <a:cubicBezTo>
                      <a:pt x="308844" y="-22661"/>
                      <a:pt x="554465" y="22374"/>
                      <a:pt x="677116" y="0"/>
                    </a:cubicBezTo>
                    <a:cubicBezTo>
                      <a:pt x="799767" y="-22374"/>
                      <a:pt x="982992" y="25512"/>
                      <a:pt x="1165120" y="0"/>
                    </a:cubicBezTo>
                    <a:cubicBezTo>
                      <a:pt x="1347248" y="-25512"/>
                      <a:pt x="1566080" y="52898"/>
                      <a:pt x="1699849" y="0"/>
                    </a:cubicBezTo>
                    <a:cubicBezTo>
                      <a:pt x="1781895" y="-721"/>
                      <a:pt x="1842865" y="69724"/>
                      <a:pt x="1842236" y="142387"/>
                    </a:cubicBezTo>
                    <a:cubicBezTo>
                      <a:pt x="1856276" y="388431"/>
                      <a:pt x="1824215" y="499450"/>
                      <a:pt x="1842236" y="687516"/>
                    </a:cubicBezTo>
                    <a:cubicBezTo>
                      <a:pt x="1860257" y="875582"/>
                      <a:pt x="1821558" y="1009281"/>
                      <a:pt x="1842236" y="1278072"/>
                    </a:cubicBezTo>
                    <a:cubicBezTo>
                      <a:pt x="1849012" y="1335869"/>
                      <a:pt x="1786900" y="1429555"/>
                      <a:pt x="1699849" y="1420459"/>
                    </a:cubicBezTo>
                    <a:cubicBezTo>
                      <a:pt x="1505995" y="1483590"/>
                      <a:pt x="1360884" y="1394457"/>
                      <a:pt x="1149546" y="1420459"/>
                    </a:cubicBezTo>
                    <a:cubicBezTo>
                      <a:pt x="938208" y="1446461"/>
                      <a:pt x="772757" y="1410390"/>
                      <a:pt x="614817" y="1420459"/>
                    </a:cubicBezTo>
                    <a:cubicBezTo>
                      <a:pt x="456877" y="1430528"/>
                      <a:pt x="256766" y="1416087"/>
                      <a:pt x="142387" y="1420459"/>
                    </a:cubicBezTo>
                    <a:cubicBezTo>
                      <a:pt x="60111" y="1431800"/>
                      <a:pt x="-4766" y="1341701"/>
                      <a:pt x="0" y="1278072"/>
                    </a:cubicBezTo>
                    <a:cubicBezTo>
                      <a:pt x="-49533" y="1037130"/>
                      <a:pt x="33472" y="890997"/>
                      <a:pt x="0" y="710230"/>
                    </a:cubicBezTo>
                    <a:cubicBezTo>
                      <a:pt x="-33472" y="529463"/>
                      <a:pt x="34211" y="419101"/>
                      <a:pt x="0" y="142387"/>
                    </a:cubicBezTo>
                    <a:close/>
                  </a:path>
                  <a:path w="1842236" h="1420459" stroke="0" extrusionOk="0">
                    <a:moveTo>
                      <a:pt x="0" y="142387"/>
                    </a:moveTo>
                    <a:cubicBezTo>
                      <a:pt x="-9460" y="57914"/>
                      <a:pt x="56128" y="2860"/>
                      <a:pt x="142387" y="0"/>
                    </a:cubicBezTo>
                    <a:cubicBezTo>
                      <a:pt x="312922" y="-50899"/>
                      <a:pt x="534964" y="35338"/>
                      <a:pt x="692690" y="0"/>
                    </a:cubicBezTo>
                    <a:cubicBezTo>
                      <a:pt x="850416" y="-35338"/>
                      <a:pt x="947501" y="41756"/>
                      <a:pt x="1196270" y="0"/>
                    </a:cubicBezTo>
                    <a:cubicBezTo>
                      <a:pt x="1445039" y="-41756"/>
                      <a:pt x="1562643" y="22685"/>
                      <a:pt x="1699849" y="0"/>
                    </a:cubicBezTo>
                    <a:cubicBezTo>
                      <a:pt x="1776457" y="-6538"/>
                      <a:pt x="1845976" y="49908"/>
                      <a:pt x="1842236" y="142387"/>
                    </a:cubicBezTo>
                    <a:cubicBezTo>
                      <a:pt x="1868962" y="342394"/>
                      <a:pt x="1790141" y="513540"/>
                      <a:pt x="1842236" y="687516"/>
                    </a:cubicBezTo>
                    <a:cubicBezTo>
                      <a:pt x="1894331" y="861492"/>
                      <a:pt x="1820569" y="1055787"/>
                      <a:pt x="1842236" y="1278072"/>
                    </a:cubicBezTo>
                    <a:cubicBezTo>
                      <a:pt x="1835617" y="1367660"/>
                      <a:pt x="1775699" y="1417225"/>
                      <a:pt x="1699849" y="1420459"/>
                    </a:cubicBezTo>
                    <a:cubicBezTo>
                      <a:pt x="1465304" y="1462011"/>
                      <a:pt x="1320270" y="1369739"/>
                      <a:pt x="1211844" y="1420459"/>
                    </a:cubicBezTo>
                    <a:cubicBezTo>
                      <a:pt x="1103418" y="1471179"/>
                      <a:pt x="920430" y="1376261"/>
                      <a:pt x="692690" y="1420459"/>
                    </a:cubicBezTo>
                    <a:cubicBezTo>
                      <a:pt x="464950" y="1464657"/>
                      <a:pt x="414845" y="1361036"/>
                      <a:pt x="142387" y="1420459"/>
                    </a:cubicBezTo>
                    <a:cubicBezTo>
                      <a:pt x="71872" y="1430409"/>
                      <a:pt x="2738" y="1354313"/>
                      <a:pt x="0" y="1278072"/>
                    </a:cubicBezTo>
                    <a:cubicBezTo>
                      <a:pt x="-54508" y="1093683"/>
                      <a:pt x="40089" y="841887"/>
                      <a:pt x="0" y="710230"/>
                    </a:cubicBezTo>
                    <a:cubicBezTo>
                      <a:pt x="-40089" y="578573"/>
                      <a:pt x="37956" y="282766"/>
                      <a:pt x="0" y="142387"/>
                    </a:cubicBezTo>
                    <a:close/>
                  </a:path>
                </a:pathLst>
              </a:custGeom>
              <a:solidFill>
                <a:srgbClr val="61A4F1"/>
              </a:solidFill>
              <a:ln w="19050" cap="flat" cmpd="sng" algn="ctr">
                <a:solidFill>
                  <a:sysClr val="windowText" lastClr="000000"/>
                </a:solidFill>
                <a:prstDash val="solid"/>
                <a:miter lim="800000"/>
                <a:extLst>
                  <a:ext uri="{C807C97D-BFC1-408E-A445-0C87EB9F89A2}">
                    <ask:lineSketchStyleProps xmlns:ask="http://schemas.microsoft.com/office/drawing/2018/sketchyshapes" sd="1219033472">
                      <a:prstGeom prst="roundRect">
                        <a:avLst>
                          <a:gd name="adj" fmla="val 10024"/>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24" name="HEAD Procurement and SCM">
                <a:extLst>
                  <a:ext uri="{FF2B5EF4-FFF2-40B4-BE49-F238E27FC236}">
                    <a16:creationId xmlns:a16="http://schemas.microsoft.com/office/drawing/2014/main" id="{A9BBA44D-6EDC-FD5E-B65C-A08FCCBAEF68}"/>
                  </a:ext>
                </a:extLst>
              </p:cNvPr>
              <p:cNvSpPr txBox="1">
                <a:spLocks/>
              </p:cNvSpPr>
              <p:nvPr/>
            </p:nvSpPr>
            <p:spPr>
              <a:xfrm>
                <a:off x="2682899" y="2082024"/>
                <a:ext cx="1358169" cy="245708"/>
              </a:xfrm>
              <a:prstGeom prst="rect">
                <a:avLst/>
              </a:prstGeom>
              <a:noFill/>
            </p:spPr>
            <p:txBody>
              <a:bodyPr wrap="square" lIns="3600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nSpc>
                    <a:spcPct val="80000"/>
                  </a:lnSpc>
                  <a:defRPr/>
                </a:pPr>
                <a:r>
                  <a:rPr lang="fi-FI" sz="1200" b="1" dirty="0">
                    <a:solidFill>
                      <a:prstClr val="white"/>
                    </a:solidFill>
                  </a:rPr>
                  <a:t>PROCUREMENT</a:t>
                </a:r>
              </a:p>
            </p:txBody>
          </p:sp>
        </p:grpSp>
        <p:sp>
          <p:nvSpPr>
            <p:cNvPr id="658" name="Tekstiruutu 657">
              <a:extLst>
                <a:ext uri="{FF2B5EF4-FFF2-40B4-BE49-F238E27FC236}">
                  <a16:creationId xmlns:a16="http://schemas.microsoft.com/office/drawing/2014/main" id="{EED98508-10C7-3C39-13D8-DDC14C737B7D}"/>
                </a:ext>
              </a:extLst>
            </p:cNvPr>
            <p:cNvSpPr txBox="1"/>
            <p:nvPr/>
          </p:nvSpPr>
          <p:spPr>
            <a:xfrm>
              <a:off x="338427" y="257548"/>
              <a:ext cx="9697272" cy="1437005"/>
            </a:xfrm>
            <a:custGeom>
              <a:avLst/>
              <a:gdLst>
                <a:gd name="connsiteX0" fmla="*/ 51398 w 10013692"/>
                <a:gd name="connsiteY0" fmla="*/ 0 h 1437005"/>
                <a:gd name="connsiteX1" fmla="*/ 3067978 w 10013692"/>
                <a:gd name="connsiteY1" fmla="*/ 0 h 1437005"/>
                <a:gd name="connsiteX2" fmla="*/ 3119376 w 10013692"/>
                <a:gd name="connsiteY2" fmla="*/ 51398 h 1437005"/>
                <a:gd name="connsiteX3" fmla="*/ 3119376 w 10013692"/>
                <a:gd name="connsiteY3" fmla="*/ 739956 h 1437005"/>
                <a:gd name="connsiteX4" fmla="*/ 9944050 w 10013692"/>
                <a:gd name="connsiteY4" fmla="*/ 739956 h 1437005"/>
                <a:gd name="connsiteX5" fmla="*/ 10013692 w 10013692"/>
                <a:gd name="connsiteY5" fmla="*/ 809598 h 1437005"/>
                <a:gd name="connsiteX6" fmla="*/ 10013692 w 10013692"/>
                <a:gd name="connsiteY6" fmla="*/ 1367363 h 1437005"/>
                <a:gd name="connsiteX7" fmla="*/ 9944050 w 10013692"/>
                <a:gd name="connsiteY7" fmla="*/ 1437005 h 1437005"/>
                <a:gd name="connsiteX8" fmla="*/ 69642 w 10013692"/>
                <a:gd name="connsiteY8" fmla="*/ 1437005 h 1437005"/>
                <a:gd name="connsiteX9" fmla="*/ 42534 w 10013692"/>
                <a:gd name="connsiteY9" fmla="*/ 1431532 h 1437005"/>
                <a:gd name="connsiteX10" fmla="*/ 34892 w 10013692"/>
                <a:gd name="connsiteY10" fmla="*/ 1426380 h 1437005"/>
                <a:gd name="connsiteX11" fmla="*/ 31392 w 10013692"/>
                <a:gd name="connsiteY11" fmla="*/ 1425673 h 1437005"/>
                <a:gd name="connsiteX12" fmla="*/ 0 w 10013692"/>
                <a:gd name="connsiteY12" fmla="*/ 1378314 h 1437005"/>
                <a:gd name="connsiteX13" fmla="*/ 0 w 10013692"/>
                <a:gd name="connsiteY13" fmla="*/ 1367363 h 1437005"/>
                <a:gd name="connsiteX14" fmla="*/ 0 w 10013692"/>
                <a:gd name="connsiteY14" fmla="*/ 809598 h 1437005"/>
                <a:gd name="connsiteX15" fmla="*/ 0 w 10013692"/>
                <a:gd name="connsiteY15" fmla="*/ 51398 h 1437005"/>
                <a:gd name="connsiteX16" fmla="*/ 51398 w 10013692"/>
                <a:gd name="connsiteY16" fmla="*/ 0 h 14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13692" h="1437005">
                  <a:moveTo>
                    <a:pt x="51398" y="0"/>
                  </a:moveTo>
                  <a:lnTo>
                    <a:pt x="3067978" y="0"/>
                  </a:lnTo>
                  <a:cubicBezTo>
                    <a:pt x="3096364" y="0"/>
                    <a:pt x="3119376" y="23012"/>
                    <a:pt x="3119376" y="51398"/>
                  </a:cubicBezTo>
                  <a:lnTo>
                    <a:pt x="3119376" y="739956"/>
                  </a:lnTo>
                  <a:lnTo>
                    <a:pt x="9944050" y="739956"/>
                  </a:lnTo>
                  <a:cubicBezTo>
                    <a:pt x="9982512" y="739956"/>
                    <a:pt x="10013692" y="771136"/>
                    <a:pt x="10013692" y="809598"/>
                  </a:cubicBezTo>
                  <a:lnTo>
                    <a:pt x="10013692" y="1367363"/>
                  </a:lnTo>
                  <a:cubicBezTo>
                    <a:pt x="10013692" y="1405825"/>
                    <a:pt x="9982512" y="1437005"/>
                    <a:pt x="9944050" y="1437005"/>
                  </a:cubicBezTo>
                  <a:lnTo>
                    <a:pt x="69642" y="1437005"/>
                  </a:lnTo>
                  <a:cubicBezTo>
                    <a:pt x="60027" y="1437005"/>
                    <a:pt x="50866" y="1435056"/>
                    <a:pt x="42534" y="1431532"/>
                  </a:cubicBezTo>
                  <a:lnTo>
                    <a:pt x="34892" y="1426380"/>
                  </a:lnTo>
                  <a:lnTo>
                    <a:pt x="31392" y="1425673"/>
                  </a:lnTo>
                  <a:cubicBezTo>
                    <a:pt x="12944" y="1417870"/>
                    <a:pt x="0" y="1399604"/>
                    <a:pt x="0" y="1378314"/>
                  </a:cubicBezTo>
                  <a:lnTo>
                    <a:pt x="0" y="1367363"/>
                  </a:lnTo>
                  <a:lnTo>
                    <a:pt x="0" y="809598"/>
                  </a:lnTo>
                  <a:lnTo>
                    <a:pt x="0" y="51398"/>
                  </a:lnTo>
                  <a:cubicBezTo>
                    <a:pt x="0" y="23012"/>
                    <a:pt x="23012" y="0"/>
                    <a:pt x="51398" y="0"/>
                  </a:cubicBezTo>
                  <a:close/>
                </a:path>
              </a:pathLst>
            </a:cu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square" rtlCol="0" anchor="t">
              <a:noAutofit/>
            </a:bodyPr>
            <a:lstStyle>
              <a:defPPr>
                <a:defRPr lang="fi-FI"/>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94" name="Nuoli: Taipunut ylös 593">
              <a:extLst>
                <a:ext uri="{FF2B5EF4-FFF2-40B4-BE49-F238E27FC236}">
                  <a16:creationId xmlns:a16="http://schemas.microsoft.com/office/drawing/2014/main" id="{527BF728-9766-5563-F408-051F2EC337A0}"/>
                </a:ext>
              </a:extLst>
            </p:cNvPr>
            <p:cNvSpPr/>
            <p:nvPr/>
          </p:nvSpPr>
          <p:spPr>
            <a:xfrm rot="16200000" flipH="1">
              <a:off x="3089351" y="4456719"/>
              <a:ext cx="317206" cy="984481"/>
            </a:xfrm>
            <a:prstGeom prst="bentUp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sp>
          <p:nvSpPr>
            <p:cNvPr id="12" name="DES Architecthural design">
              <a:extLst>
                <a:ext uri="{FF2B5EF4-FFF2-40B4-BE49-F238E27FC236}">
                  <a16:creationId xmlns:a16="http://schemas.microsoft.com/office/drawing/2014/main" id="{A4B1AAA8-C7AE-6BF6-A534-D6FD04FC6C70}"/>
                </a:ext>
              </a:extLst>
            </p:cNvPr>
            <p:cNvSpPr>
              <a:spLocks/>
            </p:cNvSpPr>
            <p:nvPr/>
          </p:nvSpPr>
          <p:spPr>
            <a:xfrm>
              <a:off x="1558325" y="5113617"/>
              <a:ext cx="1265971"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800" b="1" dirty="0">
                  <a:solidFill>
                    <a:prstClr val="black"/>
                  </a:solidFill>
                  <a:latin typeface="Calibri" panose="020F0502020204030204"/>
                  <a:cs typeface="Arial" panose="020B0604020202020204" pitchFamily="34" charset="0"/>
                </a:rPr>
                <a:t>Element Production Plans</a:t>
              </a:r>
            </a:p>
          </p:txBody>
        </p:sp>
        <p:sp>
          <p:nvSpPr>
            <p:cNvPr id="344" name="DES mep design">
              <a:extLst>
                <a:ext uri="{FF2B5EF4-FFF2-40B4-BE49-F238E27FC236}">
                  <a16:creationId xmlns:a16="http://schemas.microsoft.com/office/drawing/2014/main" id="{7B1362D3-E870-BC2E-A49B-0BAC22A2FC04}"/>
                </a:ext>
              </a:extLst>
            </p:cNvPr>
            <p:cNvSpPr>
              <a:spLocks/>
            </p:cNvSpPr>
            <p:nvPr/>
          </p:nvSpPr>
          <p:spPr>
            <a:xfrm>
              <a:off x="1548164" y="4738150"/>
              <a:ext cx="1265971" cy="355946"/>
            </a:xfrm>
            <a:prstGeom prst="roundRect">
              <a:avLst>
                <a:gd name="adj" fmla="val 0"/>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Enrichment of the </a:t>
              </a: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E-BOM</a:t>
              </a: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 into the Manufacturing Bill of Materials (</a:t>
              </a: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M-BOM</a:t>
              </a: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a:t>
              </a:r>
              <a:endParaRPr kumimoji="0" lang="fi-FI" sz="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15" name="Straight Arrow Connector 248">
              <a:extLst>
                <a:ext uri="{FF2B5EF4-FFF2-40B4-BE49-F238E27FC236}">
                  <a16:creationId xmlns:a16="http://schemas.microsoft.com/office/drawing/2014/main" id="{DA9FC2DA-F222-AA31-12E7-BC2222BFF103}"/>
                </a:ext>
              </a:extLst>
            </p:cNvPr>
            <p:cNvCxnSpPr>
              <a:cxnSpLocks/>
            </p:cNvCxnSpPr>
            <p:nvPr/>
          </p:nvCxnSpPr>
          <p:spPr>
            <a:xfrm>
              <a:off x="6840870" y="5508371"/>
              <a:ext cx="7758" cy="732790"/>
            </a:xfrm>
            <a:prstGeom prst="straightConnector1">
              <a:avLst/>
            </a:prstGeom>
            <a:ln w="19050">
              <a:solidFill>
                <a:schemeClr val="accent1"/>
              </a:solidFill>
              <a:prstDash val="sysDot"/>
              <a:headEnd type="oval" w="med" len="med"/>
              <a:tailEnd type="oval"/>
            </a:ln>
          </p:spPr>
          <p:style>
            <a:lnRef idx="2">
              <a:schemeClr val="accent1"/>
            </a:lnRef>
            <a:fillRef idx="0">
              <a:schemeClr val="accent1"/>
            </a:fillRef>
            <a:effectRef idx="1">
              <a:schemeClr val="accent1"/>
            </a:effectRef>
            <a:fontRef idx="minor">
              <a:schemeClr val="tx1"/>
            </a:fontRef>
          </p:style>
        </p:cxnSp>
        <p:cxnSp>
          <p:nvCxnSpPr>
            <p:cNvPr id="16" name="Straight Arrow Connector 248">
              <a:extLst>
                <a:ext uri="{FF2B5EF4-FFF2-40B4-BE49-F238E27FC236}">
                  <a16:creationId xmlns:a16="http://schemas.microsoft.com/office/drawing/2014/main" id="{B55C81EB-8465-7F5A-0491-35E277CE3115}"/>
                </a:ext>
              </a:extLst>
            </p:cNvPr>
            <p:cNvCxnSpPr>
              <a:cxnSpLocks/>
              <a:stCxn id="45" idx="2"/>
              <a:endCxn id="21" idx="0"/>
            </p:cNvCxnSpPr>
            <p:nvPr/>
          </p:nvCxnSpPr>
          <p:spPr>
            <a:xfrm>
              <a:off x="4308896" y="5515015"/>
              <a:ext cx="4044" cy="730846"/>
            </a:xfrm>
            <a:prstGeom prst="straightConnector1">
              <a:avLst/>
            </a:prstGeom>
            <a:ln w="19050">
              <a:solidFill>
                <a:schemeClr val="accent1"/>
              </a:solidFill>
              <a:prstDash val="sysDot"/>
              <a:headEnd type="oval" w="med" len="med"/>
              <a:tailEnd type="oval"/>
            </a:ln>
          </p:spPr>
          <p:style>
            <a:lnRef idx="2">
              <a:schemeClr val="accent1"/>
            </a:lnRef>
            <a:fillRef idx="0">
              <a:schemeClr val="accent1"/>
            </a:fillRef>
            <a:effectRef idx="1">
              <a:schemeClr val="accent1"/>
            </a:effectRef>
            <a:fontRef idx="minor">
              <a:schemeClr val="tx1"/>
            </a:fontRef>
          </p:style>
        </p:cxnSp>
        <p:sp>
          <p:nvSpPr>
            <p:cNvPr id="17" name="Tekstiruutu 16">
              <a:extLst>
                <a:ext uri="{FF2B5EF4-FFF2-40B4-BE49-F238E27FC236}">
                  <a16:creationId xmlns:a16="http://schemas.microsoft.com/office/drawing/2014/main" id="{6C7625A9-975A-988B-5FC0-755C4B1120FA}"/>
                </a:ext>
              </a:extLst>
            </p:cNvPr>
            <p:cNvSpPr txBox="1">
              <a:spLocks/>
            </p:cNvSpPr>
            <p:nvPr/>
          </p:nvSpPr>
          <p:spPr>
            <a:xfrm>
              <a:off x="3141383" y="5798958"/>
              <a:ext cx="2220970" cy="162417"/>
            </a:xfrm>
            <a:prstGeom prst="rect">
              <a:avLst/>
            </a:prstGeom>
            <a:solidFill>
              <a:srgbClr val="D9D9D9"/>
            </a:solidFill>
          </p:spPr>
          <p:txBody>
            <a:bodyPr wrap="square" lIns="0" tIns="0" rIns="0" bIns="0">
              <a:spAutoFit/>
            </a:bodyPr>
            <a:lstStyle/>
            <a:p>
              <a:pPr marL="0" marR="0" lvl="0" indent="0" algn="ctr" defTabSz="914400" rtl="0" eaLnBrk="1" fontAlgn="auto" latinLnBrk="0" hangingPunct="1">
                <a:lnSpc>
                  <a:spcPct val="80000"/>
                </a:lnSpc>
                <a:spcBef>
                  <a:spcPts val="0"/>
                </a:spcBef>
                <a:spcAft>
                  <a:spcPts val="100"/>
                </a:spcAft>
                <a:buClrTx/>
                <a:buSzTx/>
                <a:buFontTx/>
                <a:buNone/>
                <a:tabLst/>
                <a:defRPr/>
              </a:pP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Catalogue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               ↓ Order</a:t>
              </a:r>
            </a:p>
            <a:p>
              <a:pPr marL="0" marR="0" lvl="0" indent="0" algn="l" defTabSz="914400" rtl="0" eaLnBrk="1" fontAlgn="auto" latinLnBrk="0" hangingPunct="1">
                <a:lnSpc>
                  <a:spcPct val="80000"/>
                </a:lnSpc>
                <a:spcBef>
                  <a:spcPts val="0"/>
                </a:spcBef>
                <a:spcAft>
                  <a:spcPts val="10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lang="fi-FI" sz="600" dirty="0">
                  <a:solidFill>
                    <a:prstClr val="black"/>
                  </a:solidFill>
                  <a:latin typeface="Calibri" panose="020F0502020204030204"/>
                  <a:cs typeface="Arial" panose="020B0604020202020204" pitchFamily="34" charset="0"/>
                </a:rPr>
                <a:t>Order </a:t>
              </a:r>
              <a:r>
                <a:rPr lang="fi-FI" sz="600" dirty="0" err="1">
                  <a:solidFill>
                    <a:prstClr val="black"/>
                  </a:solidFill>
                  <a:latin typeface="Calibri" panose="020F0502020204030204"/>
                  <a:cs typeface="Arial" panose="020B0604020202020204" pitchFamily="34" charset="0"/>
                </a:rPr>
                <a:t>response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endParaRPr kumimoji="0" lang="fi-FI"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1" name="MAN Sale">
              <a:extLst>
                <a:ext uri="{FF2B5EF4-FFF2-40B4-BE49-F238E27FC236}">
                  <a16:creationId xmlns:a16="http://schemas.microsoft.com/office/drawing/2014/main" id="{A8BB6698-DE69-A451-28B9-0651DE42CD84}"/>
                </a:ext>
              </a:extLst>
            </p:cNvPr>
            <p:cNvSpPr>
              <a:spLocks/>
            </p:cNvSpPr>
            <p:nvPr/>
          </p:nvSpPr>
          <p:spPr>
            <a:xfrm>
              <a:off x="3516630" y="6245861"/>
              <a:ext cx="1592620" cy="180000"/>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Sale</a:t>
              </a:r>
            </a:p>
          </p:txBody>
        </p:sp>
        <p:sp>
          <p:nvSpPr>
            <p:cNvPr id="22" name="MAN Delivery">
              <a:extLst>
                <a:ext uri="{FF2B5EF4-FFF2-40B4-BE49-F238E27FC236}">
                  <a16:creationId xmlns:a16="http://schemas.microsoft.com/office/drawing/2014/main" id="{031E9F3B-F42A-2CE3-45F5-8DA573A07032}"/>
                </a:ext>
              </a:extLst>
            </p:cNvPr>
            <p:cNvSpPr>
              <a:spLocks/>
            </p:cNvSpPr>
            <p:nvPr/>
          </p:nvSpPr>
          <p:spPr>
            <a:xfrm>
              <a:off x="5029534" y="4521213"/>
              <a:ext cx="3355880" cy="180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Delivery</a:t>
              </a:r>
            </a:p>
          </p:txBody>
        </p:sp>
        <p:grpSp>
          <p:nvGrpSpPr>
            <p:cNvPr id="679" name="Ryhmä 678">
              <a:extLst>
                <a:ext uri="{FF2B5EF4-FFF2-40B4-BE49-F238E27FC236}">
                  <a16:creationId xmlns:a16="http://schemas.microsoft.com/office/drawing/2014/main" id="{0F15438A-0104-F20A-51F7-189246C55B3A}"/>
                </a:ext>
              </a:extLst>
            </p:cNvPr>
            <p:cNvGrpSpPr/>
            <p:nvPr/>
          </p:nvGrpSpPr>
          <p:grpSpPr>
            <a:xfrm>
              <a:off x="2440696" y="6249379"/>
              <a:ext cx="6401755" cy="431946"/>
              <a:chOff x="2440696" y="6249379"/>
              <a:chExt cx="6401755" cy="431946"/>
            </a:xfrm>
          </p:grpSpPr>
          <p:sp>
            <p:nvSpPr>
              <p:cNvPr id="20" name="Swim MTS">
                <a:extLst>
                  <a:ext uri="{FF2B5EF4-FFF2-40B4-BE49-F238E27FC236}">
                    <a16:creationId xmlns:a16="http://schemas.microsoft.com/office/drawing/2014/main" id="{3D1108C2-BDBA-CC6E-6C5B-656961F25904}"/>
                  </a:ext>
                </a:extLst>
              </p:cNvPr>
              <p:cNvSpPr>
                <a:spLocks/>
              </p:cNvSpPr>
              <p:nvPr/>
            </p:nvSpPr>
            <p:spPr>
              <a:xfrm rot="5400000">
                <a:off x="5425601" y="3264474"/>
                <a:ext cx="431946" cy="6401755"/>
              </a:xfrm>
              <a:custGeom>
                <a:avLst/>
                <a:gdLst>
                  <a:gd name="connsiteX0" fmla="*/ 0 w 431946"/>
                  <a:gd name="connsiteY0" fmla="*/ 71992 h 6401755"/>
                  <a:gd name="connsiteX1" fmla="*/ 71992 w 431946"/>
                  <a:gd name="connsiteY1" fmla="*/ 0 h 6401755"/>
                  <a:gd name="connsiteX2" fmla="*/ 359954 w 431946"/>
                  <a:gd name="connsiteY2" fmla="*/ 0 h 6401755"/>
                  <a:gd name="connsiteX3" fmla="*/ 431946 w 431946"/>
                  <a:gd name="connsiteY3" fmla="*/ 71992 h 6401755"/>
                  <a:gd name="connsiteX4" fmla="*/ 431946 w 431946"/>
                  <a:gd name="connsiteY4" fmla="*/ 766036 h 6401755"/>
                  <a:gd name="connsiteX5" fmla="*/ 431946 w 431946"/>
                  <a:gd name="connsiteY5" fmla="*/ 1209769 h 6401755"/>
                  <a:gd name="connsiteX6" fmla="*/ 431946 w 431946"/>
                  <a:gd name="connsiteY6" fmla="*/ 1590924 h 6401755"/>
                  <a:gd name="connsiteX7" fmla="*/ 431946 w 431946"/>
                  <a:gd name="connsiteY7" fmla="*/ 2034657 h 6401755"/>
                  <a:gd name="connsiteX8" fmla="*/ 431946 w 431946"/>
                  <a:gd name="connsiteY8" fmla="*/ 2540967 h 6401755"/>
                  <a:gd name="connsiteX9" fmla="*/ 431946 w 431946"/>
                  <a:gd name="connsiteY9" fmla="*/ 3109855 h 6401755"/>
                  <a:gd name="connsiteX10" fmla="*/ 431946 w 431946"/>
                  <a:gd name="connsiteY10" fmla="*/ 3553588 h 6401755"/>
                  <a:gd name="connsiteX11" fmla="*/ 431946 w 431946"/>
                  <a:gd name="connsiteY11" fmla="*/ 4247632 h 6401755"/>
                  <a:gd name="connsiteX12" fmla="*/ 431946 w 431946"/>
                  <a:gd name="connsiteY12" fmla="*/ 4816520 h 6401755"/>
                  <a:gd name="connsiteX13" fmla="*/ 431946 w 431946"/>
                  <a:gd name="connsiteY13" fmla="*/ 5510564 h 6401755"/>
                  <a:gd name="connsiteX14" fmla="*/ 431946 w 431946"/>
                  <a:gd name="connsiteY14" fmla="*/ 6329763 h 6401755"/>
                  <a:gd name="connsiteX15" fmla="*/ 359954 w 431946"/>
                  <a:gd name="connsiteY15" fmla="*/ 6401755 h 6401755"/>
                  <a:gd name="connsiteX16" fmla="*/ 71992 w 431946"/>
                  <a:gd name="connsiteY16" fmla="*/ 6401755 h 6401755"/>
                  <a:gd name="connsiteX17" fmla="*/ 0 w 431946"/>
                  <a:gd name="connsiteY17" fmla="*/ 6329763 h 6401755"/>
                  <a:gd name="connsiteX18" fmla="*/ 0 w 431946"/>
                  <a:gd name="connsiteY18" fmla="*/ 5698297 h 6401755"/>
                  <a:gd name="connsiteX19" fmla="*/ 0 w 431946"/>
                  <a:gd name="connsiteY19" fmla="*/ 5129409 h 6401755"/>
                  <a:gd name="connsiteX20" fmla="*/ 0 w 431946"/>
                  <a:gd name="connsiteY20" fmla="*/ 4435365 h 6401755"/>
                  <a:gd name="connsiteX21" fmla="*/ 0 w 431946"/>
                  <a:gd name="connsiteY21" fmla="*/ 3929054 h 6401755"/>
                  <a:gd name="connsiteX22" fmla="*/ 0 w 431946"/>
                  <a:gd name="connsiteY22" fmla="*/ 3485322 h 6401755"/>
                  <a:gd name="connsiteX23" fmla="*/ 0 w 431946"/>
                  <a:gd name="connsiteY23" fmla="*/ 2916433 h 6401755"/>
                  <a:gd name="connsiteX24" fmla="*/ 0 w 431946"/>
                  <a:gd name="connsiteY24" fmla="*/ 2284967 h 6401755"/>
                  <a:gd name="connsiteX25" fmla="*/ 0 w 431946"/>
                  <a:gd name="connsiteY25" fmla="*/ 1590924 h 6401755"/>
                  <a:gd name="connsiteX26" fmla="*/ 0 w 431946"/>
                  <a:gd name="connsiteY26" fmla="*/ 959458 h 6401755"/>
                  <a:gd name="connsiteX27" fmla="*/ 0 w 431946"/>
                  <a:gd name="connsiteY27" fmla="*/ 71992 h 64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946" h="6401755" fill="none" extrusionOk="0">
                    <a:moveTo>
                      <a:pt x="0" y="71992"/>
                    </a:moveTo>
                    <a:cubicBezTo>
                      <a:pt x="-5665" y="37966"/>
                      <a:pt x="31750" y="1031"/>
                      <a:pt x="71992" y="0"/>
                    </a:cubicBezTo>
                    <a:cubicBezTo>
                      <a:pt x="184978" y="-2057"/>
                      <a:pt x="286279" y="19502"/>
                      <a:pt x="359954" y="0"/>
                    </a:cubicBezTo>
                    <a:cubicBezTo>
                      <a:pt x="391460" y="4629"/>
                      <a:pt x="435574" y="42061"/>
                      <a:pt x="431946" y="71992"/>
                    </a:cubicBezTo>
                    <a:cubicBezTo>
                      <a:pt x="505086" y="327080"/>
                      <a:pt x="411718" y="478882"/>
                      <a:pt x="431946" y="766036"/>
                    </a:cubicBezTo>
                    <a:cubicBezTo>
                      <a:pt x="452174" y="1053190"/>
                      <a:pt x="412712" y="1014872"/>
                      <a:pt x="431946" y="1209769"/>
                    </a:cubicBezTo>
                    <a:cubicBezTo>
                      <a:pt x="451180" y="1404666"/>
                      <a:pt x="417935" y="1451876"/>
                      <a:pt x="431946" y="1590924"/>
                    </a:cubicBezTo>
                    <a:cubicBezTo>
                      <a:pt x="445957" y="1729972"/>
                      <a:pt x="405143" y="1859625"/>
                      <a:pt x="431946" y="2034657"/>
                    </a:cubicBezTo>
                    <a:cubicBezTo>
                      <a:pt x="458749" y="2209689"/>
                      <a:pt x="402156" y="2405142"/>
                      <a:pt x="431946" y="2540967"/>
                    </a:cubicBezTo>
                    <a:cubicBezTo>
                      <a:pt x="461736" y="2676792"/>
                      <a:pt x="398050" y="2979533"/>
                      <a:pt x="431946" y="3109855"/>
                    </a:cubicBezTo>
                    <a:cubicBezTo>
                      <a:pt x="465842" y="3240177"/>
                      <a:pt x="401205" y="3388960"/>
                      <a:pt x="431946" y="3553588"/>
                    </a:cubicBezTo>
                    <a:cubicBezTo>
                      <a:pt x="462687" y="3718216"/>
                      <a:pt x="414912" y="4081583"/>
                      <a:pt x="431946" y="4247632"/>
                    </a:cubicBezTo>
                    <a:cubicBezTo>
                      <a:pt x="448980" y="4413681"/>
                      <a:pt x="408412" y="4639281"/>
                      <a:pt x="431946" y="4816520"/>
                    </a:cubicBezTo>
                    <a:cubicBezTo>
                      <a:pt x="455480" y="4993759"/>
                      <a:pt x="367019" y="5275885"/>
                      <a:pt x="431946" y="5510564"/>
                    </a:cubicBezTo>
                    <a:cubicBezTo>
                      <a:pt x="496873" y="5745243"/>
                      <a:pt x="360150" y="6055745"/>
                      <a:pt x="431946" y="6329763"/>
                    </a:cubicBezTo>
                    <a:cubicBezTo>
                      <a:pt x="431447" y="6371351"/>
                      <a:pt x="402899" y="6396391"/>
                      <a:pt x="359954" y="6401755"/>
                    </a:cubicBezTo>
                    <a:cubicBezTo>
                      <a:pt x="246624" y="6423497"/>
                      <a:pt x="195894" y="6368441"/>
                      <a:pt x="71992" y="6401755"/>
                    </a:cubicBezTo>
                    <a:cubicBezTo>
                      <a:pt x="33060" y="6393381"/>
                      <a:pt x="2528" y="6362050"/>
                      <a:pt x="0" y="6329763"/>
                    </a:cubicBezTo>
                    <a:cubicBezTo>
                      <a:pt x="-5550" y="6192458"/>
                      <a:pt x="70479" y="5914733"/>
                      <a:pt x="0" y="5698297"/>
                    </a:cubicBezTo>
                    <a:cubicBezTo>
                      <a:pt x="-70479" y="5481861"/>
                      <a:pt x="18690" y="5312328"/>
                      <a:pt x="0" y="5129409"/>
                    </a:cubicBezTo>
                    <a:cubicBezTo>
                      <a:pt x="-18690" y="4946490"/>
                      <a:pt x="60769" y="4717118"/>
                      <a:pt x="0" y="4435365"/>
                    </a:cubicBezTo>
                    <a:cubicBezTo>
                      <a:pt x="-60769" y="4153612"/>
                      <a:pt x="28001" y="4069460"/>
                      <a:pt x="0" y="3929054"/>
                    </a:cubicBezTo>
                    <a:cubicBezTo>
                      <a:pt x="-28001" y="3788648"/>
                      <a:pt x="35796" y="3610883"/>
                      <a:pt x="0" y="3485322"/>
                    </a:cubicBezTo>
                    <a:cubicBezTo>
                      <a:pt x="-35796" y="3359761"/>
                      <a:pt x="34851" y="3035793"/>
                      <a:pt x="0" y="2916433"/>
                    </a:cubicBezTo>
                    <a:cubicBezTo>
                      <a:pt x="-34851" y="2797073"/>
                      <a:pt x="9076" y="2477272"/>
                      <a:pt x="0" y="2284967"/>
                    </a:cubicBezTo>
                    <a:cubicBezTo>
                      <a:pt x="-9076" y="2092662"/>
                      <a:pt x="79027" y="1746847"/>
                      <a:pt x="0" y="1590924"/>
                    </a:cubicBezTo>
                    <a:cubicBezTo>
                      <a:pt x="-79027" y="1435001"/>
                      <a:pt x="37823" y="1238901"/>
                      <a:pt x="0" y="959458"/>
                    </a:cubicBezTo>
                    <a:cubicBezTo>
                      <a:pt x="-37823" y="680015"/>
                      <a:pt x="102791" y="397703"/>
                      <a:pt x="0" y="71992"/>
                    </a:cubicBezTo>
                    <a:close/>
                  </a:path>
                  <a:path w="431946" h="6401755" stroke="0" extrusionOk="0">
                    <a:moveTo>
                      <a:pt x="0" y="71992"/>
                    </a:moveTo>
                    <a:cubicBezTo>
                      <a:pt x="-9341" y="26470"/>
                      <a:pt x="22365" y="3703"/>
                      <a:pt x="71992" y="0"/>
                    </a:cubicBezTo>
                    <a:cubicBezTo>
                      <a:pt x="207322" y="-6864"/>
                      <a:pt x="221268" y="8383"/>
                      <a:pt x="359954" y="0"/>
                    </a:cubicBezTo>
                    <a:cubicBezTo>
                      <a:pt x="396899" y="-2141"/>
                      <a:pt x="428345" y="39623"/>
                      <a:pt x="431946" y="71992"/>
                    </a:cubicBezTo>
                    <a:cubicBezTo>
                      <a:pt x="458697" y="270135"/>
                      <a:pt x="377232" y="450042"/>
                      <a:pt x="431946" y="640880"/>
                    </a:cubicBezTo>
                    <a:cubicBezTo>
                      <a:pt x="486660" y="831718"/>
                      <a:pt x="429535" y="990383"/>
                      <a:pt x="431946" y="1147191"/>
                    </a:cubicBezTo>
                    <a:cubicBezTo>
                      <a:pt x="434357" y="1303999"/>
                      <a:pt x="405007" y="1697530"/>
                      <a:pt x="431946" y="1841235"/>
                    </a:cubicBezTo>
                    <a:cubicBezTo>
                      <a:pt x="458885" y="1984940"/>
                      <a:pt x="389924" y="2067564"/>
                      <a:pt x="431946" y="2284967"/>
                    </a:cubicBezTo>
                    <a:cubicBezTo>
                      <a:pt x="473968" y="2502370"/>
                      <a:pt x="351170" y="2671255"/>
                      <a:pt x="431946" y="2979011"/>
                    </a:cubicBezTo>
                    <a:cubicBezTo>
                      <a:pt x="512722" y="3286767"/>
                      <a:pt x="399549" y="3205222"/>
                      <a:pt x="431946" y="3360166"/>
                    </a:cubicBezTo>
                    <a:cubicBezTo>
                      <a:pt x="464343" y="3515110"/>
                      <a:pt x="396418" y="3695658"/>
                      <a:pt x="431946" y="3929054"/>
                    </a:cubicBezTo>
                    <a:cubicBezTo>
                      <a:pt x="467474" y="4162450"/>
                      <a:pt x="374761" y="4349707"/>
                      <a:pt x="431946" y="4497943"/>
                    </a:cubicBezTo>
                    <a:cubicBezTo>
                      <a:pt x="489131" y="4646179"/>
                      <a:pt x="411364" y="4775318"/>
                      <a:pt x="431946" y="5004253"/>
                    </a:cubicBezTo>
                    <a:cubicBezTo>
                      <a:pt x="452528" y="5233188"/>
                      <a:pt x="364543" y="5486455"/>
                      <a:pt x="431946" y="5698297"/>
                    </a:cubicBezTo>
                    <a:cubicBezTo>
                      <a:pt x="499349" y="5910139"/>
                      <a:pt x="409389" y="6109280"/>
                      <a:pt x="431946" y="6329763"/>
                    </a:cubicBezTo>
                    <a:cubicBezTo>
                      <a:pt x="421571" y="6371227"/>
                      <a:pt x="392453" y="6396745"/>
                      <a:pt x="359954" y="6401755"/>
                    </a:cubicBezTo>
                    <a:cubicBezTo>
                      <a:pt x="295454" y="6431917"/>
                      <a:pt x="198410" y="6382496"/>
                      <a:pt x="71992" y="6401755"/>
                    </a:cubicBezTo>
                    <a:cubicBezTo>
                      <a:pt x="29455" y="6393400"/>
                      <a:pt x="3129" y="6368887"/>
                      <a:pt x="0" y="6329763"/>
                    </a:cubicBezTo>
                    <a:cubicBezTo>
                      <a:pt x="-22156" y="6139222"/>
                      <a:pt x="19329" y="6088152"/>
                      <a:pt x="0" y="5948608"/>
                    </a:cubicBezTo>
                    <a:cubicBezTo>
                      <a:pt x="-19329" y="5809065"/>
                      <a:pt x="19" y="5414140"/>
                      <a:pt x="0" y="5254564"/>
                    </a:cubicBezTo>
                    <a:cubicBezTo>
                      <a:pt x="-19" y="5094988"/>
                      <a:pt x="63715" y="4912260"/>
                      <a:pt x="0" y="4685676"/>
                    </a:cubicBezTo>
                    <a:cubicBezTo>
                      <a:pt x="-63715" y="4459092"/>
                      <a:pt x="14431" y="4360167"/>
                      <a:pt x="0" y="4241943"/>
                    </a:cubicBezTo>
                    <a:cubicBezTo>
                      <a:pt x="-14431" y="4123719"/>
                      <a:pt x="40646" y="3831309"/>
                      <a:pt x="0" y="3673055"/>
                    </a:cubicBezTo>
                    <a:cubicBezTo>
                      <a:pt x="-40646" y="3514801"/>
                      <a:pt x="45152" y="3373436"/>
                      <a:pt x="0" y="3291900"/>
                    </a:cubicBezTo>
                    <a:cubicBezTo>
                      <a:pt x="-45152" y="3210365"/>
                      <a:pt x="3239" y="2988846"/>
                      <a:pt x="0" y="2910744"/>
                    </a:cubicBezTo>
                    <a:cubicBezTo>
                      <a:pt x="-3239" y="2832642"/>
                      <a:pt x="44908" y="2562584"/>
                      <a:pt x="0" y="2341856"/>
                    </a:cubicBezTo>
                    <a:cubicBezTo>
                      <a:pt x="-44908" y="2121128"/>
                      <a:pt x="27237" y="2053176"/>
                      <a:pt x="0" y="1898123"/>
                    </a:cubicBezTo>
                    <a:cubicBezTo>
                      <a:pt x="-27237" y="1743070"/>
                      <a:pt x="22632" y="1501545"/>
                      <a:pt x="0" y="1266657"/>
                    </a:cubicBezTo>
                    <a:cubicBezTo>
                      <a:pt x="-22632" y="1031769"/>
                      <a:pt x="32168" y="1005098"/>
                      <a:pt x="0" y="822925"/>
                    </a:cubicBezTo>
                    <a:cubicBezTo>
                      <a:pt x="-32168" y="640752"/>
                      <a:pt x="78651" y="442769"/>
                      <a:pt x="0" y="71992"/>
                    </a:cubicBezTo>
                    <a:close/>
                  </a:path>
                </a:pathLst>
              </a:custGeom>
              <a:solidFill>
                <a:schemeClr val="bg1">
                  <a:lumMod val="95000"/>
                </a:schemeClr>
              </a:solidFill>
              <a:ln w="19050">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00"/>
                  </a:solidFill>
                  <a:effectLst/>
                  <a:uLnTx/>
                  <a:uFillTx/>
                  <a:latin typeface="Calibri" panose="020F0502020204030204"/>
                  <a:ea typeface="+mn-ea"/>
                  <a:cs typeface="Arial" panose="020B0604020202020204" pitchFamily="34" charset="0"/>
                </a:endParaRPr>
              </a:p>
            </p:txBody>
          </p:sp>
          <p:sp>
            <p:nvSpPr>
              <p:cNvPr id="25" name="HEAD MTS">
                <a:extLst>
                  <a:ext uri="{FF2B5EF4-FFF2-40B4-BE49-F238E27FC236}">
                    <a16:creationId xmlns:a16="http://schemas.microsoft.com/office/drawing/2014/main" id="{C3B47090-48DD-1395-073E-6823B66068C0}"/>
                  </a:ext>
                </a:extLst>
              </p:cNvPr>
              <p:cNvSpPr txBox="1">
                <a:spLocks/>
              </p:cNvSpPr>
              <p:nvPr/>
            </p:nvSpPr>
            <p:spPr>
              <a:xfrm>
                <a:off x="2477126" y="6393678"/>
                <a:ext cx="2580273"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SUPPLIERS</a:t>
                </a:r>
              </a:p>
            </p:txBody>
          </p:sp>
        </p:grpSp>
        <p:cxnSp>
          <p:nvCxnSpPr>
            <p:cNvPr id="27" name="Arrow: peppol">
              <a:extLst>
                <a:ext uri="{FF2B5EF4-FFF2-40B4-BE49-F238E27FC236}">
                  <a16:creationId xmlns:a16="http://schemas.microsoft.com/office/drawing/2014/main" id="{CD08CCCC-E5AA-1DA1-1074-53D86798A140}"/>
                </a:ext>
              </a:extLst>
            </p:cNvPr>
            <p:cNvCxnSpPr>
              <a:cxnSpLocks/>
            </p:cNvCxnSpPr>
            <p:nvPr/>
          </p:nvCxnSpPr>
          <p:spPr>
            <a:xfrm flipH="1">
              <a:off x="6322066" y="3432657"/>
              <a:ext cx="0" cy="1087868"/>
            </a:xfrm>
            <a:prstGeom prst="straightConnector1">
              <a:avLst/>
            </a:prstGeom>
            <a:ln w="25400">
              <a:solidFill>
                <a:srgbClr val="00B050"/>
              </a:solidFill>
              <a:prstDash val="sysDot"/>
              <a:headEnd type="triangle"/>
              <a:tailEnd type="oval" w="sm" len="sm"/>
            </a:ln>
          </p:spPr>
          <p:style>
            <a:lnRef idx="2">
              <a:schemeClr val="accent1"/>
            </a:lnRef>
            <a:fillRef idx="0">
              <a:schemeClr val="accent1"/>
            </a:fillRef>
            <a:effectRef idx="1">
              <a:schemeClr val="accent1"/>
            </a:effectRef>
            <a:fontRef idx="minor">
              <a:schemeClr val="tx1"/>
            </a:fontRef>
          </p:style>
        </p:cxnSp>
        <p:sp>
          <p:nvSpPr>
            <p:cNvPr id="28" name="CON installation of elements">
              <a:extLst>
                <a:ext uri="{FF2B5EF4-FFF2-40B4-BE49-F238E27FC236}">
                  <a16:creationId xmlns:a16="http://schemas.microsoft.com/office/drawing/2014/main" id="{7330948C-BDEA-5A60-AE9F-EE19C77C2C4F}"/>
                </a:ext>
              </a:extLst>
            </p:cNvPr>
            <p:cNvSpPr>
              <a:spLocks/>
            </p:cNvSpPr>
            <p:nvPr/>
          </p:nvSpPr>
          <p:spPr>
            <a:xfrm>
              <a:off x="7225942" y="2919455"/>
              <a:ext cx="1159472" cy="298257"/>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36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Installation of element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(As-built data collection)</a:t>
              </a:r>
            </a:p>
          </p:txBody>
        </p:sp>
        <p:sp>
          <p:nvSpPr>
            <p:cNvPr id="29" name="CON production planning">
              <a:extLst>
                <a:ext uri="{FF2B5EF4-FFF2-40B4-BE49-F238E27FC236}">
                  <a16:creationId xmlns:a16="http://schemas.microsoft.com/office/drawing/2014/main" id="{ECD6EB1E-B880-0E33-A77D-2111758B7E1C}"/>
                </a:ext>
              </a:extLst>
            </p:cNvPr>
            <p:cNvSpPr>
              <a:spLocks/>
            </p:cNvSpPr>
            <p:nvPr/>
          </p:nvSpPr>
          <p:spPr>
            <a:xfrm>
              <a:off x="3463828" y="2843479"/>
              <a:ext cx="1769976" cy="370113"/>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14400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Production planning</a:t>
              </a:r>
            </a:p>
          </p:txBody>
        </p:sp>
        <p:sp>
          <p:nvSpPr>
            <p:cNvPr id="30" name="CON Acceptance inspection">
              <a:extLst>
                <a:ext uri="{FF2B5EF4-FFF2-40B4-BE49-F238E27FC236}">
                  <a16:creationId xmlns:a16="http://schemas.microsoft.com/office/drawing/2014/main" id="{642F0AC7-923D-EFD2-5BAD-2635DA51E748}"/>
                </a:ext>
              </a:extLst>
            </p:cNvPr>
            <p:cNvSpPr>
              <a:spLocks/>
            </p:cNvSpPr>
            <p:nvPr/>
          </p:nvSpPr>
          <p:spPr>
            <a:xfrm>
              <a:off x="5812624" y="2922800"/>
              <a:ext cx="1058712" cy="298257"/>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Acceptance inspection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(Claim if necessary</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sp>
          <p:nvSpPr>
            <p:cNvPr id="32" name="PROC Quantity take-off">
              <a:extLst>
                <a:ext uri="{FF2B5EF4-FFF2-40B4-BE49-F238E27FC236}">
                  <a16:creationId xmlns:a16="http://schemas.microsoft.com/office/drawing/2014/main" id="{F2BD2FD5-0B07-4F21-003F-FFF40A268ED2}"/>
                </a:ext>
              </a:extLst>
            </p:cNvPr>
            <p:cNvSpPr>
              <a:spLocks/>
            </p:cNvSpPr>
            <p:nvPr/>
          </p:nvSpPr>
          <p:spPr>
            <a:xfrm>
              <a:off x="2563827" y="2997592"/>
              <a:ext cx="900000" cy="216000"/>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Quantity take-off</a:t>
              </a:r>
            </a:p>
          </p:txBody>
        </p:sp>
        <p:sp>
          <p:nvSpPr>
            <p:cNvPr id="35" name="ICT Product information registry">
              <a:extLst>
                <a:ext uri="{FF2B5EF4-FFF2-40B4-BE49-F238E27FC236}">
                  <a16:creationId xmlns:a16="http://schemas.microsoft.com/office/drawing/2014/main" id="{225D3113-6C57-64E3-DC3F-99410A8BB028}"/>
                </a:ext>
              </a:extLst>
            </p:cNvPr>
            <p:cNvSpPr>
              <a:spLocks/>
            </p:cNvSpPr>
            <p:nvPr/>
          </p:nvSpPr>
          <p:spPr>
            <a:xfrm>
              <a:off x="70000" y="5634224"/>
              <a:ext cx="1327935" cy="989142"/>
            </a:xfrm>
            <a:prstGeom prst="can">
              <a:avLst>
                <a:gd name="adj" fmla="val 7744"/>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80000"/>
                </a:lnSpc>
                <a:defRPr/>
              </a:pPr>
              <a:r>
                <a:rPr lang="fi-FI" sz="900" dirty="0"/>
                <a:t>Product </a:t>
              </a:r>
              <a:r>
                <a:rPr lang="fi-FI" sz="900" dirty="0" err="1"/>
                <a:t>Information</a:t>
              </a:r>
              <a:r>
                <a:rPr lang="fi-FI" sz="900" dirty="0"/>
                <a:t> DB</a:t>
              </a:r>
            </a:p>
            <a:p>
              <a:pPr lvl="0" algn="ctr">
                <a:lnSpc>
                  <a:spcPct val="80000"/>
                </a:lnSpc>
                <a:defRPr/>
              </a:pPr>
              <a:r>
                <a:rPr lang="fi-FI" sz="700" dirty="0"/>
                <a:t>(ETIM </a:t>
              </a:r>
              <a:r>
                <a:rPr lang="fi-FI" sz="700" dirty="0" err="1"/>
                <a:t>Classification</a:t>
              </a:r>
              <a:r>
                <a:rPr lang="fi-FI" sz="700" dirty="0"/>
                <a:t> / TT-</a:t>
              </a:r>
              <a:r>
                <a:rPr lang="fi-FI" sz="700" dirty="0" err="1"/>
                <a:t>standard</a:t>
              </a:r>
              <a:r>
                <a:rPr lang="fi-FI" sz="700" dirty="0"/>
                <a:t> / EMDG) and </a:t>
              </a:r>
              <a:r>
                <a:rPr lang="fi-FI" sz="700" dirty="0" err="1"/>
                <a:t>product</a:t>
              </a:r>
              <a:r>
                <a:rPr lang="fi-FI" sz="700" dirty="0"/>
                <a:t> </a:t>
              </a:r>
              <a:r>
                <a:rPr lang="fi-FI" sz="700" dirty="0" err="1"/>
                <a:t>identification</a:t>
              </a:r>
              <a:r>
                <a:rPr lang="fi-FI" sz="700" dirty="0"/>
                <a:t> (GS1/GTIN)</a:t>
              </a:r>
            </a:p>
          </p:txBody>
        </p:sp>
        <p:sp>
          <p:nvSpPr>
            <p:cNvPr id="42" name="PROC Accept">
              <a:extLst>
                <a:ext uri="{FF2B5EF4-FFF2-40B4-BE49-F238E27FC236}">
                  <a16:creationId xmlns:a16="http://schemas.microsoft.com/office/drawing/2014/main" id="{8395AECB-9237-8431-6D35-48348E2AEA58}"/>
                </a:ext>
              </a:extLst>
            </p:cNvPr>
            <p:cNvSpPr>
              <a:spLocks/>
            </p:cNvSpPr>
            <p:nvPr/>
          </p:nvSpPr>
          <p:spPr>
            <a:xfrm>
              <a:off x="2559727" y="3215315"/>
              <a:ext cx="1555456" cy="216000"/>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900" b="1" dirty="0">
                  <a:solidFill>
                    <a:prstClr val="black"/>
                  </a:solidFill>
                  <a:latin typeface="Calibri" panose="020F0502020204030204"/>
                  <a:cs typeface="Arial" panose="020B0604020202020204" pitchFamily="34" charset="0"/>
                </a:rPr>
                <a:t>Purchase</a:t>
              </a:r>
            </a:p>
          </p:txBody>
        </p:sp>
        <p:sp>
          <p:nvSpPr>
            <p:cNvPr id="45" name="MAN Tender Response">
              <a:extLst>
                <a:ext uri="{FF2B5EF4-FFF2-40B4-BE49-F238E27FC236}">
                  <a16:creationId xmlns:a16="http://schemas.microsoft.com/office/drawing/2014/main" id="{7AC34BD8-CA53-F665-430A-AF5E43C90BA9}"/>
                </a:ext>
              </a:extLst>
            </p:cNvPr>
            <p:cNvSpPr>
              <a:spLocks/>
            </p:cNvSpPr>
            <p:nvPr/>
          </p:nvSpPr>
          <p:spPr>
            <a:xfrm>
              <a:off x="3509871" y="5335015"/>
              <a:ext cx="1598050" cy="180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180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Purchase</a:t>
              </a:r>
            </a:p>
          </p:txBody>
        </p:sp>
        <p:sp>
          <p:nvSpPr>
            <p:cNvPr id="46" name="MAN Tender Response">
              <a:extLst>
                <a:ext uri="{FF2B5EF4-FFF2-40B4-BE49-F238E27FC236}">
                  <a16:creationId xmlns:a16="http://schemas.microsoft.com/office/drawing/2014/main" id="{6069C928-CF47-143C-5169-35DDF2E8CFDF}"/>
                </a:ext>
              </a:extLst>
            </p:cNvPr>
            <p:cNvSpPr>
              <a:spLocks/>
            </p:cNvSpPr>
            <p:nvPr/>
          </p:nvSpPr>
          <p:spPr>
            <a:xfrm>
              <a:off x="6688042" y="6260515"/>
              <a:ext cx="1951407" cy="410162"/>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92075"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Delivery</a:t>
              </a:r>
              <a:endParaRPr lang="en-US" sz="900" b="1" dirty="0">
                <a:solidFill>
                  <a:prstClr val="black"/>
                </a:solidFill>
                <a:latin typeface="Calibri" panose="020F0502020204030204"/>
                <a:cs typeface="Arial" panose="020B0604020202020204" pitchFamily="34" charset="0"/>
              </a:endParaRPr>
            </a:p>
            <a:p>
              <a:pPr marL="92075" marR="0" lvl="0" indent="0" algn="l" defTabSz="914400" rtl="0" eaLnBrk="1" fontAlgn="auto" latinLnBrk="0" hangingPunct="1">
                <a:lnSpc>
                  <a:spcPct val="8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ID: </a:t>
              </a:r>
              <a:r>
                <a:rPr kumimoji="0" lang="en-US" sz="60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GTIN/SSCC</a:t>
              </a:r>
            </a:p>
            <a:p>
              <a:pPr marL="92075" lvl="2">
                <a:lnSpc>
                  <a:spcPct val="80000"/>
                </a:lnSpc>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Data Carrier: </a:t>
              </a:r>
              <a:r>
                <a:rPr lang="en-US" sz="600" dirty="0">
                  <a:solidFill>
                    <a:prstClr val="black"/>
                  </a:solidFill>
                  <a:latin typeface="Calibri" panose="020F0502020204030204"/>
                  <a:cs typeface="Arial" panose="020B0604020202020204" pitchFamily="34" charset="0"/>
                </a:rPr>
                <a:t>1D, 2D barcodes </a:t>
              </a:r>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8" name="DES Architecthural design">
              <a:extLst>
                <a:ext uri="{FF2B5EF4-FFF2-40B4-BE49-F238E27FC236}">
                  <a16:creationId xmlns:a16="http://schemas.microsoft.com/office/drawing/2014/main" id="{54C71EBF-BA15-58E5-E3E1-DC7D0B0965A6}"/>
                </a:ext>
              </a:extLst>
            </p:cNvPr>
            <p:cNvSpPr>
              <a:spLocks/>
            </p:cNvSpPr>
            <p:nvPr/>
          </p:nvSpPr>
          <p:spPr>
            <a:xfrm>
              <a:off x="5221888" y="5794396"/>
              <a:ext cx="704153" cy="180000"/>
            </a:xfrm>
            <a:prstGeom prst="round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Information delivery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(if necessary)</a:t>
              </a:r>
            </a:p>
          </p:txBody>
        </p:sp>
        <p:pic>
          <p:nvPicPr>
            <p:cNvPr id="49" name="Kuva 48" descr="Kuorma-auto tasaisella täytöllä">
              <a:extLst>
                <a:ext uri="{FF2B5EF4-FFF2-40B4-BE49-F238E27FC236}">
                  <a16:creationId xmlns:a16="http://schemas.microsoft.com/office/drawing/2014/main" id="{2F436F06-80D9-C5FE-779F-D93DCE4C40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25058" y="5590371"/>
              <a:ext cx="278717" cy="276577"/>
            </a:xfrm>
            <a:prstGeom prst="rect">
              <a:avLst/>
            </a:prstGeom>
          </p:spPr>
        </p:pic>
        <p:cxnSp>
          <p:nvCxnSpPr>
            <p:cNvPr id="50" name="A MTS 6">
              <a:extLst>
                <a:ext uri="{FF2B5EF4-FFF2-40B4-BE49-F238E27FC236}">
                  <a16:creationId xmlns:a16="http://schemas.microsoft.com/office/drawing/2014/main" id="{48DF5F2E-73AB-684E-0A15-27CBA722B2A8}"/>
                </a:ext>
              </a:extLst>
            </p:cNvPr>
            <p:cNvCxnSpPr>
              <a:cxnSpLocks/>
            </p:cNvCxnSpPr>
            <p:nvPr/>
          </p:nvCxnSpPr>
          <p:spPr>
            <a:xfrm flipV="1">
              <a:off x="8373373" y="5513757"/>
              <a:ext cx="0" cy="720000"/>
            </a:xfrm>
            <a:prstGeom prst="straightConnector1">
              <a:avLst/>
            </a:prstGeom>
            <a:ln w="25400">
              <a:solidFill>
                <a:srgbClr val="00B050"/>
              </a:solidFill>
              <a:prstDash val="sysDot"/>
              <a:headEnd type="oval" w="sm" len="sm"/>
              <a:tailEnd type="triangle"/>
            </a:ln>
          </p:spPr>
          <p:style>
            <a:lnRef idx="2">
              <a:schemeClr val="accent1"/>
            </a:lnRef>
            <a:fillRef idx="0">
              <a:schemeClr val="accent1"/>
            </a:fillRef>
            <a:effectRef idx="1">
              <a:schemeClr val="accent1"/>
            </a:effectRef>
            <a:fontRef idx="minor">
              <a:schemeClr val="tx1"/>
            </a:fontRef>
          </p:style>
        </p:cxnSp>
        <p:cxnSp>
          <p:nvCxnSpPr>
            <p:cNvPr id="51" name="A MTS 3">
              <a:extLst>
                <a:ext uri="{FF2B5EF4-FFF2-40B4-BE49-F238E27FC236}">
                  <a16:creationId xmlns:a16="http://schemas.microsoft.com/office/drawing/2014/main" id="{FE35B71C-312B-DBE9-4DC9-85F740FFEA0B}"/>
                </a:ext>
              </a:extLst>
            </p:cNvPr>
            <p:cNvCxnSpPr>
              <a:cxnSpLocks/>
            </p:cNvCxnSpPr>
            <p:nvPr/>
          </p:nvCxnSpPr>
          <p:spPr>
            <a:xfrm flipH="1" flipV="1">
              <a:off x="5003051" y="5508371"/>
              <a:ext cx="0" cy="740028"/>
            </a:xfrm>
            <a:prstGeom prst="straightConnector1">
              <a:avLst/>
            </a:prstGeom>
            <a:ln w="25400">
              <a:solidFill>
                <a:srgbClr val="FF0000"/>
              </a:solidFill>
              <a:prstDash val="sysDot"/>
              <a:headEnd type="oval" w="sm" len="sm"/>
              <a:tailEnd type="oval"/>
            </a:ln>
          </p:spPr>
          <p:style>
            <a:lnRef idx="2">
              <a:schemeClr val="accent1"/>
            </a:lnRef>
            <a:fillRef idx="0">
              <a:schemeClr val="accent1"/>
            </a:fillRef>
            <a:effectRef idx="1">
              <a:schemeClr val="accent1"/>
            </a:effectRef>
            <a:fontRef idx="minor">
              <a:schemeClr val="tx1"/>
            </a:fontRef>
          </p:style>
        </p:cxnSp>
        <p:sp>
          <p:nvSpPr>
            <p:cNvPr id="55" name="MAN Tender Response">
              <a:extLst>
                <a:ext uri="{FF2B5EF4-FFF2-40B4-BE49-F238E27FC236}">
                  <a16:creationId xmlns:a16="http://schemas.microsoft.com/office/drawing/2014/main" id="{FCCA7FFF-9AFF-30AC-66AE-9CDC0FF108FE}"/>
                </a:ext>
              </a:extLst>
            </p:cNvPr>
            <p:cNvSpPr>
              <a:spLocks/>
            </p:cNvSpPr>
            <p:nvPr/>
          </p:nvSpPr>
          <p:spPr>
            <a:xfrm>
              <a:off x="5465800" y="6248399"/>
              <a:ext cx="1217644" cy="428608"/>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72000"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Production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ID:</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(S)GTIN</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Data carrier: </a:t>
              </a:r>
            </a:p>
            <a:p>
              <a:pPr lvl="0">
                <a:lnSpc>
                  <a:spcPct val="80000"/>
                </a:lnSpc>
                <a:defRPr/>
              </a:pPr>
              <a:r>
                <a:rPr lang="en-US" sz="600" dirty="0">
                  <a:solidFill>
                    <a:prstClr val="black"/>
                  </a:solidFill>
                  <a:latin typeface="Calibri" panose="020F0502020204030204"/>
                  <a:cs typeface="Arial" panose="020B0604020202020204" pitchFamily="34" charset="0"/>
                </a:rPr>
                <a:t>1D, 2D barcodes</a:t>
              </a:r>
            </a:p>
          </p:txBody>
        </p:sp>
        <p:pic>
          <p:nvPicPr>
            <p:cNvPr id="56" name="Picture 2" descr="Data Matrix - Wikipedia">
              <a:extLst>
                <a:ext uri="{FF2B5EF4-FFF2-40B4-BE49-F238E27FC236}">
                  <a16:creationId xmlns:a16="http://schemas.microsoft.com/office/drawing/2014/main" id="{C7136580-41C5-5365-1B71-4DFF8BE0BE4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83807" y="6483080"/>
              <a:ext cx="166568" cy="160777"/>
            </a:xfrm>
            <a:prstGeom prst="rect">
              <a:avLst/>
            </a:prstGeom>
            <a:noFill/>
            <a:extLst>
              <a:ext uri="{909E8E84-426E-40DD-AFC4-6F175D3DCCD1}">
                <a14:hiddenFill xmlns:a14="http://schemas.microsoft.com/office/drawing/2010/main">
                  <a:solidFill>
                    <a:srgbClr val="FFFFFF"/>
                  </a:solidFill>
                </a14:hiddenFill>
              </a:ext>
            </a:extLst>
          </p:spPr>
        </p:pic>
        <p:pic>
          <p:nvPicPr>
            <p:cNvPr id="57" name="Kuva 56" descr="Viivakoodi tasaisella täytöllä">
              <a:extLst>
                <a:ext uri="{FF2B5EF4-FFF2-40B4-BE49-F238E27FC236}">
                  <a16:creationId xmlns:a16="http://schemas.microsoft.com/office/drawing/2014/main" id="{F021D369-0591-2AAD-F71F-E07720FD63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55136" y="6265459"/>
              <a:ext cx="223909" cy="221890"/>
            </a:xfrm>
            <a:prstGeom prst="rect">
              <a:avLst/>
            </a:prstGeom>
          </p:spPr>
        </p:pic>
        <p:cxnSp>
          <p:nvCxnSpPr>
            <p:cNvPr id="61" name="A GOV to MTS">
              <a:extLst>
                <a:ext uri="{FF2B5EF4-FFF2-40B4-BE49-F238E27FC236}">
                  <a16:creationId xmlns:a16="http://schemas.microsoft.com/office/drawing/2014/main" id="{BF377D38-5505-0532-7223-BA94732552C0}"/>
                </a:ext>
              </a:extLst>
            </p:cNvPr>
            <p:cNvCxnSpPr>
              <a:cxnSpLocks/>
              <a:stCxn id="20" idx="2"/>
            </p:cNvCxnSpPr>
            <p:nvPr/>
          </p:nvCxnSpPr>
          <p:spPr>
            <a:xfrm flipH="1" flipV="1">
              <a:off x="1427420" y="6465351"/>
              <a:ext cx="1013277" cy="1"/>
            </a:xfrm>
            <a:prstGeom prst="straightConnector1">
              <a:avLst/>
            </a:prstGeom>
            <a:ln w="25400">
              <a:solidFill>
                <a:srgbClr val="00B050"/>
              </a:solidFill>
              <a:prstDash val="sysDot"/>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6" name="Suorakulmio: Pyöristetyt kulmat 85">
              <a:extLst>
                <a:ext uri="{FF2B5EF4-FFF2-40B4-BE49-F238E27FC236}">
                  <a16:creationId xmlns:a16="http://schemas.microsoft.com/office/drawing/2014/main" id="{F061578E-852D-0260-6F05-C8C8D254172B}"/>
                </a:ext>
              </a:extLst>
            </p:cNvPr>
            <p:cNvSpPr>
              <a:spLocks/>
            </p:cNvSpPr>
            <p:nvPr/>
          </p:nvSpPr>
          <p:spPr>
            <a:xfrm>
              <a:off x="4122614" y="3079910"/>
              <a:ext cx="340363" cy="349064"/>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000" b="1" i="0" u="none" strike="noStrike" kern="1200" cap="none" spc="0" normalizeH="0" baseline="0" noProof="0" dirty="0">
                  <a:ln>
                    <a:noFill/>
                  </a:ln>
                  <a:solidFill>
                    <a:prstClr val="white"/>
                  </a:solidFill>
                  <a:effectLst/>
                  <a:uLnTx/>
                  <a:uFillTx/>
                  <a:latin typeface="Aptos" panose="02110004020202020204"/>
                  <a:ea typeface="+mn-ea"/>
                  <a:cs typeface="+mn-cs"/>
                </a:rPr>
                <a:t>ERP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white"/>
                  </a:solidFill>
                  <a:effectLst/>
                  <a:uLnTx/>
                  <a:uFillTx/>
                  <a:latin typeface="Aptos" panose="02110004020202020204"/>
                  <a:ea typeface="+mn-ea"/>
                  <a:cs typeface="+mn-cs"/>
                </a:rPr>
                <a:t>(MRP)</a:t>
              </a:r>
            </a:p>
          </p:txBody>
        </p:sp>
        <p:sp>
          <p:nvSpPr>
            <p:cNvPr id="87" name="PROC Accept">
              <a:extLst>
                <a:ext uri="{FF2B5EF4-FFF2-40B4-BE49-F238E27FC236}">
                  <a16:creationId xmlns:a16="http://schemas.microsoft.com/office/drawing/2014/main" id="{AF49D60D-7D20-B446-A202-6C28D00736F0}"/>
                </a:ext>
              </a:extLst>
            </p:cNvPr>
            <p:cNvSpPr>
              <a:spLocks/>
            </p:cNvSpPr>
            <p:nvPr/>
          </p:nvSpPr>
          <p:spPr>
            <a:xfrm>
              <a:off x="3303520" y="4519245"/>
              <a:ext cx="1726012" cy="180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900" b="1" dirty="0">
                  <a:solidFill>
                    <a:prstClr val="black"/>
                  </a:solidFill>
                  <a:latin typeface="Calibri" panose="020F0502020204030204"/>
                  <a:cs typeface="Arial" panose="020B0604020202020204" pitchFamily="34" charset="0"/>
                </a:rPr>
                <a:t>Sale</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88" name="PROCC ORDER">
              <a:extLst>
                <a:ext uri="{FF2B5EF4-FFF2-40B4-BE49-F238E27FC236}">
                  <a16:creationId xmlns:a16="http://schemas.microsoft.com/office/drawing/2014/main" id="{3AA44BD3-0C58-2FDD-99EC-5AB07045FB96}"/>
                </a:ext>
              </a:extLst>
            </p:cNvPr>
            <p:cNvSpPr>
              <a:spLocks/>
            </p:cNvSpPr>
            <p:nvPr/>
          </p:nvSpPr>
          <p:spPr>
            <a:xfrm>
              <a:off x="3948756" y="6049678"/>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89" name="PROCC ORDER">
              <a:extLst>
                <a:ext uri="{FF2B5EF4-FFF2-40B4-BE49-F238E27FC236}">
                  <a16:creationId xmlns:a16="http://schemas.microsoft.com/office/drawing/2014/main" id="{4B38629C-A53C-09FC-F556-C722131EC4D0}"/>
                </a:ext>
              </a:extLst>
            </p:cNvPr>
            <p:cNvSpPr>
              <a:spLocks/>
            </p:cNvSpPr>
            <p:nvPr/>
          </p:nvSpPr>
          <p:spPr>
            <a:xfrm>
              <a:off x="3948756" y="5568437"/>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pic>
          <p:nvPicPr>
            <p:cNvPr id="90" name="PEPPOL figure" descr="The Future Is Open - OpenPeppol">
              <a:extLst>
                <a:ext uri="{FF2B5EF4-FFF2-40B4-BE49-F238E27FC236}">
                  <a16:creationId xmlns:a16="http://schemas.microsoft.com/office/drawing/2014/main" id="{86D334DB-231C-8AE7-A468-515DD49EACF0}"/>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4221296" y="5791213"/>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91" name="Tekstiruutu 90">
              <a:extLst>
                <a:ext uri="{FF2B5EF4-FFF2-40B4-BE49-F238E27FC236}">
                  <a16:creationId xmlns:a16="http://schemas.microsoft.com/office/drawing/2014/main" id="{DB6D91F2-9CDD-9BBF-E660-0A244C7B773D}"/>
                </a:ext>
              </a:extLst>
            </p:cNvPr>
            <p:cNvSpPr txBox="1">
              <a:spLocks/>
            </p:cNvSpPr>
            <p:nvPr/>
          </p:nvSpPr>
          <p:spPr>
            <a:xfrm>
              <a:off x="6035365" y="5784090"/>
              <a:ext cx="1551398" cy="162417"/>
            </a:xfrm>
            <a:prstGeom prst="rect">
              <a:avLst/>
            </a:prstGeom>
            <a:solidFill>
              <a:srgbClr val="D9D9D9"/>
            </a:solidFill>
          </p:spPr>
          <p:txBody>
            <a:bodyPr wrap="square" lIns="0" tIns="0" rIns="0" bIns="0">
              <a:spAutoFit/>
            </a:bodyPr>
            <a:lstStyle/>
            <a:p>
              <a:pPr lvl="0" algn="ctr">
                <a:lnSpc>
                  <a:spcPct val="80000"/>
                </a:lnSpc>
                <a:spcAft>
                  <a:spcPts val="100"/>
                </a:spcAft>
                <a:defRPr/>
              </a:pP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Despatch</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advice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            ↓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Receipt</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advice</a:t>
              </a:r>
              <a:endPar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lvl="0">
                <a:lnSpc>
                  <a:spcPct val="80000"/>
                </a:lnSpc>
                <a:spcAft>
                  <a:spcPts val="100"/>
                </a:spcAft>
                <a:defRPr/>
              </a:pP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Invoice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            ↓ </a:t>
              </a:r>
              <a:r>
                <a:rPr lang="fi-FI" sz="600" dirty="0" err="1">
                  <a:solidFill>
                    <a:prstClr val="black"/>
                  </a:solidFill>
                  <a:latin typeface="Calibri" panose="020F0502020204030204"/>
                  <a:cs typeface="Arial" panose="020B0604020202020204" pitchFamily="34" charset="0"/>
                </a:rPr>
                <a:t>Invoice</a:t>
              </a:r>
              <a:r>
                <a:rPr lang="fi-FI" sz="600" dirty="0">
                  <a:solidFill>
                    <a:prstClr val="black"/>
                  </a:solidFill>
                  <a:latin typeface="Calibri" panose="020F0502020204030204"/>
                  <a:cs typeface="Arial" panose="020B0604020202020204" pitchFamily="34" charset="0"/>
                </a:rPr>
                <a:t> </a:t>
              </a:r>
              <a:r>
                <a:rPr lang="fi-FI" sz="600" dirty="0" err="1">
                  <a:solidFill>
                    <a:prstClr val="black"/>
                  </a:solidFill>
                  <a:latin typeface="Calibri" panose="020F0502020204030204"/>
                  <a:cs typeface="Arial" panose="020B0604020202020204" pitchFamily="34" charset="0"/>
                </a:rPr>
                <a:t>response</a:t>
              </a:r>
              <a:endPar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92" name="PROCC ORDER">
              <a:extLst>
                <a:ext uri="{FF2B5EF4-FFF2-40B4-BE49-F238E27FC236}">
                  <a16:creationId xmlns:a16="http://schemas.microsoft.com/office/drawing/2014/main" id="{8DB1E66D-2EB6-E477-7489-61E3595621B8}"/>
                </a:ext>
              </a:extLst>
            </p:cNvPr>
            <p:cNvSpPr>
              <a:spLocks/>
            </p:cNvSpPr>
            <p:nvPr/>
          </p:nvSpPr>
          <p:spPr>
            <a:xfrm>
              <a:off x="6488627" y="6039898"/>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93" name="PROCC ORDER">
              <a:extLst>
                <a:ext uri="{FF2B5EF4-FFF2-40B4-BE49-F238E27FC236}">
                  <a16:creationId xmlns:a16="http://schemas.microsoft.com/office/drawing/2014/main" id="{6554F6B2-527F-F520-BB9C-BF1F4360570F}"/>
                </a:ext>
              </a:extLst>
            </p:cNvPr>
            <p:cNvSpPr>
              <a:spLocks/>
            </p:cNvSpPr>
            <p:nvPr/>
          </p:nvSpPr>
          <p:spPr>
            <a:xfrm>
              <a:off x="6488627" y="5563737"/>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pic>
          <p:nvPicPr>
            <p:cNvPr id="94" name="PEPPOL figure" descr="The Future Is Open - OpenPeppol">
              <a:extLst>
                <a:ext uri="{FF2B5EF4-FFF2-40B4-BE49-F238E27FC236}">
                  <a16:creationId xmlns:a16="http://schemas.microsoft.com/office/drawing/2014/main" id="{F7F683D2-BAAA-4C41-908D-2D346BE9427A}"/>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6758627" y="5781734"/>
              <a:ext cx="180000" cy="180000"/>
            </a:xfrm>
            <a:prstGeom prst="rect">
              <a:avLst/>
            </a:prstGeom>
            <a:noFill/>
            <a:extLst>
              <a:ext uri="{909E8E84-426E-40DD-AFC4-6F175D3DCCD1}">
                <a14:hiddenFill xmlns:a14="http://schemas.microsoft.com/office/drawing/2010/main">
                  <a:solidFill>
                    <a:srgbClr val="FFFFFF"/>
                  </a:solidFill>
                </a14:hiddenFill>
              </a:ext>
            </a:extLst>
          </p:spPr>
        </p:pic>
        <p:grpSp>
          <p:nvGrpSpPr>
            <p:cNvPr id="674" name="Ryhmä 673">
              <a:extLst>
                <a:ext uri="{FF2B5EF4-FFF2-40B4-BE49-F238E27FC236}">
                  <a16:creationId xmlns:a16="http://schemas.microsoft.com/office/drawing/2014/main" id="{D2A41E67-F868-0A49-3503-382B9AF288FC}"/>
                </a:ext>
              </a:extLst>
            </p:cNvPr>
            <p:cNvGrpSpPr/>
            <p:nvPr/>
          </p:nvGrpSpPr>
          <p:grpSpPr>
            <a:xfrm>
              <a:off x="338427" y="2000711"/>
              <a:ext cx="1640753" cy="1420460"/>
              <a:chOff x="338427" y="2000711"/>
              <a:chExt cx="1640753" cy="1420460"/>
            </a:xfrm>
          </p:grpSpPr>
          <p:sp>
            <p:nvSpPr>
              <p:cNvPr id="96" name="Swim Design">
                <a:extLst>
                  <a:ext uri="{FF2B5EF4-FFF2-40B4-BE49-F238E27FC236}">
                    <a16:creationId xmlns:a16="http://schemas.microsoft.com/office/drawing/2014/main" id="{96D89B9A-5E2C-1A29-7651-87A0AD80FE8F}"/>
                  </a:ext>
                </a:extLst>
              </p:cNvPr>
              <p:cNvSpPr/>
              <p:nvPr/>
            </p:nvSpPr>
            <p:spPr>
              <a:xfrm>
                <a:off x="338427" y="2000711"/>
                <a:ext cx="1594554" cy="1420460"/>
              </a:xfrm>
              <a:custGeom>
                <a:avLst/>
                <a:gdLst>
                  <a:gd name="connsiteX0" fmla="*/ 0 w 1594554"/>
                  <a:gd name="connsiteY0" fmla="*/ 142387 h 1420460"/>
                  <a:gd name="connsiteX1" fmla="*/ 142387 w 1594554"/>
                  <a:gd name="connsiteY1" fmla="*/ 0 h 1420460"/>
                  <a:gd name="connsiteX2" fmla="*/ 592078 w 1594554"/>
                  <a:gd name="connsiteY2" fmla="*/ 0 h 1420460"/>
                  <a:gd name="connsiteX3" fmla="*/ 1002476 w 1594554"/>
                  <a:gd name="connsiteY3" fmla="*/ 0 h 1420460"/>
                  <a:gd name="connsiteX4" fmla="*/ 1452167 w 1594554"/>
                  <a:gd name="connsiteY4" fmla="*/ 0 h 1420460"/>
                  <a:gd name="connsiteX5" fmla="*/ 1594554 w 1594554"/>
                  <a:gd name="connsiteY5" fmla="*/ 142387 h 1420460"/>
                  <a:gd name="connsiteX6" fmla="*/ 1594554 w 1594554"/>
                  <a:gd name="connsiteY6" fmla="*/ 687516 h 1420460"/>
                  <a:gd name="connsiteX7" fmla="*/ 1594554 w 1594554"/>
                  <a:gd name="connsiteY7" fmla="*/ 1278073 h 1420460"/>
                  <a:gd name="connsiteX8" fmla="*/ 1452167 w 1594554"/>
                  <a:gd name="connsiteY8" fmla="*/ 1420460 h 1420460"/>
                  <a:gd name="connsiteX9" fmla="*/ 989378 w 1594554"/>
                  <a:gd name="connsiteY9" fmla="*/ 1420460 h 1420460"/>
                  <a:gd name="connsiteX10" fmla="*/ 539687 w 1594554"/>
                  <a:gd name="connsiteY10" fmla="*/ 1420460 h 1420460"/>
                  <a:gd name="connsiteX11" fmla="*/ 142387 w 1594554"/>
                  <a:gd name="connsiteY11" fmla="*/ 1420460 h 1420460"/>
                  <a:gd name="connsiteX12" fmla="*/ 0 w 1594554"/>
                  <a:gd name="connsiteY12" fmla="*/ 1278073 h 1420460"/>
                  <a:gd name="connsiteX13" fmla="*/ 0 w 1594554"/>
                  <a:gd name="connsiteY13" fmla="*/ 710230 h 1420460"/>
                  <a:gd name="connsiteX14" fmla="*/ 0 w 1594554"/>
                  <a:gd name="connsiteY14" fmla="*/ 142387 h 142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4554" h="1420460" fill="none" extrusionOk="0">
                    <a:moveTo>
                      <a:pt x="0" y="142387"/>
                    </a:moveTo>
                    <a:cubicBezTo>
                      <a:pt x="-8864" y="45680"/>
                      <a:pt x="65172" y="-19245"/>
                      <a:pt x="142387" y="0"/>
                    </a:cubicBezTo>
                    <a:cubicBezTo>
                      <a:pt x="269932" y="-1295"/>
                      <a:pt x="398771" y="41517"/>
                      <a:pt x="592078" y="0"/>
                    </a:cubicBezTo>
                    <a:cubicBezTo>
                      <a:pt x="785385" y="-41517"/>
                      <a:pt x="920076" y="33918"/>
                      <a:pt x="1002476" y="0"/>
                    </a:cubicBezTo>
                    <a:cubicBezTo>
                      <a:pt x="1084876" y="-33918"/>
                      <a:pt x="1271196" y="7464"/>
                      <a:pt x="1452167" y="0"/>
                    </a:cubicBezTo>
                    <a:cubicBezTo>
                      <a:pt x="1534213" y="-721"/>
                      <a:pt x="1595183" y="69724"/>
                      <a:pt x="1594554" y="142387"/>
                    </a:cubicBezTo>
                    <a:cubicBezTo>
                      <a:pt x="1608594" y="388431"/>
                      <a:pt x="1576533" y="499450"/>
                      <a:pt x="1594554" y="687516"/>
                    </a:cubicBezTo>
                    <a:cubicBezTo>
                      <a:pt x="1612575" y="875582"/>
                      <a:pt x="1579815" y="1004836"/>
                      <a:pt x="1594554" y="1278073"/>
                    </a:cubicBezTo>
                    <a:cubicBezTo>
                      <a:pt x="1601330" y="1335870"/>
                      <a:pt x="1539218" y="1429556"/>
                      <a:pt x="1452167" y="1420460"/>
                    </a:cubicBezTo>
                    <a:cubicBezTo>
                      <a:pt x="1359140" y="1435235"/>
                      <a:pt x="1136864" y="1417706"/>
                      <a:pt x="989378" y="1420460"/>
                    </a:cubicBezTo>
                    <a:cubicBezTo>
                      <a:pt x="841892" y="1423214"/>
                      <a:pt x="742343" y="1374876"/>
                      <a:pt x="539687" y="1420460"/>
                    </a:cubicBezTo>
                    <a:cubicBezTo>
                      <a:pt x="337031" y="1466044"/>
                      <a:pt x="253579" y="1396656"/>
                      <a:pt x="142387" y="1420460"/>
                    </a:cubicBezTo>
                    <a:cubicBezTo>
                      <a:pt x="60111" y="1431801"/>
                      <a:pt x="-4766" y="1341702"/>
                      <a:pt x="0" y="1278073"/>
                    </a:cubicBezTo>
                    <a:cubicBezTo>
                      <a:pt x="-50486" y="1043144"/>
                      <a:pt x="28822" y="892283"/>
                      <a:pt x="0" y="710230"/>
                    </a:cubicBezTo>
                    <a:cubicBezTo>
                      <a:pt x="-28822" y="528177"/>
                      <a:pt x="34211" y="419101"/>
                      <a:pt x="0" y="142387"/>
                    </a:cubicBezTo>
                    <a:close/>
                  </a:path>
                  <a:path w="1594554" h="1420460" stroke="0" extrusionOk="0">
                    <a:moveTo>
                      <a:pt x="0" y="142387"/>
                    </a:moveTo>
                    <a:cubicBezTo>
                      <a:pt x="-9460" y="57914"/>
                      <a:pt x="56128" y="2860"/>
                      <a:pt x="142387" y="0"/>
                    </a:cubicBezTo>
                    <a:cubicBezTo>
                      <a:pt x="255444" y="-44343"/>
                      <a:pt x="426932" y="39490"/>
                      <a:pt x="605176" y="0"/>
                    </a:cubicBezTo>
                    <a:cubicBezTo>
                      <a:pt x="783420" y="-39490"/>
                      <a:pt x="887655" y="7257"/>
                      <a:pt x="1028671" y="0"/>
                    </a:cubicBezTo>
                    <a:cubicBezTo>
                      <a:pt x="1169687" y="-7257"/>
                      <a:pt x="1258049" y="34189"/>
                      <a:pt x="1452167" y="0"/>
                    </a:cubicBezTo>
                    <a:cubicBezTo>
                      <a:pt x="1528775" y="-6538"/>
                      <a:pt x="1598294" y="49908"/>
                      <a:pt x="1594554" y="142387"/>
                    </a:cubicBezTo>
                    <a:cubicBezTo>
                      <a:pt x="1621280" y="342394"/>
                      <a:pt x="1542459" y="513540"/>
                      <a:pt x="1594554" y="687516"/>
                    </a:cubicBezTo>
                    <a:cubicBezTo>
                      <a:pt x="1646649" y="861492"/>
                      <a:pt x="1574599" y="1055725"/>
                      <a:pt x="1594554" y="1278073"/>
                    </a:cubicBezTo>
                    <a:cubicBezTo>
                      <a:pt x="1587935" y="1367661"/>
                      <a:pt x="1528017" y="1417226"/>
                      <a:pt x="1452167" y="1420460"/>
                    </a:cubicBezTo>
                    <a:cubicBezTo>
                      <a:pt x="1366450" y="1421837"/>
                      <a:pt x="1170308" y="1403529"/>
                      <a:pt x="1041769" y="1420460"/>
                    </a:cubicBezTo>
                    <a:cubicBezTo>
                      <a:pt x="913230" y="1437391"/>
                      <a:pt x="744725" y="1393109"/>
                      <a:pt x="605176" y="1420460"/>
                    </a:cubicBezTo>
                    <a:cubicBezTo>
                      <a:pt x="465627" y="1447811"/>
                      <a:pt x="327612" y="1388507"/>
                      <a:pt x="142387" y="1420460"/>
                    </a:cubicBezTo>
                    <a:cubicBezTo>
                      <a:pt x="71872" y="1430410"/>
                      <a:pt x="2738" y="1354314"/>
                      <a:pt x="0" y="1278073"/>
                    </a:cubicBezTo>
                    <a:cubicBezTo>
                      <a:pt x="-58407" y="1094705"/>
                      <a:pt x="39385" y="845143"/>
                      <a:pt x="0" y="710230"/>
                    </a:cubicBezTo>
                    <a:cubicBezTo>
                      <a:pt x="-39385" y="575317"/>
                      <a:pt x="37956" y="282766"/>
                      <a:pt x="0" y="142387"/>
                    </a:cubicBezTo>
                    <a:close/>
                  </a:path>
                </a:pathLst>
              </a:custGeom>
              <a:gradFill>
                <a:gsLst>
                  <a:gs pos="0">
                    <a:srgbClr val="417199"/>
                  </a:gs>
                  <a:gs pos="100000">
                    <a:srgbClr val="417199"/>
                  </a:gs>
                </a:gsLst>
                <a:lin ang="5400000" scaled="1"/>
              </a:gradFill>
              <a:ln w="19050" cap="flat" cmpd="sng" algn="ctr">
                <a:solidFill>
                  <a:sysClr val="windowText" lastClr="000000"/>
                </a:solidFill>
                <a:prstDash val="solid"/>
                <a:miter lim="800000"/>
                <a:extLst>
                  <a:ext uri="{C807C97D-BFC1-408E-A445-0C87EB9F89A2}">
                    <ask:lineSketchStyleProps xmlns:ask="http://schemas.microsoft.com/office/drawing/2018/sketchyshapes" sd="1219033472">
                      <a:prstGeom prst="roundRect">
                        <a:avLst>
                          <a:gd name="adj" fmla="val 10024"/>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 lastClr="FFFFFF"/>
                    </a:solidFill>
                    <a:latin typeface="Aptos" panose="02110004020202020204"/>
                  </a:defRPr>
                </a:lvl1pPr>
                <a:lvl2pPr marL="457200" algn="l" defTabSz="914400" rtl="0" eaLnBrk="1" latinLnBrk="0" hangingPunct="1">
                  <a:defRPr sz="1800" kern="1200">
                    <a:solidFill>
                      <a:sysClr val="window" lastClr="FFFFFF"/>
                    </a:solidFill>
                    <a:latin typeface="Aptos" panose="02110004020202020204"/>
                  </a:defRPr>
                </a:lvl2pPr>
                <a:lvl3pPr marL="914400" algn="l" defTabSz="914400" rtl="0" eaLnBrk="1" latinLnBrk="0" hangingPunct="1">
                  <a:defRPr sz="1800" kern="1200">
                    <a:solidFill>
                      <a:sysClr val="window" lastClr="FFFFFF"/>
                    </a:solidFill>
                    <a:latin typeface="Aptos" panose="02110004020202020204"/>
                  </a:defRPr>
                </a:lvl3pPr>
                <a:lvl4pPr marL="1371600" algn="l" defTabSz="914400" rtl="0" eaLnBrk="1" latinLnBrk="0" hangingPunct="1">
                  <a:defRPr sz="1800" kern="1200">
                    <a:solidFill>
                      <a:sysClr val="window" lastClr="FFFFFF"/>
                    </a:solidFill>
                    <a:latin typeface="Aptos" panose="02110004020202020204"/>
                  </a:defRPr>
                </a:lvl4pPr>
                <a:lvl5pPr marL="1828800" algn="l" defTabSz="914400" rtl="0" eaLnBrk="1" latinLnBrk="0" hangingPunct="1">
                  <a:defRPr sz="1800" kern="1200">
                    <a:solidFill>
                      <a:sysClr val="window" lastClr="FFFFFF"/>
                    </a:solidFill>
                    <a:latin typeface="Aptos" panose="02110004020202020204"/>
                  </a:defRPr>
                </a:lvl5pPr>
                <a:lvl6pPr marL="2286000" algn="l" defTabSz="914400" rtl="0" eaLnBrk="1" latinLnBrk="0" hangingPunct="1">
                  <a:defRPr sz="1800" kern="1200">
                    <a:solidFill>
                      <a:sysClr val="window" lastClr="FFFFFF"/>
                    </a:solidFill>
                    <a:latin typeface="Aptos" panose="02110004020202020204"/>
                  </a:defRPr>
                </a:lvl6pPr>
                <a:lvl7pPr marL="2743200" algn="l" defTabSz="914400" rtl="0" eaLnBrk="1" latinLnBrk="0" hangingPunct="1">
                  <a:defRPr sz="1800" kern="1200">
                    <a:solidFill>
                      <a:sysClr val="window" lastClr="FFFFFF"/>
                    </a:solidFill>
                    <a:latin typeface="Aptos" panose="02110004020202020204"/>
                  </a:defRPr>
                </a:lvl7pPr>
                <a:lvl8pPr marL="3200400" algn="l" defTabSz="914400" rtl="0" eaLnBrk="1" latinLnBrk="0" hangingPunct="1">
                  <a:defRPr sz="1800" kern="1200">
                    <a:solidFill>
                      <a:sysClr val="window" lastClr="FFFFFF"/>
                    </a:solidFill>
                    <a:latin typeface="Aptos" panose="02110004020202020204"/>
                  </a:defRPr>
                </a:lvl8pPr>
                <a:lvl9pPr marL="3657600" algn="l" defTabSz="914400" rtl="0" eaLnBrk="1" latinLnBrk="0" hangingPunct="1">
                  <a:defRPr sz="1800" kern="1200">
                    <a:solidFill>
                      <a:sysClr val="window" lastClr="FFFFFF"/>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B050"/>
                  </a:solidFill>
                  <a:effectLst/>
                  <a:uLnTx/>
                  <a:uFillTx/>
                  <a:latin typeface="Calibri" panose="020F0502020204030204"/>
                  <a:ea typeface="+mn-ea"/>
                  <a:cs typeface="Arial" panose="020B0604020202020204" pitchFamily="34" charset="0"/>
                </a:endParaRPr>
              </a:p>
            </p:txBody>
          </p:sp>
          <p:sp>
            <p:nvSpPr>
              <p:cNvPr id="97" name="HEAD Design">
                <a:extLst>
                  <a:ext uri="{FF2B5EF4-FFF2-40B4-BE49-F238E27FC236}">
                    <a16:creationId xmlns:a16="http://schemas.microsoft.com/office/drawing/2014/main" id="{02A390BB-D8A1-9630-8CD5-4CAD676CD51E}"/>
                  </a:ext>
                </a:extLst>
              </p:cNvPr>
              <p:cNvSpPr txBox="1">
                <a:spLocks/>
              </p:cNvSpPr>
              <p:nvPr/>
            </p:nvSpPr>
            <p:spPr>
              <a:xfrm>
                <a:off x="945102" y="2014955"/>
                <a:ext cx="1034078" cy="276999"/>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b="1" dirty="0">
                    <a:solidFill>
                      <a:prstClr val="white"/>
                    </a:solidFill>
                  </a:rPr>
                  <a:t>DESIGN</a:t>
                </a:r>
                <a:endPar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101" name="DES mep design">
              <a:extLst>
                <a:ext uri="{FF2B5EF4-FFF2-40B4-BE49-F238E27FC236}">
                  <a16:creationId xmlns:a16="http://schemas.microsoft.com/office/drawing/2014/main" id="{0AE9A557-550B-D712-54A2-9E5D0B447096}"/>
                </a:ext>
              </a:extLst>
            </p:cNvPr>
            <p:cNvSpPr>
              <a:spLocks/>
            </p:cNvSpPr>
            <p:nvPr/>
          </p:nvSpPr>
          <p:spPr>
            <a:xfrm>
              <a:off x="354426" y="2804563"/>
              <a:ext cx="632014" cy="386058"/>
            </a:xfrm>
            <a:prstGeom prst="roundRect">
              <a:avLst>
                <a:gd name="adj" fmla="val 0"/>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Engineering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Bill of Materials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E-BOM</a:t>
              </a: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04" name="Suorakulmio: Pyöristetyt kulmat 103">
              <a:extLst>
                <a:ext uri="{FF2B5EF4-FFF2-40B4-BE49-F238E27FC236}">
                  <a16:creationId xmlns:a16="http://schemas.microsoft.com/office/drawing/2014/main" id="{AC9EB990-F7BD-45A7-2A70-96A1D671FB35}"/>
                </a:ext>
              </a:extLst>
            </p:cNvPr>
            <p:cNvSpPr>
              <a:spLocks/>
            </p:cNvSpPr>
            <p:nvPr/>
          </p:nvSpPr>
          <p:spPr>
            <a:xfrm>
              <a:off x="4953457" y="6297121"/>
              <a:ext cx="525639" cy="349064"/>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white"/>
                  </a:solidFill>
                  <a:effectLst/>
                  <a:uLnTx/>
                  <a:uFillTx/>
                  <a:latin typeface="Aptos" panose="02110004020202020204"/>
                  <a:ea typeface="+mn-ea"/>
                  <a:cs typeface="+mn-cs"/>
                </a:rPr>
                <a:t>ERP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white"/>
                  </a:solidFill>
                  <a:effectLst/>
                  <a:uLnTx/>
                  <a:uFillTx/>
                  <a:latin typeface="Aptos" panose="02110004020202020204"/>
                  <a:ea typeface="+mn-ea"/>
                  <a:cs typeface="+mn-cs"/>
                </a:rPr>
                <a:t>(WMS/MRP/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white"/>
                  </a:solidFill>
                  <a:effectLst/>
                  <a:uLnTx/>
                  <a:uFillTx/>
                  <a:latin typeface="Aptos" panose="02110004020202020204"/>
                  <a:ea typeface="+mn-ea"/>
                  <a:cs typeface="+mn-cs"/>
                </a:rPr>
                <a:t>PIM)</a:t>
              </a:r>
            </a:p>
          </p:txBody>
        </p:sp>
        <p:sp>
          <p:nvSpPr>
            <p:cNvPr id="105" name="PROC Accept">
              <a:extLst>
                <a:ext uri="{FF2B5EF4-FFF2-40B4-BE49-F238E27FC236}">
                  <a16:creationId xmlns:a16="http://schemas.microsoft.com/office/drawing/2014/main" id="{BB2AF50A-1091-3A34-AC70-59C3661A5984}"/>
                </a:ext>
              </a:extLst>
            </p:cNvPr>
            <p:cNvSpPr>
              <a:spLocks/>
            </p:cNvSpPr>
            <p:nvPr/>
          </p:nvSpPr>
          <p:spPr>
            <a:xfrm>
              <a:off x="4474370" y="3216657"/>
              <a:ext cx="3911044" cy="216000"/>
            </a:xfrm>
            <a:prstGeom prst="roundRect">
              <a:avLst/>
            </a:prstGeom>
            <a:solidFill>
              <a:sysClr val="window" lastClr="FFFFFF">
                <a:alpha val="75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Receiving </a:t>
              </a:r>
              <a:r>
                <a:rPr lang="en-US" sz="700" dirty="0">
                  <a:solidFill>
                    <a:prstClr val="black"/>
                  </a:solidFill>
                  <a:latin typeface="Calibri" panose="020F0502020204030204"/>
                  <a:cs typeface="Arial" panose="020B0604020202020204" pitchFamily="34" charset="0"/>
                </a:rPr>
                <a:t>(collection of product and process data)</a:t>
              </a:r>
            </a:p>
          </p:txBody>
        </p:sp>
        <p:cxnSp>
          <p:nvCxnSpPr>
            <p:cNvPr id="106" name="Straight Arrow Connector 248">
              <a:extLst>
                <a:ext uri="{FF2B5EF4-FFF2-40B4-BE49-F238E27FC236}">
                  <a16:creationId xmlns:a16="http://schemas.microsoft.com/office/drawing/2014/main" id="{87D31DB9-6D16-6691-B5B4-4D5732046265}"/>
                </a:ext>
              </a:extLst>
            </p:cNvPr>
            <p:cNvCxnSpPr>
              <a:cxnSpLocks/>
            </p:cNvCxnSpPr>
            <p:nvPr/>
          </p:nvCxnSpPr>
          <p:spPr>
            <a:xfrm flipH="1">
              <a:off x="4953457" y="3446025"/>
              <a:ext cx="13" cy="1089210"/>
            </a:xfrm>
            <a:prstGeom prst="straightConnector1">
              <a:avLst/>
            </a:prstGeom>
            <a:ln w="19050">
              <a:solidFill>
                <a:schemeClr val="accent1"/>
              </a:solidFill>
              <a:prstDash val="sysDot"/>
              <a:headEnd type="oval" w="med" len="med"/>
              <a:tailEnd type="oval"/>
            </a:ln>
          </p:spPr>
          <p:style>
            <a:lnRef idx="2">
              <a:schemeClr val="accent1"/>
            </a:lnRef>
            <a:fillRef idx="0">
              <a:schemeClr val="accent1"/>
            </a:fillRef>
            <a:effectRef idx="1">
              <a:schemeClr val="accent1"/>
            </a:effectRef>
            <a:fontRef idx="minor">
              <a:schemeClr val="tx1"/>
            </a:fontRef>
          </p:style>
        </p:cxnSp>
        <p:sp>
          <p:nvSpPr>
            <p:cNvPr id="107" name="PROCC ORDER">
              <a:extLst>
                <a:ext uri="{FF2B5EF4-FFF2-40B4-BE49-F238E27FC236}">
                  <a16:creationId xmlns:a16="http://schemas.microsoft.com/office/drawing/2014/main" id="{907A75B2-BB74-1365-82AD-F97282F22010}"/>
                </a:ext>
              </a:extLst>
            </p:cNvPr>
            <p:cNvSpPr>
              <a:spLocks/>
            </p:cNvSpPr>
            <p:nvPr/>
          </p:nvSpPr>
          <p:spPr>
            <a:xfrm>
              <a:off x="4581634" y="3531435"/>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108" name="PROCC ORDER">
              <a:extLst>
                <a:ext uri="{FF2B5EF4-FFF2-40B4-BE49-F238E27FC236}">
                  <a16:creationId xmlns:a16="http://schemas.microsoft.com/office/drawing/2014/main" id="{0E7EB39A-9F1B-421A-4C8C-1E3AD2A30CE3}"/>
                </a:ext>
              </a:extLst>
            </p:cNvPr>
            <p:cNvSpPr>
              <a:spLocks/>
            </p:cNvSpPr>
            <p:nvPr/>
          </p:nvSpPr>
          <p:spPr>
            <a:xfrm>
              <a:off x="4581634" y="4290016"/>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109" name="Tekstiruutu 108">
              <a:extLst>
                <a:ext uri="{FF2B5EF4-FFF2-40B4-BE49-F238E27FC236}">
                  <a16:creationId xmlns:a16="http://schemas.microsoft.com/office/drawing/2014/main" id="{9298B613-2E57-9C90-DC3D-BB759905F0BC}"/>
                </a:ext>
              </a:extLst>
            </p:cNvPr>
            <p:cNvSpPr txBox="1">
              <a:spLocks/>
            </p:cNvSpPr>
            <p:nvPr/>
          </p:nvSpPr>
          <p:spPr>
            <a:xfrm>
              <a:off x="5048353" y="3892108"/>
              <a:ext cx="651838" cy="75726"/>
            </a:xfrm>
            <a:prstGeom prst="rect">
              <a:avLst/>
            </a:prstGeom>
            <a:solidFill>
              <a:srgbClr val="D9D9D9"/>
            </a:solidFill>
          </p:spPr>
          <p:txBody>
            <a:bodyPr wrap="square" lIns="0" tIns="0" rIns="0" bIns="0">
              <a:spAutoFit/>
            </a:bodyPr>
            <a:lstStyle/>
            <a:p>
              <a:pPr lvl="0" algn="ctr">
                <a:lnSpc>
                  <a:spcPct val="80000"/>
                </a:lnSpc>
                <a:spcAft>
                  <a:spcPts val="300"/>
                </a:spcAft>
                <a:defRPr/>
              </a:pP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Order </a:t>
              </a:r>
              <a:r>
                <a:rPr lang="fi-FI" sz="600" dirty="0">
                  <a:solidFill>
                    <a:prstClr val="black"/>
                  </a:solidFill>
                  <a:latin typeface="Calibri" panose="020F0502020204030204"/>
                  <a:cs typeface="Arial" panose="020B0604020202020204" pitchFamily="34" charset="0"/>
                </a:rPr>
                <a:t>r</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esponse</a:t>
              </a:r>
              <a:endPar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110" name="PEPPOL figure" descr="The Future Is Open - OpenPeppol">
              <a:extLst>
                <a:ext uri="{FF2B5EF4-FFF2-40B4-BE49-F238E27FC236}">
                  <a16:creationId xmlns:a16="http://schemas.microsoft.com/office/drawing/2014/main" id="{094206BF-13E3-0D96-4313-9FFCDCF55465}"/>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4863470" y="3929836"/>
              <a:ext cx="180000" cy="180000"/>
            </a:xfrm>
            <a:prstGeom prst="rect">
              <a:avLst/>
            </a:prstGeom>
            <a:solidFill>
              <a:schemeClr val="bg1">
                <a:lumMod val="85000"/>
              </a:schemeClr>
            </a:solidFill>
          </p:spPr>
        </p:pic>
        <p:cxnSp>
          <p:nvCxnSpPr>
            <p:cNvPr id="111" name="Straight Arrow Connector 248">
              <a:extLst>
                <a:ext uri="{FF2B5EF4-FFF2-40B4-BE49-F238E27FC236}">
                  <a16:creationId xmlns:a16="http://schemas.microsoft.com/office/drawing/2014/main" id="{9397B3FB-F3F5-6586-ED2F-293777D64131}"/>
                </a:ext>
              </a:extLst>
            </p:cNvPr>
            <p:cNvCxnSpPr>
              <a:cxnSpLocks/>
            </p:cNvCxnSpPr>
            <p:nvPr/>
          </p:nvCxnSpPr>
          <p:spPr>
            <a:xfrm>
              <a:off x="3398415" y="3431315"/>
              <a:ext cx="0" cy="1089210"/>
            </a:xfrm>
            <a:prstGeom prst="straightConnector1">
              <a:avLst/>
            </a:prstGeom>
            <a:ln w="19050">
              <a:solidFill>
                <a:schemeClr val="accent1"/>
              </a:solidFill>
              <a:prstDash val="sysDot"/>
              <a:headEnd type="oval" w="med" len="med"/>
              <a:tailEnd type="oval"/>
            </a:ln>
          </p:spPr>
          <p:style>
            <a:lnRef idx="2">
              <a:schemeClr val="accent1"/>
            </a:lnRef>
            <a:fillRef idx="0">
              <a:schemeClr val="accent1"/>
            </a:fillRef>
            <a:effectRef idx="1">
              <a:schemeClr val="accent1"/>
            </a:effectRef>
            <a:fontRef idx="minor">
              <a:schemeClr val="tx1"/>
            </a:fontRef>
          </p:style>
        </p:cxnSp>
        <p:sp>
          <p:nvSpPr>
            <p:cNvPr id="112" name="PROCC ORDER">
              <a:extLst>
                <a:ext uri="{FF2B5EF4-FFF2-40B4-BE49-F238E27FC236}">
                  <a16:creationId xmlns:a16="http://schemas.microsoft.com/office/drawing/2014/main" id="{7943C880-C3DE-E60F-BB99-066C90B7086F}"/>
                </a:ext>
              </a:extLst>
            </p:cNvPr>
            <p:cNvSpPr>
              <a:spLocks/>
            </p:cNvSpPr>
            <p:nvPr/>
          </p:nvSpPr>
          <p:spPr>
            <a:xfrm>
              <a:off x="3020194" y="3516725"/>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113" name="PROCC ORDER">
              <a:extLst>
                <a:ext uri="{FF2B5EF4-FFF2-40B4-BE49-F238E27FC236}">
                  <a16:creationId xmlns:a16="http://schemas.microsoft.com/office/drawing/2014/main" id="{10A47DB4-A8F5-3234-36CF-1EB09259621B}"/>
                </a:ext>
              </a:extLst>
            </p:cNvPr>
            <p:cNvSpPr>
              <a:spLocks/>
            </p:cNvSpPr>
            <p:nvPr/>
          </p:nvSpPr>
          <p:spPr>
            <a:xfrm>
              <a:off x="3020194" y="4275306"/>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114" name="Tekstiruutu 113">
              <a:extLst>
                <a:ext uri="{FF2B5EF4-FFF2-40B4-BE49-F238E27FC236}">
                  <a16:creationId xmlns:a16="http://schemas.microsoft.com/office/drawing/2014/main" id="{0B4E7064-6683-0B0D-5CEE-6C2C21CFA3B7}"/>
                </a:ext>
              </a:extLst>
            </p:cNvPr>
            <p:cNvSpPr txBox="1">
              <a:spLocks/>
            </p:cNvSpPr>
            <p:nvPr/>
          </p:nvSpPr>
          <p:spPr>
            <a:xfrm>
              <a:off x="2961475" y="3703840"/>
              <a:ext cx="878905" cy="141286"/>
            </a:xfrm>
            <a:prstGeom prst="rect">
              <a:avLst/>
            </a:prstGeom>
            <a:solidFill>
              <a:srgbClr val="D9D9D9"/>
            </a:solidFill>
          </p:spPr>
          <p:txBody>
            <a:bodyPr wrap="square" lIns="0" tIns="0" rIns="0" bIns="18000">
              <a:spAutoFit/>
            </a:bodyPr>
            <a:lstStyle/>
            <a:p>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 </a:t>
              </a:r>
              <a:r>
                <a:rPr kumimoji="0" lang="fi-FI" sz="800" b="1" i="0" u="none" strike="noStrike" kern="1200" cap="none" spc="0" normalizeH="0" baseline="0" noProof="0" dirty="0" err="1">
                  <a:ln>
                    <a:noFill/>
                  </a:ln>
                  <a:solidFill>
                    <a:srgbClr val="0070C0"/>
                  </a:solidFill>
                  <a:effectLst/>
                  <a:uLnTx/>
                  <a:uFillTx/>
                  <a:latin typeface="Calibri" panose="020F0502020204030204"/>
                  <a:ea typeface="+mn-ea"/>
                  <a:cs typeface="Arial" panose="020B0604020202020204" pitchFamily="34" charset="0"/>
                </a:rPr>
                <a:t>Peppol</a:t>
              </a:r>
              <a:r>
                <a:rPr lang="fi-FI" sz="800" b="1" dirty="0">
                  <a:solidFill>
                    <a:srgbClr val="0070C0"/>
                  </a:solidFill>
                  <a:latin typeface="Calibri" panose="020F0502020204030204"/>
                  <a:cs typeface="Arial" panose="020B0604020202020204" pitchFamily="34" charset="0"/>
                </a:rPr>
                <a:t> </a:t>
              </a:r>
              <a:r>
                <a:rPr lang="fi-FI" sz="800" b="1" dirty="0" err="1">
                  <a:solidFill>
                    <a:srgbClr val="0070C0"/>
                  </a:solidFill>
                  <a:latin typeface="Calibri" panose="020F0502020204030204"/>
                  <a:cs typeface="Arial" panose="020B0604020202020204" pitchFamily="34" charset="0"/>
                </a:rPr>
                <a:t>messages</a:t>
              </a:r>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a:t>
              </a:r>
              <a:endParaRPr lang="fi-FI" sz="600" dirty="0">
                <a:latin typeface="Calibri" panose="020F0502020204030204" pitchFamily="34" charset="0"/>
                <a:ea typeface="Calibri" panose="020F0502020204030204" pitchFamily="34" charset="0"/>
                <a:cs typeface="Calibri" panose="020F0502020204030204" pitchFamily="34" charset="0"/>
              </a:endParaRPr>
            </a:p>
          </p:txBody>
        </p:sp>
        <p:pic>
          <p:nvPicPr>
            <p:cNvPr id="115" name="PEPPOL figure" descr="The Future Is Open - OpenPeppol">
              <a:extLst>
                <a:ext uri="{FF2B5EF4-FFF2-40B4-BE49-F238E27FC236}">
                  <a16:creationId xmlns:a16="http://schemas.microsoft.com/office/drawing/2014/main" id="{C6E64402-46D3-1C3C-9073-C1C15D825C1C}"/>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3303520" y="3860878"/>
              <a:ext cx="180000" cy="180000"/>
            </a:xfrm>
            <a:prstGeom prst="rect">
              <a:avLst/>
            </a:prstGeom>
            <a:solidFill>
              <a:srgbClr val="D9D9D9"/>
            </a:solidFill>
          </p:spPr>
        </p:pic>
        <p:sp>
          <p:nvSpPr>
            <p:cNvPr id="116" name="Suorakulmio: Pyöristetyt kulmat 115">
              <a:extLst>
                <a:ext uri="{FF2B5EF4-FFF2-40B4-BE49-F238E27FC236}">
                  <a16:creationId xmlns:a16="http://schemas.microsoft.com/office/drawing/2014/main" id="{C59917E0-3756-281B-7D15-7874D3126FE1}"/>
                </a:ext>
              </a:extLst>
            </p:cNvPr>
            <p:cNvSpPr>
              <a:spLocks/>
            </p:cNvSpPr>
            <p:nvPr/>
          </p:nvSpPr>
          <p:spPr>
            <a:xfrm>
              <a:off x="2952620" y="4524414"/>
              <a:ext cx="340363" cy="349064"/>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1000" b="1" i="0" u="none" strike="noStrike" kern="1200" cap="none" spc="0" normalizeH="0" baseline="0" noProof="0" dirty="0">
                  <a:ln>
                    <a:noFill/>
                  </a:ln>
                  <a:solidFill>
                    <a:prstClr val="white"/>
                  </a:solidFill>
                  <a:effectLst/>
                  <a:uLnTx/>
                  <a:uFillTx/>
                  <a:latin typeface="Aptos" panose="02110004020202020204"/>
                  <a:ea typeface="+mn-ea"/>
                  <a:cs typeface="+mn-cs"/>
                </a:rPr>
                <a:t>ERP</a:t>
              </a:r>
            </a:p>
          </p:txBody>
        </p:sp>
        <p:sp>
          <p:nvSpPr>
            <p:cNvPr id="117" name="MAN Delivery">
              <a:extLst>
                <a:ext uri="{FF2B5EF4-FFF2-40B4-BE49-F238E27FC236}">
                  <a16:creationId xmlns:a16="http://schemas.microsoft.com/office/drawing/2014/main" id="{9C656FFF-6F9C-8A78-78C2-94919DDA0B25}"/>
                </a:ext>
              </a:extLst>
            </p:cNvPr>
            <p:cNvSpPr>
              <a:spLocks/>
            </p:cNvSpPr>
            <p:nvPr/>
          </p:nvSpPr>
          <p:spPr>
            <a:xfrm>
              <a:off x="6358926" y="4699079"/>
              <a:ext cx="1089624" cy="441881"/>
            </a:xfrm>
            <a:prstGeom prst="roundRect">
              <a:avLst>
                <a:gd name="adj" fmla="val 4487"/>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Transport  arrangement</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ID: </a:t>
              </a:r>
              <a:r>
                <a:rPr kumimoji="0" lang="en-US" sz="70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SGTIN / SSCC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AIDC: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1D</a:t>
              </a:r>
              <a:r>
                <a:rPr lang="en-US" sz="700" dirty="0">
                  <a:solidFill>
                    <a:prstClr val="black"/>
                  </a:solidFill>
                  <a:latin typeface="Calibri" panose="020F0502020204030204"/>
                  <a:cs typeface="Arial" panose="020B0604020202020204" pitchFamily="34" charset="0"/>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2D barcodes / RFID</a:t>
              </a:r>
            </a:p>
          </p:txBody>
        </p:sp>
        <p:cxnSp>
          <p:nvCxnSpPr>
            <p:cNvPr id="118" name="Straight Arrow Connector 248">
              <a:extLst>
                <a:ext uri="{FF2B5EF4-FFF2-40B4-BE49-F238E27FC236}">
                  <a16:creationId xmlns:a16="http://schemas.microsoft.com/office/drawing/2014/main" id="{36A503E1-6CBE-C635-96F7-9885543976AF}"/>
                </a:ext>
              </a:extLst>
            </p:cNvPr>
            <p:cNvCxnSpPr>
              <a:cxnSpLocks/>
            </p:cNvCxnSpPr>
            <p:nvPr/>
          </p:nvCxnSpPr>
          <p:spPr>
            <a:xfrm flipH="1">
              <a:off x="7992821" y="3440902"/>
              <a:ext cx="13" cy="1089210"/>
            </a:xfrm>
            <a:prstGeom prst="straightConnector1">
              <a:avLst/>
            </a:prstGeom>
            <a:ln w="19050">
              <a:solidFill>
                <a:schemeClr val="accent1"/>
              </a:solidFill>
              <a:prstDash val="sysDot"/>
              <a:headEnd type="oval" w="med" len="med"/>
              <a:tailEnd type="oval"/>
            </a:ln>
          </p:spPr>
          <p:style>
            <a:lnRef idx="2">
              <a:schemeClr val="accent1"/>
            </a:lnRef>
            <a:fillRef idx="0">
              <a:schemeClr val="accent1"/>
            </a:fillRef>
            <a:effectRef idx="1">
              <a:schemeClr val="accent1"/>
            </a:effectRef>
            <a:fontRef idx="minor">
              <a:schemeClr val="tx1"/>
            </a:fontRef>
          </p:style>
        </p:cxnSp>
        <p:sp>
          <p:nvSpPr>
            <p:cNvPr id="119" name="PROCC ORDER">
              <a:extLst>
                <a:ext uri="{FF2B5EF4-FFF2-40B4-BE49-F238E27FC236}">
                  <a16:creationId xmlns:a16="http://schemas.microsoft.com/office/drawing/2014/main" id="{2E0E2E60-4EE0-F7E3-4A53-F0F7BFCB10AE}"/>
                </a:ext>
              </a:extLst>
            </p:cNvPr>
            <p:cNvSpPr>
              <a:spLocks/>
            </p:cNvSpPr>
            <p:nvPr/>
          </p:nvSpPr>
          <p:spPr>
            <a:xfrm>
              <a:off x="7620998" y="3526312"/>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en-US" sz="600" b="1" dirty="0">
                  <a:solidFill>
                    <a:schemeClr val="bg1"/>
                  </a:solidFill>
                  <a:latin typeface="Calibri" panose="020F0502020204030204"/>
                  <a:cs typeface="Arial" panose="020B0604020202020204" pitchFamily="34" charset="0"/>
                </a:rPr>
                <a:t>Access Point</a:t>
              </a:r>
            </a:p>
          </p:txBody>
        </p:sp>
        <p:sp>
          <p:nvSpPr>
            <p:cNvPr id="120" name="PROCC ORDER">
              <a:extLst>
                <a:ext uri="{FF2B5EF4-FFF2-40B4-BE49-F238E27FC236}">
                  <a16:creationId xmlns:a16="http://schemas.microsoft.com/office/drawing/2014/main" id="{646E56F4-81F2-E60B-CFBE-2B17473F756C}"/>
                </a:ext>
              </a:extLst>
            </p:cNvPr>
            <p:cNvSpPr>
              <a:spLocks/>
            </p:cNvSpPr>
            <p:nvPr/>
          </p:nvSpPr>
          <p:spPr>
            <a:xfrm>
              <a:off x="7620998" y="4284893"/>
              <a:ext cx="720000" cy="108000"/>
            </a:xfrm>
            <a:prstGeom prst="roundRect">
              <a:avLst/>
            </a:prstGeom>
            <a:solidFill>
              <a:srgbClr val="0091FE"/>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bg1"/>
                  </a:solidFill>
                  <a:effectLst/>
                  <a:uLnTx/>
                  <a:uFillTx/>
                  <a:latin typeface="Calibri" panose="020F0502020204030204"/>
                  <a:ea typeface="+mn-ea"/>
                  <a:cs typeface="Arial" panose="020B0604020202020204" pitchFamily="34" charset="0"/>
                </a:rPr>
                <a:t>Access Point</a:t>
              </a:r>
            </a:p>
          </p:txBody>
        </p:sp>
        <p:sp>
          <p:nvSpPr>
            <p:cNvPr id="121" name="Tekstiruutu 120">
              <a:extLst>
                <a:ext uri="{FF2B5EF4-FFF2-40B4-BE49-F238E27FC236}">
                  <a16:creationId xmlns:a16="http://schemas.microsoft.com/office/drawing/2014/main" id="{9D1AE0AA-010D-3942-EBE9-7C2E8101A208}"/>
                </a:ext>
              </a:extLst>
            </p:cNvPr>
            <p:cNvSpPr txBox="1">
              <a:spLocks/>
            </p:cNvSpPr>
            <p:nvPr/>
          </p:nvSpPr>
          <p:spPr>
            <a:xfrm>
              <a:off x="7108189" y="3813058"/>
              <a:ext cx="1381910" cy="299377"/>
            </a:xfrm>
            <a:prstGeom prst="rect">
              <a:avLst/>
            </a:prstGeom>
            <a:solidFill>
              <a:srgbClr val="D9D9D9"/>
            </a:solidFill>
          </p:spPr>
          <p:txBody>
            <a:bodyPr wrap="square" lIns="0" tIns="0" rIns="0" bIns="0">
              <a:spAutoFit/>
            </a:bodyPr>
            <a:lstStyle/>
            <a:p>
              <a:pPr marL="0" marR="0" lvl="0" indent="0" algn="l" defTabSz="914400" rtl="0" eaLnBrk="1" fontAlgn="auto" latinLnBrk="0" hangingPunct="1">
                <a:lnSpc>
                  <a:spcPct val="80000"/>
                </a:lnSpc>
                <a:spcBef>
                  <a:spcPts val="0"/>
                </a:spcBef>
                <a:spcAft>
                  <a:spcPts val="300"/>
                </a:spcAft>
                <a:buClrTx/>
                <a:buSzTx/>
                <a:buFontTx/>
                <a:buNone/>
                <a:tabLst/>
                <a:defRPr/>
              </a:pPr>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                       </a:t>
              </a:r>
              <a:r>
                <a:rPr kumimoji="0" lang="fi-FI" sz="800" b="1" i="0" u="none" strike="noStrike" kern="1200" cap="none" spc="0" normalizeH="0" baseline="0" noProof="0" dirty="0" err="1">
                  <a:ln>
                    <a:noFill/>
                  </a:ln>
                  <a:solidFill>
                    <a:srgbClr val="0070C0"/>
                  </a:solidFill>
                  <a:effectLst/>
                  <a:uLnTx/>
                  <a:uFillTx/>
                  <a:latin typeface="Calibri" panose="020F0502020204030204"/>
                  <a:ea typeface="+mn-ea"/>
                  <a:cs typeface="Arial" panose="020B0604020202020204" pitchFamily="34" charset="0"/>
                </a:rPr>
                <a:t>Peppol-messages</a:t>
              </a:r>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a:t>
              </a:r>
            </a:p>
            <a:p>
              <a:pPr marL="0" marR="0" lvl="0" indent="0" algn="l" defTabSz="914400" rtl="0" eaLnBrk="1" fontAlgn="auto" latinLnBrk="0" hangingPunct="1">
                <a:lnSpc>
                  <a:spcPct val="80000"/>
                </a:lnSpc>
                <a:spcBef>
                  <a:spcPts val="0"/>
                </a:spcBef>
                <a:spcAft>
                  <a:spcPts val="10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Receipt</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lang="fi-FI" sz="600" dirty="0">
                  <a:solidFill>
                    <a:prstClr val="black"/>
                  </a:solidFill>
                  <a:latin typeface="Calibri" panose="020F0502020204030204"/>
                  <a:cs typeface="Arial" panose="020B0604020202020204" pitchFamily="34" charset="0"/>
                </a:rPr>
                <a:t>a</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dvice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           ↑ </a:t>
              </a:r>
              <a:r>
                <a:rPr lang="fi-FI" sz="600" dirty="0">
                  <a:solidFill>
                    <a:prstClr val="black"/>
                  </a:solidFill>
                  <a:latin typeface="Calibri" panose="020F0502020204030204"/>
                  <a:cs typeface="Arial" panose="020B0604020202020204" pitchFamily="34" charset="0"/>
                </a:rPr>
                <a:t>I</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nvoice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                                                                </a:t>
              </a:r>
            </a:p>
            <a:p>
              <a:pPr marL="0" marR="0" lvl="0" indent="0" algn="l" defTabSz="914400" rtl="0" eaLnBrk="1" fontAlgn="auto" latinLnBrk="0" hangingPunct="1">
                <a:lnSpc>
                  <a:spcPct val="80000"/>
                </a:lnSpc>
                <a:spcBef>
                  <a:spcPts val="0"/>
                </a:spcBef>
                <a:spcAft>
                  <a:spcPts val="100"/>
                </a:spcAft>
                <a:buClrTx/>
                <a:buSzTx/>
                <a:buFontTx/>
                <a:buNone/>
                <a:tabLst/>
                <a:defRPr/>
              </a:pPr>
              <a:r>
                <a:rPr lang="fi-FI" sz="600" dirty="0">
                  <a:solidFill>
                    <a:prstClr val="white"/>
                  </a:solidFill>
                  <a:latin typeface="Calibri" panose="020F0502020204030204"/>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Invoice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response</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pic>
          <p:nvPicPr>
            <p:cNvPr id="122" name="PEPPOL figure" descr="The Future Is Open - OpenPeppol">
              <a:extLst>
                <a:ext uri="{FF2B5EF4-FFF2-40B4-BE49-F238E27FC236}">
                  <a16:creationId xmlns:a16="http://schemas.microsoft.com/office/drawing/2014/main" id="{2667A627-DE93-830A-9C01-A717EA45962D}"/>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7898421" y="3942084"/>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38" name="Tekstiruutu 137">
              <a:extLst>
                <a:ext uri="{FF2B5EF4-FFF2-40B4-BE49-F238E27FC236}">
                  <a16:creationId xmlns:a16="http://schemas.microsoft.com/office/drawing/2014/main" id="{BA2A48B3-A8F9-D867-E212-4659E90EDA94}"/>
                </a:ext>
              </a:extLst>
            </p:cNvPr>
            <p:cNvSpPr txBox="1"/>
            <p:nvPr/>
          </p:nvSpPr>
          <p:spPr>
            <a:xfrm>
              <a:off x="8667314" y="3028927"/>
              <a:ext cx="1033173" cy="390300"/>
            </a:xfrm>
            <a:prstGeom prst="rect">
              <a:avLst/>
            </a:prstGeom>
            <a:noFill/>
          </p:spPr>
          <p:txBody>
            <a:bodyPr wrap="square" lIns="36000" rIns="36000" rtlCol="0">
              <a:spAutoFit/>
            </a:bodyPr>
            <a:lstStyle>
              <a:defPPr>
                <a:defRPr lang="fi-FI"/>
              </a:defPPr>
              <a:lvl1pPr>
                <a:defRPr sz="900"/>
              </a:lvl1pPr>
            </a:lstStyle>
            <a:p>
              <a:pPr lvl="0" algn="ctr" defTabSz="914377">
                <a:lnSpc>
                  <a:spcPct val="80000"/>
                </a:lnSpc>
                <a:defRPr/>
              </a:pPr>
              <a:r>
                <a:rPr lang="en-US" sz="800" dirty="0">
                  <a:solidFill>
                    <a:prstClr val="black"/>
                  </a:solidFill>
                  <a:latin typeface="Calibri" panose="020F0502020204030204" pitchFamily="34" charset="0"/>
                  <a:ea typeface="Calibri" panose="020F0502020204030204" pitchFamily="34" charset="0"/>
                  <a:cs typeface="Calibri" panose="020F0502020204030204" pitchFamily="34" charset="0"/>
                </a:rPr>
                <a:t>The client's ERP and property management systems</a:t>
              </a:r>
              <a:endParaRPr kumimoji="0" lang="fi-FI" sz="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9" name="TextBox 174">
              <a:extLst>
                <a:ext uri="{FF2B5EF4-FFF2-40B4-BE49-F238E27FC236}">
                  <a16:creationId xmlns:a16="http://schemas.microsoft.com/office/drawing/2014/main" id="{0C1A3869-000C-1660-D04E-4386300E93B1}"/>
                </a:ext>
              </a:extLst>
            </p:cNvPr>
            <p:cNvSpPr txBox="1"/>
            <p:nvPr/>
          </p:nvSpPr>
          <p:spPr>
            <a:xfrm>
              <a:off x="5326565" y="1740513"/>
              <a:ext cx="2458027" cy="178510"/>
            </a:xfrm>
            <a:prstGeom prst="rect">
              <a:avLst/>
            </a:prstGeom>
            <a:noFill/>
            <a:ln>
              <a:noFill/>
            </a:ln>
          </p:spPr>
          <p:txBody>
            <a:bodyPr wrap="square">
              <a:spAutoFit/>
            </a:bodyPr>
            <a:lstStyle/>
            <a:p>
              <a:pPr marL="0" marR="0" lvl="0" indent="0" algn="ctr" defTabSz="914377" rtl="0" eaLnBrk="1" fontAlgn="auto" latinLnBrk="0" hangingPunct="1">
                <a:lnSpc>
                  <a:spcPct val="80000"/>
                </a:lnSpc>
                <a:spcBef>
                  <a:spcPts val="0"/>
                </a:spcBef>
                <a:spcAft>
                  <a:spcPts val="0"/>
                </a:spcAft>
                <a:buClrTx/>
                <a:buSzTx/>
                <a:buFontTx/>
                <a:buNone/>
                <a:tabLst/>
                <a:defRPr/>
              </a:pPr>
              <a:r>
                <a:rPr kumimoji="0" lang="fi-FI" sz="700" b="1" i="1" u="none" strike="noStrike" kern="1200" cap="none" spc="0" normalizeH="0" baseline="0" noProof="0" dirty="0" err="1">
                  <a:ln>
                    <a:noFill/>
                  </a:ln>
                  <a:solidFill>
                    <a:prstClr val="black"/>
                  </a:solidFill>
                  <a:effectLst/>
                  <a:uLnTx/>
                  <a:uFillTx/>
                  <a:latin typeface="Arial" panose="020B0604020202020204"/>
                  <a:ea typeface="+mn-ea"/>
                  <a:cs typeface="+mn-cs"/>
                </a:rPr>
                <a:t>Query-based</a:t>
              </a:r>
              <a:r>
                <a:rPr kumimoji="0" lang="fi-FI" sz="700" b="1" i="1" u="none" strike="noStrike" kern="1200" cap="none" spc="0" normalizeH="0" baseline="0" noProof="0" dirty="0">
                  <a:ln>
                    <a:noFill/>
                  </a:ln>
                  <a:solidFill>
                    <a:prstClr val="black"/>
                  </a:solidFill>
                  <a:effectLst/>
                  <a:uLnTx/>
                  <a:uFillTx/>
                  <a:latin typeface="Arial" panose="020B0604020202020204"/>
                  <a:ea typeface="+mn-ea"/>
                  <a:cs typeface="+mn-cs"/>
                </a:rPr>
                <a:t> data </a:t>
              </a:r>
              <a:r>
                <a:rPr kumimoji="0" lang="fi-FI" sz="700" b="1" i="1" u="none" strike="noStrike" kern="1200" cap="none" spc="0" normalizeH="0" baseline="0" noProof="0" dirty="0" err="1">
                  <a:ln>
                    <a:noFill/>
                  </a:ln>
                  <a:solidFill>
                    <a:prstClr val="black"/>
                  </a:solidFill>
                  <a:effectLst/>
                  <a:uLnTx/>
                  <a:uFillTx/>
                  <a:latin typeface="Arial" panose="020B0604020202020204"/>
                  <a:ea typeface="+mn-ea"/>
                  <a:cs typeface="+mn-cs"/>
                </a:rPr>
                <a:t>transfer</a:t>
              </a:r>
              <a:r>
                <a:rPr kumimoji="0" lang="fi-FI" sz="700" b="1" i="1"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fi-FI" sz="700" b="1" i="1" u="none" strike="noStrike" kern="1200" cap="none" spc="0" normalizeH="0" baseline="0" noProof="0" dirty="0" err="1">
                  <a:ln>
                    <a:noFill/>
                  </a:ln>
                  <a:solidFill>
                    <a:prstClr val="black"/>
                  </a:solidFill>
                  <a:effectLst/>
                  <a:uLnTx/>
                  <a:uFillTx/>
                  <a:latin typeface="Arial" panose="020B0604020202020204"/>
                  <a:ea typeface="+mn-ea"/>
                  <a:cs typeface="+mn-cs"/>
                </a:rPr>
                <a:t>between</a:t>
              </a:r>
              <a:r>
                <a:rPr kumimoji="0" lang="fi-FI" sz="700" b="1" i="1"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fi-FI" sz="700" b="1" i="1" u="none" strike="noStrike" kern="1200" cap="none" spc="0" normalizeH="0" baseline="0" noProof="0" dirty="0" err="1">
                  <a:ln>
                    <a:noFill/>
                  </a:ln>
                  <a:solidFill>
                    <a:prstClr val="black"/>
                  </a:solidFill>
                  <a:effectLst/>
                  <a:uLnTx/>
                  <a:uFillTx/>
                  <a:latin typeface="Arial" panose="020B0604020202020204"/>
                  <a:ea typeface="+mn-ea"/>
                  <a:cs typeface="+mn-cs"/>
                </a:rPr>
                <a:t>databases</a:t>
              </a:r>
              <a:endParaRPr kumimoji="0" lang="fi-FI" sz="700" b="1" i="1"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40" name="Suorakulmio: Pyöristetyt kulmat 139">
              <a:extLst>
                <a:ext uri="{FF2B5EF4-FFF2-40B4-BE49-F238E27FC236}">
                  <a16:creationId xmlns:a16="http://schemas.microsoft.com/office/drawing/2014/main" id="{50F24E83-63B8-DE2F-7DE8-2CF1281E5119}"/>
                </a:ext>
              </a:extLst>
            </p:cNvPr>
            <p:cNvSpPr>
              <a:spLocks/>
            </p:cNvSpPr>
            <p:nvPr/>
          </p:nvSpPr>
          <p:spPr>
            <a:xfrm>
              <a:off x="8727795" y="2840250"/>
              <a:ext cx="288000" cy="179973"/>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dirty="0">
                  <a:ln>
                    <a:noFill/>
                  </a:ln>
                  <a:solidFill>
                    <a:prstClr val="white"/>
                  </a:solidFill>
                  <a:effectLst/>
                  <a:uLnTx/>
                  <a:uFillTx/>
                  <a:latin typeface="Aptos" panose="02110004020202020204"/>
                  <a:ea typeface="+mn-ea"/>
                  <a:cs typeface="+mn-cs"/>
                </a:rPr>
                <a:t>ERP</a:t>
              </a:r>
            </a:p>
          </p:txBody>
        </p:sp>
        <p:sp>
          <p:nvSpPr>
            <p:cNvPr id="141" name="CON cafm">
              <a:extLst>
                <a:ext uri="{FF2B5EF4-FFF2-40B4-BE49-F238E27FC236}">
                  <a16:creationId xmlns:a16="http://schemas.microsoft.com/office/drawing/2014/main" id="{AD73EB5D-F474-5B8E-C811-D74854C5A5FA}"/>
                </a:ext>
              </a:extLst>
            </p:cNvPr>
            <p:cNvSpPr>
              <a:spLocks/>
            </p:cNvSpPr>
            <p:nvPr/>
          </p:nvSpPr>
          <p:spPr>
            <a:xfrm>
              <a:off x="9290560" y="2826333"/>
              <a:ext cx="382475" cy="188081"/>
            </a:xfrm>
            <a:prstGeom prst="can">
              <a:avLst>
                <a:gd name="adj" fmla="val 16011"/>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CAFM</a:t>
              </a:r>
            </a:p>
          </p:txBody>
        </p:sp>
        <p:sp>
          <p:nvSpPr>
            <p:cNvPr id="142" name="Tekstiruutu 141">
              <a:extLst>
                <a:ext uri="{FF2B5EF4-FFF2-40B4-BE49-F238E27FC236}">
                  <a16:creationId xmlns:a16="http://schemas.microsoft.com/office/drawing/2014/main" id="{9C6822E5-532D-146C-738F-C7FF0577FD55}"/>
                </a:ext>
              </a:extLst>
            </p:cNvPr>
            <p:cNvSpPr txBox="1"/>
            <p:nvPr/>
          </p:nvSpPr>
          <p:spPr>
            <a:xfrm>
              <a:off x="9000555" y="2752666"/>
              <a:ext cx="292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43" name="Suorakulmio: Pyöristetyt kulmat 142">
              <a:extLst>
                <a:ext uri="{FF2B5EF4-FFF2-40B4-BE49-F238E27FC236}">
                  <a16:creationId xmlns:a16="http://schemas.microsoft.com/office/drawing/2014/main" id="{A7092281-1724-B013-9FF5-49CEAED3EB14}"/>
                </a:ext>
              </a:extLst>
            </p:cNvPr>
            <p:cNvSpPr>
              <a:spLocks/>
            </p:cNvSpPr>
            <p:nvPr/>
          </p:nvSpPr>
          <p:spPr>
            <a:xfrm>
              <a:off x="6877920" y="2858274"/>
              <a:ext cx="340363" cy="349064"/>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lang="fi-FI" sz="700" b="1" dirty="0">
                  <a:solidFill>
                    <a:prstClr val="white"/>
                  </a:solidFill>
                  <a:latin typeface="Aptos" panose="02110004020202020204"/>
                </a:rPr>
                <a:t>DP</a:t>
              </a:r>
            </a:p>
          </p:txBody>
        </p:sp>
        <p:sp>
          <p:nvSpPr>
            <p:cNvPr id="147" name="Tekstiruutu 146">
              <a:extLst>
                <a:ext uri="{FF2B5EF4-FFF2-40B4-BE49-F238E27FC236}">
                  <a16:creationId xmlns:a16="http://schemas.microsoft.com/office/drawing/2014/main" id="{FC95F93E-FA96-4836-C05C-1BC8B580740E}"/>
                </a:ext>
              </a:extLst>
            </p:cNvPr>
            <p:cNvSpPr txBox="1"/>
            <p:nvPr/>
          </p:nvSpPr>
          <p:spPr>
            <a:xfrm>
              <a:off x="8331116" y="5777109"/>
              <a:ext cx="1194867" cy="463525"/>
            </a:xfrm>
            <a:prstGeom prst="rect">
              <a:avLst/>
            </a:prstGeom>
            <a:noFill/>
          </p:spPr>
          <p:txBody>
            <a:bodyPr wrap="square" rtlCol="0">
              <a:spAutoFit/>
            </a:bodyPr>
            <a:lstStyle/>
            <a:p>
              <a:pPr lvl="0">
                <a:lnSpc>
                  <a:spcPct val="80000"/>
                </a:lnSpc>
                <a:defRPr/>
              </a:pPr>
              <a:r>
                <a:rPr lang="fi-FI" sz="600" dirty="0">
                  <a:solidFill>
                    <a:prstClr val="black"/>
                  </a:solidFill>
                  <a:latin typeface="Calibri" panose="020F0502020204030204" pitchFamily="34" charset="0"/>
                  <a:ea typeface="Calibri" panose="020F0502020204030204" pitchFamily="34" charset="0"/>
                  <a:cs typeface="Calibri" panose="020F0502020204030204" pitchFamily="34" charset="0"/>
                </a:rPr>
                <a:t>Electronic Transport </a:t>
              </a:r>
              <a:r>
                <a:rPr lang="fi-FI" sz="600" dirty="0" err="1">
                  <a:solidFill>
                    <a:prstClr val="black"/>
                  </a:solidFill>
                  <a:latin typeface="Calibri" panose="020F0502020204030204" pitchFamily="34" charset="0"/>
                  <a:ea typeface="Calibri" panose="020F0502020204030204" pitchFamily="34" charset="0"/>
                  <a:cs typeface="Calibri" panose="020F0502020204030204" pitchFamily="34" charset="0"/>
                </a:rPr>
                <a:t>Documents</a:t>
              </a:r>
              <a:endParaRPr lang="fi-FI" sz="6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i-FI" sz="6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eFTI</a:t>
              </a:r>
              <a:r>
                <a:rPr kumimoji="0" lang="fi-FI" sz="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 </a:t>
              </a:r>
              <a:r>
                <a:rPr kumimoji="0" lang="fi-FI" sz="6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eCMR</a:t>
              </a: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lvl="0">
                <a:lnSpc>
                  <a:spcPct val="80000"/>
                </a:lnSpc>
                <a:defRPr/>
              </a:pPr>
              <a:r>
                <a:rPr lang="fi-FI" sz="600" dirty="0" err="1">
                  <a:solidFill>
                    <a:prstClr val="black"/>
                  </a:solidFill>
                  <a:latin typeface="Calibri" panose="020F0502020204030204" pitchFamily="34" charset="0"/>
                  <a:ea typeface="Calibri" panose="020F0502020204030204" pitchFamily="34" charset="0"/>
                  <a:cs typeface="Calibri" panose="020F0502020204030204" pitchFamily="34" charset="0"/>
                </a:rPr>
                <a:t>Event</a:t>
              </a:r>
              <a:r>
                <a:rPr lang="fi-FI" sz="600" dirty="0">
                  <a:solidFill>
                    <a:prstClr val="black"/>
                  </a:solidFill>
                  <a:latin typeface="Calibri" panose="020F0502020204030204" pitchFamily="34" charset="0"/>
                  <a:ea typeface="Calibri" panose="020F0502020204030204" pitchFamily="34" charset="0"/>
                  <a:cs typeface="Calibri" panose="020F0502020204030204" pitchFamily="34" charset="0"/>
                </a:rPr>
                <a:t> Data </a:t>
              </a:r>
              <a:r>
                <a:rPr lang="fi-FI" sz="600" dirty="0" err="1">
                  <a:solidFill>
                    <a:prstClr val="black"/>
                  </a:solidFill>
                  <a:latin typeface="Calibri" panose="020F0502020204030204" pitchFamily="34" charset="0"/>
                  <a:ea typeface="Calibri" panose="020F0502020204030204" pitchFamily="34" charset="0"/>
                  <a:cs typeface="Calibri" panose="020F0502020204030204" pitchFamily="34" charset="0"/>
                </a:rPr>
                <a:t>Sharing</a:t>
              </a:r>
              <a:endParaRPr lang="fi-FI" sz="6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i-FI" sz="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GS1 EPCIS/CBV</a:t>
              </a: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sp>
          <p:nvSpPr>
            <p:cNvPr id="164" name="Tekstiruutu 163">
              <a:extLst>
                <a:ext uri="{FF2B5EF4-FFF2-40B4-BE49-F238E27FC236}">
                  <a16:creationId xmlns:a16="http://schemas.microsoft.com/office/drawing/2014/main" id="{BD86E2C7-C4AE-4988-6BFD-FC71B9A392F6}"/>
                </a:ext>
              </a:extLst>
            </p:cNvPr>
            <p:cNvSpPr txBox="1"/>
            <p:nvPr/>
          </p:nvSpPr>
          <p:spPr>
            <a:xfrm>
              <a:off x="6276795" y="3784920"/>
              <a:ext cx="935634" cy="537391"/>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Electronic Transport </a:t>
              </a:r>
              <a:r>
                <a:rPr kumimoji="0" lang="fi-FI" sz="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Documents</a:t>
              </a:r>
              <a:endPar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i-FI" sz="6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eFTI</a:t>
              </a:r>
              <a:r>
                <a:rPr kumimoji="0" lang="fi-FI" sz="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 </a:t>
              </a:r>
              <a:r>
                <a:rPr kumimoji="0" lang="fi-FI" sz="6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eCMR</a:t>
              </a: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Event</a:t>
              </a: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Data </a:t>
              </a:r>
              <a:r>
                <a:rPr kumimoji="0" lang="fi-FI" sz="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Sharing</a:t>
              </a:r>
              <a:endPar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fi-FI" sz="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GS1 EPCIS/CBV</a:t>
              </a:r>
              <a:r>
                <a:rPr kumimoji="0" lang="fi-FI"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grpSp>
          <p:nvGrpSpPr>
            <p:cNvPr id="183" name="Ryhmä 182">
              <a:extLst>
                <a:ext uri="{FF2B5EF4-FFF2-40B4-BE49-F238E27FC236}">
                  <a16:creationId xmlns:a16="http://schemas.microsoft.com/office/drawing/2014/main" id="{F840A619-0F66-8E89-93DB-0F34E553D1E5}"/>
                </a:ext>
              </a:extLst>
            </p:cNvPr>
            <p:cNvGrpSpPr/>
            <p:nvPr/>
          </p:nvGrpSpPr>
          <p:grpSpPr>
            <a:xfrm>
              <a:off x="6341672" y="3550654"/>
              <a:ext cx="490912" cy="165412"/>
              <a:chOff x="6709590" y="3596223"/>
              <a:chExt cx="490912" cy="165412"/>
            </a:xfrm>
          </p:grpSpPr>
          <p:grpSp>
            <p:nvGrpSpPr>
              <p:cNvPr id="184" name="Ryhmä 183">
                <a:extLst>
                  <a:ext uri="{FF2B5EF4-FFF2-40B4-BE49-F238E27FC236}">
                    <a16:creationId xmlns:a16="http://schemas.microsoft.com/office/drawing/2014/main" id="{A25C7278-E731-67E8-7562-8EE17DB1AC7F}"/>
                  </a:ext>
                </a:extLst>
              </p:cNvPr>
              <p:cNvGrpSpPr/>
              <p:nvPr/>
            </p:nvGrpSpPr>
            <p:grpSpPr>
              <a:xfrm flipH="1">
                <a:off x="6709590" y="3596223"/>
                <a:ext cx="490912" cy="165412"/>
                <a:chOff x="5433639" y="2715662"/>
                <a:chExt cx="490912" cy="249368"/>
              </a:xfrm>
              <a:solidFill>
                <a:schemeClr val="tx1"/>
              </a:solidFill>
            </p:grpSpPr>
            <p:sp>
              <p:nvSpPr>
                <p:cNvPr id="186" name="Vapaamuotoinen: Muoto 185">
                  <a:extLst>
                    <a:ext uri="{FF2B5EF4-FFF2-40B4-BE49-F238E27FC236}">
                      <a16:creationId xmlns:a16="http://schemas.microsoft.com/office/drawing/2014/main" id="{872FC6FD-E9B9-CF2F-276F-4FF9356BB3F7}"/>
                    </a:ext>
                  </a:extLst>
                </p:cNvPr>
                <p:cNvSpPr/>
                <p:nvPr/>
              </p:nvSpPr>
              <p:spPr>
                <a:xfrm flipH="1">
                  <a:off x="5734115" y="2844489"/>
                  <a:ext cx="190436" cy="80361"/>
                </a:xfrm>
                <a:custGeom>
                  <a:avLst/>
                  <a:gdLst>
                    <a:gd name="connsiteX0" fmla="*/ 190436 w 190436"/>
                    <a:gd name="connsiteY0" fmla="*/ 0 h 80361"/>
                    <a:gd name="connsiteX1" fmla="*/ 0 w 190436"/>
                    <a:gd name="connsiteY1" fmla="*/ 0 h 80361"/>
                    <a:gd name="connsiteX2" fmla="*/ 0 w 190436"/>
                    <a:gd name="connsiteY2" fmla="*/ 80361 h 80361"/>
                    <a:gd name="connsiteX3" fmla="*/ 20404 w 190436"/>
                    <a:gd name="connsiteY3" fmla="*/ 80361 h 80361"/>
                    <a:gd name="connsiteX4" fmla="*/ 54411 w 190436"/>
                    <a:gd name="connsiteY4" fmla="*/ 22961 h 80361"/>
                    <a:gd name="connsiteX5" fmla="*/ 88417 w 190436"/>
                    <a:gd name="connsiteY5" fmla="*/ 80361 h 80361"/>
                    <a:gd name="connsiteX6" fmla="*/ 102019 w 190436"/>
                    <a:gd name="connsiteY6" fmla="*/ 80361 h 80361"/>
                    <a:gd name="connsiteX7" fmla="*/ 136026 w 190436"/>
                    <a:gd name="connsiteY7" fmla="*/ 22961 h 80361"/>
                    <a:gd name="connsiteX8" fmla="*/ 170033 w 190436"/>
                    <a:gd name="connsiteY8" fmla="*/ 80361 h 80361"/>
                    <a:gd name="connsiteX9" fmla="*/ 190436 w 190436"/>
                    <a:gd name="connsiteY9" fmla="*/ 80361 h 8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36" h="80361">
                      <a:moveTo>
                        <a:pt x="190436" y="0"/>
                      </a:moveTo>
                      <a:lnTo>
                        <a:pt x="0" y="0"/>
                      </a:lnTo>
                      <a:lnTo>
                        <a:pt x="0" y="80361"/>
                      </a:lnTo>
                      <a:lnTo>
                        <a:pt x="20404" y="80361"/>
                      </a:lnTo>
                      <a:cubicBezTo>
                        <a:pt x="20404" y="48790"/>
                        <a:pt x="35707" y="22961"/>
                        <a:pt x="54411" y="22961"/>
                      </a:cubicBezTo>
                      <a:cubicBezTo>
                        <a:pt x="73114" y="22961"/>
                        <a:pt x="88417" y="48790"/>
                        <a:pt x="88417" y="80361"/>
                      </a:cubicBezTo>
                      <a:lnTo>
                        <a:pt x="102019" y="80361"/>
                      </a:lnTo>
                      <a:cubicBezTo>
                        <a:pt x="102019" y="48790"/>
                        <a:pt x="117322" y="22961"/>
                        <a:pt x="136026" y="22961"/>
                      </a:cubicBezTo>
                      <a:cubicBezTo>
                        <a:pt x="154730" y="22961"/>
                        <a:pt x="170033" y="48790"/>
                        <a:pt x="170033" y="80361"/>
                      </a:cubicBezTo>
                      <a:lnTo>
                        <a:pt x="190436" y="80361"/>
                      </a:lnTo>
                      <a:close/>
                    </a:path>
                  </a:pathLst>
                </a:custGeom>
                <a:grpFill/>
                <a:ln w="6846"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7" name="Vapaamuotoinen: Muoto 186">
                  <a:extLst>
                    <a:ext uri="{FF2B5EF4-FFF2-40B4-BE49-F238E27FC236}">
                      <a16:creationId xmlns:a16="http://schemas.microsoft.com/office/drawing/2014/main" id="{4BF14DF7-EE61-F90A-5E92-EDDB7BD5CFFF}"/>
                    </a:ext>
                  </a:extLst>
                </p:cNvPr>
                <p:cNvSpPr/>
                <p:nvPr/>
              </p:nvSpPr>
              <p:spPr>
                <a:xfrm flipH="1">
                  <a:off x="5640517" y="2882122"/>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8" name="Vapaamuotoinen: Muoto 187">
                  <a:extLst>
                    <a:ext uri="{FF2B5EF4-FFF2-40B4-BE49-F238E27FC236}">
                      <a16:creationId xmlns:a16="http://schemas.microsoft.com/office/drawing/2014/main" id="{7DA36A12-88F8-12CE-5634-E31A2B9AAFA5}"/>
                    </a:ext>
                  </a:extLst>
                </p:cNvPr>
                <p:cNvSpPr/>
                <p:nvPr/>
              </p:nvSpPr>
              <p:spPr>
                <a:xfrm flipH="1">
                  <a:off x="5457444" y="2882122"/>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9" name="Vapaamuotoinen: Muoto 188">
                  <a:extLst>
                    <a:ext uri="{FF2B5EF4-FFF2-40B4-BE49-F238E27FC236}">
                      <a16:creationId xmlns:a16="http://schemas.microsoft.com/office/drawing/2014/main" id="{E25DF3DF-7060-6DB9-E902-6A6C6D92416D}"/>
                    </a:ext>
                  </a:extLst>
                </p:cNvPr>
                <p:cNvSpPr/>
                <p:nvPr/>
              </p:nvSpPr>
              <p:spPr>
                <a:xfrm flipH="1">
                  <a:off x="5433639" y="2715662"/>
                  <a:ext cx="95218" cy="206641"/>
                </a:xfrm>
                <a:custGeom>
                  <a:avLst/>
                  <a:gdLst>
                    <a:gd name="connsiteX0" fmla="*/ 27442 w 192091"/>
                    <a:gd name="connsiteY0" fmla="*/ 27442 h 246974"/>
                    <a:gd name="connsiteX1" fmla="*/ 68604 w 192091"/>
                    <a:gd name="connsiteY1" fmla="*/ 27442 h 246974"/>
                    <a:gd name="connsiteX2" fmla="*/ 94674 w 192091"/>
                    <a:gd name="connsiteY2" fmla="*/ 47337 h 246974"/>
                    <a:gd name="connsiteX3" fmla="*/ 108394 w 192091"/>
                    <a:gd name="connsiteY3" fmla="*/ 94674 h 246974"/>
                    <a:gd name="connsiteX4" fmla="*/ 109080 w 192091"/>
                    <a:gd name="connsiteY4" fmla="*/ 96046 h 246974"/>
                    <a:gd name="connsiteX5" fmla="*/ 27442 w 192091"/>
                    <a:gd name="connsiteY5" fmla="*/ 96046 h 246974"/>
                    <a:gd name="connsiteX6" fmla="*/ 27442 w 192091"/>
                    <a:gd name="connsiteY6" fmla="*/ 27442 h 246974"/>
                    <a:gd name="connsiteX7" fmla="*/ 68604 w 192091"/>
                    <a:gd name="connsiteY7" fmla="*/ 0 h 246974"/>
                    <a:gd name="connsiteX8" fmla="*/ 0 w 192091"/>
                    <a:gd name="connsiteY8" fmla="*/ 0 h 246974"/>
                    <a:gd name="connsiteX9" fmla="*/ 0 w 192091"/>
                    <a:gd name="connsiteY9" fmla="*/ 96046 h 246974"/>
                    <a:gd name="connsiteX10" fmla="*/ 0 w 192091"/>
                    <a:gd name="connsiteY10" fmla="*/ 137208 h 246974"/>
                    <a:gd name="connsiteX11" fmla="*/ 0 w 192091"/>
                    <a:gd name="connsiteY11" fmla="*/ 246975 h 246974"/>
                    <a:gd name="connsiteX12" fmla="*/ 27442 w 192091"/>
                    <a:gd name="connsiteY12" fmla="*/ 246975 h 246974"/>
                    <a:gd name="connsiteX13" fmla="*/ 96046 w 192091"/>
                    <a:gd name="connsiteY13" fmla="*/ 178371 h 246974"/>
                    <a:gd name="connsiteX14" fmla="*/ 164650 w 192091"/>
                    <a:gd name="connsiteY14" fmla="*/ 246975 h 246974"/>
                    <a:gd name="connsiteX15" fmla="*/ 192091 w 192091"/>
                    <a:gd name="connsiteY15" fmla="*/ 219533 h 246974"/>
                    <a:gd name="connsiteX16" fmla="*/ 192091 w 192091"/>
                    <a:gd name="connsiteY16" fmla="*/ 150929 h 246974"/>
                    <a:gd name="connsiteX17" fmla="*/ 181115 w 192091"/>
                    <a:gd name="connsiteY17" fmla="*/ 128976 h 246974"/>
                    <a:gd name="connsiteX18" fmla="*/ 144755 w 192091"/>
                    <a:gd name="connsiteY18" fmla="*/ 101534 h 246974"/>
                    <a:gd name="connsiteX19" fmla="*/ 135150 w 192091"/>
                    <a:gd name="connsiteY19" fmla="*/ 87127 h 246974"/>
                    <a:gd name="connsiteX20" fmla="*/ 121429 w 192091"/>
                    <a:gd name="connsiteY20" fmla="*/ 39790 h 246974"/>
                    <a:gd name="connsiteX21" fmla="*/ 68604 w 192091"/>
                    <a:gd name="connsiteY21" fmla="*/ 0 h 2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91" h="246974">
                      <a:moveTo>
                        <a:pt x="27442" y="27442"/>
                      </a:moveTo>
                      <a:lnTo>
                        <a:pt x="68604" y="27442"/>
                      </a:lnTo>
                      <a:cubicBezTo>
                        <a:pt x="80953" y="27442"/>
                        <a:pt x="91929" y="35674"/>
                        <a:pt x="94674" y="47337"/>
                      </a:cubicBezTo>
                      <a:lnTo>
                        <a:pt x="108394" y="94674"/>
                      </a:lnTo>
                      <a:cubicBezTo>
                        <a:pt x="108394" y="95360"/>
                        <a:pt x="109080" y="95360"/>
                        <a:pt x="109080" y="96046"/>
                      </a:cubicBezTo>
                      <a:lnTo>
                        <a:pt x="27442" y="96046"/>
                      </a:lnTo>
                      <a:lnTo>
                        <a:pt x="27442" y="27442"/>
                      </a:lnTo>
                      <a:close/>
                      <a:moveTo>
                        <a:pt x="68604" y="0"/>
                      </a:moveTo>
                      <a:lnTo>
                        <a:pt x="0" y="0"/>
                      </a:lnTo>
                      <a:lnTo>
                        <a:pt x="0" y="96046"/>
                      </a:lnTo>
                      <a:lnTo>
                        <a:pt x="0" y="137208"/>
                      </a:lnTo>
                      <a:lnTo>
                        <a:pt x="0" y="246975"/>
                      </a:lnTo>
                      <a:lnTo>
                        <a:pt x="27442" y="246975"/>
                      </a:lnTo>
                      <a:cubicBezTo>
                        <a:pt x="27442" y="209242"/>
                        <a:pt x="58313" y="178371"/>
                        <a:pt x="96046" y="178371"/>
                      </a:cubicBezTo>
                      <a:cubicBezTo>
                        <a:pt x="133778" y="178371"/>
                        <a:pt x="164650" y="209242"/>
                        <a:pt x="164650" y="246975"/>
                      </a:cubicBezTo>
                      <a:cubicBezTo>
                        <a:pt x="179743" y="246975"/>
                        <a:pt x="192091" y="234626"/>
                        <a:pt x="192091" y="219533"/>
                      </a:cubicBezTo>
                      <a:lnTo>
                        <a:pt x="192091" y="150929"/>
                      </a:lnTo>
                      <a:cubicBezTo>
                        <a:pt x="192091" y="142010"/>
                        <a:pt x="187975" y="134464"/>
                        <a:pt x="181115" y="128976"/>
                      </a:cubicBezTo>
                      <a:lnTo>
                        <a:pt x="144755" y="101534"/>
                      </a:lnTo>
                      <a:cubicBezTo>
                        <a:pt x="139952" y="98104"/>
                        <a:pt x="136522" y="92615"/>
                        <a:pt x="135150" y="87127"/>
                      </a:cubicBezTo>
                      <a:lnTo>
                        <a:pt x="121429" y="39790"/>
                      </a:lnTo>
                      <a:cubicBezTo>
                        <a:pt x="114569" y="16465"/>
                        <a:pt x="92615" y="0"/>
                        <a:pt x="68604" y="0"/>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0" name="Vapaamuotoinen: Muoto 189">
                  <a:extLst>
                    <a:ext uri="{FF2B5EF4-FFF2-40B4-BE49-F238E27FC236}">
                      <a16:creationId xmlns:a16="http://schemas.microsoft.com/office/drawing/2014/main" id="{92A75091-B132-C2D9-D997-1F19EEB551E0}"/>
                    </a:ext>
                  </a:extLst>
                </p:cNvPr>
                <p:cNvSpPr/>
                <p:nvPr/>
              </p:nvSpPr>
              <p:spPr>
                <a:xfrm flipH="1">
                  <a:off x="5528296" y="2841943"/>
                  <a:ext cx="190436" cy="80360"/>
                </a:xfrm>
                <a:custGeom>
                  <a:avLst/>
                  <a:gdLst>
                    <a:gd name="connsiteX0" fmla="*/ 384183 w 384182"/>
                    <a:gd name="connsiteY0" fmla="*/ 96046 h 96045"/>
                    <a:gd name="connsiteX1" fmla="*/ 178371 w 384182"/>
                    <a:gd name="connsiteY1" fmla="*/ 96046 h 96045"/>
                    <a:gd name="connsiteX2" fmla="*/ 109767 w 384182"/>
                    <a:gd name="connsiteY2" fmla="*/ 27442 h 96045"/>
                    <a:gd name="connsiteX3" fmla="*/ 41162 w 384182"/>
                    <a:gd name="connsiteY3" fmla="*/ 96046 h 96045"/>
                    <a:gd name="connsiteX4" fmla="*/ 0 w 384182"/>
                    <a:gd name="connsiteY4" fmla="*/ 96046 h 96045"/>
                    <a:gd name="connsiteX5" fmla="*/ 0 w 384182"/>
                    <a:gd name="connsiteY5" fmla="*/ 0 h 96045"/>
                    <a:gd name="connsiteX6" fmla="*/ 384183 w 384182"/>
                    <a:gd name="connsiteY6" fmla="*/ 0 h 96045"/>
                    <a:gd name="connsiteX7" fmla="*/ 384183 w 384182"/>
                    <a:gd name="connsiteY7" fmla="*/ 96046 h 9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82" h="96045">
                      <a:moveTo>
                        <a:pt x="384183" y="96046"/>
                      </a:moveTo>
                      <a:lnTo>
                        <a:pt x="178371" y="96046"/>
                      </a:lnTo>
                      <a:cubicBezTo>
                        <a:pt x="178371" y="58313"/>
                        <a:pt x="147499" y="27442"/>
                        <a:pt x="109767" y="27442"/>
                      </a:cubicBezTo>
                      <a:cubicBezTo>
                        <a:pt x="72034" y="27442"/>
                        <a:pt x="41162" y="58313"/>
                        <a:pt x="41162" y="96046"/>
                      </a:cubicBezTo>
                      <a:lnTo>
                        <a:pt x="0" y="96046"/>
                      </a:lnTo>
                      <a:lnTo>
                        <a:pt x="0" y="0"/>
                      </a:lnTo>
                      <a:lnTo>
                        <a:pt x="384183" y="0"/>
                      </a:lnTo>
                      <a:lnTo>
                        <a:pt x="384183" y="96046"/>
                      </a:ln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1" name="Vapaamuotoinen: Muoto 190">
                  <a:extLst>
                    <a:ext uri="{FF2B5EF4-FFF2-40B4-BE49-F238E27FC236}">
                      <a16:creationId xmlns:a16="http://schemas.microsoft.com/office/drawing/2014/main" id="{F40E31BA-9211-B26F-0E66-83EDC26EA0C2}"/>
                    </a:ext>
                  </a:extLst>
                </p:cNvPr>
                <p:cNvSpPr/>
                <p:nvPr/>
              </p:nvSpPr>
              <p:spPr>
                <a:xfrm flipH="1">
                  <a:off x="5848405" y="2884670"/>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2" name="Vapaamuotoinen: Muoto 191">
                  <a:extLst>
                    <a:ext uri="{FF2B5EF4-FFF2-40B4-BE49-F238E27FC236}">
                      <a16:creationId xmlns:a16="http://schemas.microsoft.com/office/drawing/2014/main" id="{75707D58-966E-39D1-80E7-7EE983F99D6E}"/>
                    </a:ext>
                  </a:extLst>
                </p:cNvPr>
                <p:cNvSpPr/>
                <p:nvPr/>
              </p:nvSpPr>
              <p:spPr>
                <a:xfrm flipH="1">
                  <a:off x="5766201" y="2882320"/>
                  <a:ext cx="47609" cy="80360"/>
                </a:xfrm>
                <a:custGeom>
                  <a:avLst/>
                  <a:gdLst>
                    <a:gd name="connsiteX0" fmla="*/ 96046 w 96045"/>
                    <a:gd name="connsiteY0" fmla="*/ 48023 h 96045"/>
                    <a:gd name="connsiteX1" fmla="*/ 48023 w 96045"/>
                    <a:gd name="connsiteY1" fmla="*/ 96046 h 96045"/>
                    <a:gd name="connsiteX2" fmla="*/ 0 w 96045"/>
                    <a:gd name="connsiteY2" fmla="*/ 48023 h 96045"/>
                    <a:gd name="connsiteX3" fmla="*/ 48023 w 96045"/>
                    <a:gd name="connsiteY3" fmla="*/ 0 h 96045"/>
                    <a:gd name="connsiteX4" fmla="*/ 96046 w 96045"/>
                    <a:gd name="connsiteY4" fmla="*/ 48023 h 9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45" h="96045">
                      <a:moveTo>
                        <a:pt x="96046" y="48023"/>
                      </a:moveTo>
                      <a:cubicBezTo>
                        <a:pt x="96046" y="74545"/>
                        <a:pt x="74545" y="96046"/>
                        <a:pt x="48023" y="96046"/>
                      </a:cubicBezTo>
                      <a:cubicBezTo>
                        <a:pt x="21501" y="96046"/>
                        <a:pt x="0" y="74545"/>
                        <a:pt x="0" y="48023"/>
                      </a:cubicBezTo>
                      <a:cubicBezTo>
                        <a:pt x="0" y="21501"/>
                        <a:pt x="21501" y="0"/>
                        <a:pt x="48023" y="0"/>
                      </a:cubicBezTo>
                      <a:cubicBezTo>
                        <a:pt x="74545" y="0"/>
                        <a:pt x="96046" y="21501"/>
                        <a:pt x="96046" y="48023"/>
                      </a:cubicBezTo>
                      <a:close/>
                    </a:path>
                  </a:pathLst>
                </a:custGeom>
                <a:grpFill/>
                <a:ln w="6846"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venir Next LT Pro"/>
                    <a:ea typeface="+mn-ea"/>
                    <a:cs typeface="+mn-cs"/>
                  </a:endParaRPr>
                </a:p>
              </p:txBody>
            </p:sp>
          </p:grpSp>
          <p:sp>
            <p:nvSpPr>
              <p:cNvPr id="185" name="Vapaamuotoinen: Muoto 184">
                <a:extLst>
                  <a:ext uri="{FF2B5EF4-FFF2-40B4-BE49-F238E27FC236}">
                    <a16:creationId xmlns:a16="http://schemas.microsoft.com/office/drawing/2014/main" id="{CDAA621A-E722-0FF8-54D7-39CECF12EA75}"/>
                  </a:ext>
                </a:extLst>
              </p:cNvPr>
              <p:cNvSpPr/>
              <p:nvPr/>
            </p:nvSpPr>
            <p:spPr>
              <a:xfrm>
                <a:off x="6712471" y="3605331"/>
                <a:ext cx="386027" cy="69144"/>
              </a:xfrm>
              <a:custGeom>
                <a:avLst/>
                <a:gdLst>
                  <a:gd name="connsiteX0" fmla="*/ 0 w 162584"/>
                  <a:gd name="connsiteY0" fmla="*/ 0 h 69144"/>
                  <a:gd name="connsiteX1" fmla="*/ 162585 w 162584"/>
                  <a:gd name="connsiteY1" fmla="*/ 0 h 69144"/>
                  <a:gd name="connsiteX2" fmla="*/ 162585 w 162584"/>
                  <a:gd name="connsiteY2" fmla="*/ 69144 h 69144"/>
                  <a:gd name="connsiteX3" fmla="*/ 0 w 162584"/>
                  <a:gd name="connsiteY3" fmla="*/ 69144 h 69144"/>
                </a:gdLst>
                <a:ahLst/>
                <a:cxnLst>
                  <a:cxn ang="0">
                    <a:pos x="connsiteX0" y="connsiteY0"/>
                  </a:cxn>
                  <a:cxn ang="0">
                    <a:pos x="connsiteX1" y="connsiteY1"/>
                  </a:cxn>
                  <a:cxn ang="0">
                    <a:pos x="connsiteX2" y="connsiteY2"/>
                  </a:cxn>
                  <a:cxn ang="0">
                    <a:pos x="connsiteX3" y="connsiteY3"/>
                  </a:cxn>
                </a:cxnLst>
                <a:rect l="l" t="t" r="r" b="b"/>
                <a:pathLst>
                  <a:path w="162584" h="69144">
                    <a:moveTo>
                      <a:pt x="0" y="0"/>
                    </a:moveTo>
                    <a:lnTo>
                      <a:pt x="162585" y="0"/>
                    </a:lnTo>
                    <a:lnTo>
                      <a:pt x="162585" y="69144"/>
                    </a:lnTo>
                    <a:lnTo>
                      <a:pt x="0" y="69144"/>
                    </a:lnTo>
                    <a:close/>
                  </a:path>
                </a:pathLst>
              </a:custGeom>
              <a:solidFill>
                <a:srgbClr val="FF7C80"/>
              </a:solidFill>
              <a:ln w="2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57" name="DES mep design">
              <a:extLst>
                <a:ext uri="{FF2B5EF4-FFF2-40B4-BE49-F238E27FC236}">
                  <a16:creationId xmlns:a16="http://schemas.microsoft.com/office/drawing/2014/main" id="{71C52824-A736-FC48-4DCB-C41F5F06B6A6}"/>
                </a:ext>
              </a:extLst>
            </p:cNvPr>
            <p:cNvSpPr>
              <a:spLocks/>
            </p:cNvSpPr>
            <p:nvPr/>
          </p:nvSpPr>
          <p:spPr>
            <a:xfrm>
              <a:off x="1091872" y="2540890"/>
              <a:ext cx="500476" cy="273905"/>
            </a:xfrm>
            <a:prstGeom prst="roundRect">
              <a:avLst>
                <a:gd name="adj" fmla="val 0"/>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9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DES Structural design">
              <a:extLst>
                <a:ext uri="{FF2B5EF4-FFF2-40B4-BE49-F238E27FC236}">
                  <a16:creationId xmlns:a16="http://schemas.microsoft.com/office/drawing/2014/main" id="{A3C3B47D-9BE2-3A80-7D1C-B253E46D1B95}"/>
                </a:ext>
              </a:extLst>
            </p:cNvPr>
            <p:cNvSpPr>
              <a:spLocks/>
            </p:cNvSpPr>
            <p:nvPr/>
          </p:nvSpPr>
          <p:spPr>
            <a:xfrm>
              <a:off x="957580" y="2592920"/>
              <a:ext cx="955010"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0" bIns="3600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a:t>
              </a: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RC-BIM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(Architectural design)</a:t>
              </a:r>
            </a:p>
          </p:txBody>
        </p:sp>
        <p:grpSp>
          <p:nvGrpSpPr>
            <p:cNvPr id="308" name="Ryhmä 307">
              <a:extLst>
                <a:ext uri="{FF2B5EF4-FFF2-40B4-BE49-F238E27FC236}">
                  <a16:creationId xmlns:a16="http://schemas.microsoft.com/office/drawing/2014/main" id="{A971CF4F-C4A2-0C62-BC53-B291E9E63F9E}"/>
                </a:ext>
              </a:extLst>
            </p:cNvPr>
            <p:cNvGrpSpPr/>
            <p:nvPr/>
          </p:nvGrpSpPr>
          <p:grpSpPr>
            <a:xfrm>
              <a:off x="4928513" y="5767790"/>
              <a:ext cx="302735" cy="301509"/>
              <a:chOff x="2389600" y="3570725"/>
              <a:chExt cx="302735" cy="301509"/>
            </a:xfrm>
          </p:grpSpPr>
          <p:grpSp>
            <p:nvGrpSpPr>
              <p:cNvPr id="309" name="Ryhmä 308">
                <a:extLst>
                  <a:ext uri="{FF2B5EF4-FFF2-40B4-BE49-F238E27FC236}">
                    <a16:creationId xmlns:a16="http://schemas.microsoft.com/office/drawing/2014/main" id="{DF6A7CA8-2948-AA0A-6768-79EF283CE10E}"/>
                  </a:ext>
                </a:extLst>
              </p:cNvPr>
              <p:cNvGrpSpPr>
                <a:grpSpLocks/>
              </p:cNvGrpSpPr>
              <p:nvPr/>
            </p:nvGrpSpPr>
            <p:grpSpPr>
              <a:xfrm>
                <a:off x="2389600" y="3570725"/>
                <a:ext cx="302735" cy="301509"/>
                <a:chOff x="1112274" y="4076045"/>
                <a:chExt cx="496042" cy="494825"/>
              </a:xfrm>
            </p:grpSpPr>
            <p:sp>
              <p:nvSpPr>
                <p:cNvPr id="314" name="Suorakulmio: Yksi kulma leikattu 313">
                  <a:extLst>
                    <a:ext uri="{FF2B5EF4-FFF2-40B4-BE49-F238E27FC236}">
                      <a16:creationId xmlns:a16="http://schemas.microsoft.com/office/drawing/2014/main" id="{F43A0460-F50C-8C18-08DE-9960BF9D067E}"/>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16" name="Kuva 315" descr="Paperi tasaisella täytöllä">
                  <a:extLst>
                    <a:ext uri="{FF2B5EF4-FFF2-40B4-BE49-F238E27FC236}">
                      <a16:creationId xmlns:a16="http://schemas.microsoft.com/office/drawing/2014/main" id="{87B82060-F91D-6CF4-1D6E-1183EC53C4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2274" y="4076045"/>
                  <a:ext cx="496042" cy="494825"/>
                </a:xfrm>
                <a:prstGeom prst="rect">
                  <a:avLst/>
                </a:prstGeom>
              </p:spPr>
            </p:pic>
          </p:grpSp>
          <p:cxnSp>
            <p:nvCxnSpPr>
              <p:cNvPr id="310" name="Suora yhdysviiva 309">
                <a:extLst>
                  <a:ext uri="{FF2B5EF4-FFF2-40B4-BE49-F238E27FC236}">
                    <a16:creationId xmlns:a16="http://schemas.microsoft.com/office/drawing/2014/main" id="{18A48645-6550-0AD8-D581-51BDC100E281}"/>
                  </a:ext>
                </a:extLst>
              </p:cNvPr>
              <p:cNvCxnSpPr>
                <a:cxnSpLocks/>
              </p:cNvCxnSpPr>
              <p:nvPr/>
            </p:nvCxnSpPr>
            <p:spPr>
              <a:xfrm>
                <a:off x="2477126" y="3753260"/>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11" name="Suora yhdysviiva 310">
                <a:extLst>
                  <a:ext uri="{FF2B5EF4-FFF2-40B4-BE49-F238E27FC236}">
                    <a16:creationId xmlns:a16="http://schemas.microsoft.com/office/drawing/2014/main" id="{DE3BD16E-40F0-CA97-9139-05E907ECEEDC}"/>
                  </a:ext>
                </a:extLst>
              </p:cNvPr>
              <p:cNvCxnSpPr>
                <a:cxnSpLocks/>
              </p:cNvCxnSpPr>
              <p:nvPr/>
            </p:nvCxnSpPr>
            <p:spPr>
              <a:xfrm>
                <a:off x="2477126" y="3695349"/>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12" name="Suora yhdysviiva 311">
                <a:extLst>
                  <a:ext uri="{FF2B5EF4-FFF2-40B4-BE49-F238E27FC236}">
                    <a16:creationId xmlns:a16="http://schemas.microsoft.com/office/drawing/2014/main" id="{981FCCAA-B9A4-4A59-B51C-BC5BD8F23629}"/>
                  </a:ext>
                </a:extLst>
              </p:cNvPr>
              <p:cNvCxnSpPr>
                <a:cxnSpLocks/>
              </p:cNvCxnSpPr>
              <p:nvPr/>
            </p:nvCxnSpPr>
            <p:spPr>
              <a:xfrm>
                <a:off x="2477126" y="3666394"/>
                <a:ext cx="54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13" name="Suora yhdysviiva 312">
                <a:extLst>
                  <a:ext uri="{FF2B5EF4-FFF2-40B4-BE49-F238E27FC236}">
                    <a16:creationId xmlns:a16="http://schemas.microsoft.com/office/drawing/2014/main" id="{85082E5A-7B0A-69C8-9799-091B46A1C7B4}"/>
                  </a:ext>
                </a:extLst>
              </p:cNvPr>
              <p:cNvCxnSpPr>
                <a:cxnSpLocks/>
              </p:cNvCxnSpPr>
              <p:nvPr/>
            </p:nvCxnSpPr>
            <p:spPr>
              <a:xfrm>
                <a:off x="2477126" y="3724305"/>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grpSp>
        <p:grpSp>
          <p:nvGrpSpPr>
            <p:cNvPr id="318" name="Ryhmä 317">
              <a:extLst>
                <a:ext uri="{FF2B5EF4-FFF2-40B4-BE49-F238E27FC236}">
                  <a16:creationId xmlns:a16="http://schemas.microsoft.com/office/drawing/2014/main" id="{E32CD55F-5BE5-BB5A-5094-0117877C2561}"/>
                </a:ext>
              </a:extLst>
            </p:cNvPr>
            <p:cNvGrpSpPr>
              <a:grpSpLocks/>
            </p:cNvGrpSpPr>
            <p:nvPr/>
          </p:nvGrpSpPr>
          <p:grpSpPr>
            <a:xfrm>
              <a:off x="4813248" y="5666187"/>
              <a:ext cx="302735" cy="301509"/>
              <a:chOff x="1112274" y="4076045"/>
              <a:chExt cx="496042" cy="494825"/>
            </a:xfrm>
          </p:grpSpPr>
          <p:sp>
            <p:nvSpPr>
              <p:cNvPr id="319" name="Suorakulmio: Yksi kulma leikattu 318">
                <a:extLst>
                  <a:ext uri="{FF2B5EF4-FFF2-40B4-BE49-F238E27FC236}">
                    <a16:creationId xmlns:a16="http://schemas.microsoft.com/office/drawing/2014/main" id="{155FCBD9-7A3A-3980-01D7-2811F688D002}"/>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20" name="Ryhmä 319">
                <a:extLst>
                  <a:ext uri="{FF2B5EF4-FFF2-40B4-BE49-F238E27FC236}">
                    <a16:creationId xmlns:a16="http://schemas.microsoft.com/office/drawing/2014/main" id="{D1878FCF-8A90-B8B3-2578-B9991B0EC872}"/>
                  </a:ext>
                </a:extLst>
              </p:cNvPr>
              <p:cNvGrpSpPr>
                <a:grpSpLocks/>
              </p:cNvGrpSpPr>
              <p:nvPr/>
            </p:nvGrpSpPr>
            <p:grpSpPr>
              <a:xfrm>
                <a:off x="1112274" y="4076045"/>
                <a:ext cx="496042" cy="494825"/>
                <a:chOff x="12512822" y="3522650"/>
                <a:chExt cx="496042" cy="494825"/>
              </a:xfrm>
            </p:grpSpPr>
            <p:grpSp>
              <p:nvGrpSpPr>
                <p:cNvPr id="321" name="Ryhmä 320">
                  <a:extLst>
                    <a:ext uri="{FF2B5EF4-FFF2-40B4-BE49-F238E27FC236}">
                      <a16:creationId xmlns:a16="http://schemas.microsoft.com/office/drawing/2014/main" id="{6FCFF6D9-CA21-B5FE-31C0-5A86C812F0B6}"/>
                    </a:ext>
                  </a:extLst>
                </p:cNvPr>
                <p:cNvGrpSpPr>
                  <a:grpSpLocks/>
                </p:cNvGrpSpPr>
                <p:nvPr/>
              </p:nvGrpSpPr>
              <p:grpSpPr>
                <a:xfrm>
                  <a:off x="12512822" y="3522650"/>
                  <a:ext cx="496042" cy="494825"/>
                  <a:chOff x="10284205" y="4398309"/>
                  <a:chExt cx="720000" cy="720000"/>
                </a:xfrm>
              </p:grpSpPr>
              <p:pic>
                <p:nvPicPr>
                  <p:cNvPr id="323" name="Kuva 322" descr="Paperi tasaisella täytöllä">
                    <a:extLst>
                      <a:ext uri="{FF2B5EF4-FFF2-40B4-BE49-F238E27FC236}">
                        <a16:creationId xmlns:a16="http://schemas.microsoft.com/office/drawing/2014/main" id="{1519E5E3-D060-D9C3-62D3-CD86BB93D8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4205" y="4398309"/>
                    <a:ext cx="720000" cy="720000"/>
                  </a:xfrm>
                  <a:prstGeom prst="rect">
                    <a:avLst/>
                  </a:prstGeom>
                </p:spPr>
              </p:pic>
              <p:sp>
                <p:nvSpPr>
                  <p:cNvPr id="324" name="Suorakulmio 323">
                    <a:extLst>
                      <a:ext uri="{FF2B5EF4-FFF2-40B4-BE49-F238E27FC236}">
                        <a16:creationId xmlns:a16="http://schemas.microsoft.com/office/drawing/2014/main" id="{DD5A3356-1570-28B5-7E89-A8EACAAF3647}"/>
                      </a:ext>
                    </a:extLst>
                  </p:cNvPr>
                  <p:cNvSpPr>
                    <a:spLocks/>
                  </p:cNvSpPr>
                  <p:nvPr/>
                </p:nvSpPr>
                <p:spPr>
                  <a:xfrm>
                    <a:off x="10410205" y="4881637"/>
                    <a:ext cx="468000" cy="182636"/>
                  </a:xfrm>
                  <a:prstGeom prst="rect">
                    <a:avLst/>
                  </a:prstGeom>
                  <a:solidFill>
                    <a:srgbClr val="378CC1"/>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dirty="0">
                        <a:ln>
                          <a:noFill/>
                        </a:ln>
                        <a:solidFill>
                          <a:prstClr val="white"/>
                        </a:solidFill>
                        <a:effectLst/>
                        <a:uLnTx/>
                        <a:uFillTx/>
                        <a:latin typeface="Calibri" panose="020F0502020204030204"/>
                        <a:ea typeface="+mn-ea"/>
                        <a:cs typeface="+mn-cs"/>
                      </a:rPr>
                      <a:t>IFC</a:t>
                    </a:r>
                  </a:p>
                </p:txBody>
              </p:sp>
            </p:grpSp>
            <p:pic>
              <p:nvPicPr>
                <p:cNvPr id="322" name="Kuva 321" descr="Kuva, joka sisältää kohteen Grafiikka, Fontti, logo, symboli&#10;&#10;Tekoälyn generoima sisältö voi olla virheellistä.">
                  <a:extLst>
                    <a:ext uri="{FF2B5EF4-FFF2-40B4-BE49-F238E27FC236}">
                      <a16:creationId xmlns:a16="http://schemas.microsoft.com/office/drawing/2014/main" id="{E29D030D-0F75-1F84-4A9A-2CA586B778C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59726" y="3642218"/>
                  <a:ext cx="204740" cy="216000"/>
                </a:xfrm>
                <a:prstGeom prst="rect">
                  <a:avLst/>
                </a:prstGeom>
              </p:spPr>
            </p:pic>
          </p:grpSp>
        </p:grpSp>
        <p:sp>
          <p:nvSpPr>
            <p:cNvPr id="3" name="Tekstiruutu 2">
              <a:extLst>
                <a:ext uri="{FF2B5EF4-FFF2-40B4-BE49-F238E27FC236}">
                  <a16:creationId xmlns:a16="http://schemas.microsoft.com/office/drawing/2014/main" id="{B1104934-080F-A2D6-964E-E85E604D30FB}"/>
                </a:ext>
              </a:extLst>
            </p:cNvPr>
            <p:cNvSpPr txBox="1"/>
            <p:nvPr/>
          </p:nvSpPr>
          <p:spPr>
            <a:xfrm>
              <a:off x="2895262" y="3817576"/>
              <a:ext cx="474810" cy="184666"/>
            </a:xfrm>
            <a:prstGeom prst="rect">
              <a:avLst/>
            </a:prstGeom>
            <a:noFill/>
          </p:spPr>
          <p:txBody>
            <a:bodyPr wrap="none" rtlCol="0">
              <a:spAutoFit/>
            </a:bodyPr>
            <a:lstStyle/>
            <a:p>
              <a:pPr algn="r"/>
              <a:r>
                <a:rPr kumimoji="0" lang="fi-FI" sz="6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Tender</a:t>
              </a:r>
              <a:r>
                <a:rPr kumimoji="0" lang="fi-FI" sz="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endParaRPr lang="fi-FI" dirty="0"/>
            </a:p>
          </p:txBody>
        </p:sp>
        <p:sp>
          <p:nvSpPr>
            <p:cNvPr id="4" name="Tekstiruutu 3">
              <a:extLst>
                <a:ext uri="{FF2B5EF4-FFF2-40B4-BE49-F238E27FC236}">
                  <a16:creationId xmlns:a16="http://schemas.microsoft.com/office/drawing/2014/main" id="{1E4751AB-C17C-ED59-A57E-2B08F35B8D45}"/>
                </a:ext>
              </a:extLst>
            </p:cNvPr>
            <p:cNvSpPr txBox="1"/>
            <p:nvPr/>
          </p:nvSpPr>
          <p:spPr>
            <a:xfrm>
              <a:off x="2681648" y="3984901"/>
              <a:ext cx="691215" cy="184666"/>
            </a:xfrm>
            <a:prstGeom prst="rect">
              <a:avLst/>
            </a:prstGeom>
            <a:noFill/>
          </p:spPr>
          <p:txBody>
            <a:bodyPr wrap="none" rtlCol="0">
              <a:spAutoFit/>
            </a:bodyPr>
            <a:lstStyle/>
            <a:p>
              <a:pPr algn="r"/>
              <a:r>
                <a:rPr lang="fi-FI" sz="600" dirty="0" err="1">
                  <a:solidFill>
                    <a:prstClr val="black"/>
                  </a:solidFill>
                  <a:latin typeface="Calibri" panose="020F0502020204030204"/>
                  <a:cs typeface="Arial" panose="020B0604020202020204" pitchFamily="34" charset="0"/>
                </a:rPr>
                <a:t>Blanket</a:t>
              </a:r>
              <a:r>
                <a:rPr lang="fi-FI" sz="600" dirty="0">
                  <a:solidFill>
                    <a:prstClr val="black"/>
                  </a:solidFill>
                  <a:latin typeface="Calibri" panose="020F0502020204030204"/>
                  <a:cs typeface="Arial" panose="020B0604020202020204" pitchFamily="34" charset="0"/>
                </a:rPr>
                <a:t> Order↓</a:t>
              </a:r>
              <a:endParaRPr lang="fi-FI" dirty="0"/>
            </a:p>
          </p:txBody>
        </p:sp>
        <p:sp>
          <p:nvSpPr>
            <p:cNvPr id="5" name="Tekstiruutu 4">
              <a:extLst>
                <a:ext uri="{FF2B5EF4-FFF2-40B4-BE49-F238E27FC236}">
                  <a16:creationId xmlns:a16="http://schemas.microsoft.com/office/drawing/2014/main" id="{702582C1-E764-6867-2530-9E3825808851}"/>
                </a:ext>
              </a:extLst>
            </p:cNvPr>
            <p:cNvSpPr txBox="1"/>
            <p:nvPr/>
          </p:nvSpPr>
          <p:spPr>
            <a:xfrm>
              <a:off x="3398415" y="3994199"/>
              <a:ext cx="758541" cy="184666"/>
            </a:xfrm>
            <a:prstGeom prst="rect">
              <a:avLst/>
            </a:prstGeom>
            <a:noFill/>
          </p:spPr>
          <p:txBody>
            <a:bodyPr wrap="none" rtlCol="0">
              <a:spAutoFit/>
            </a:bodyPr>
            <a:lstStyle/>
            <a:p>
              <a:r>
                <a:rPr lang="fi-FI" sz="600" dirty="0">
                  <a:solidFill>
                    <a:prstClr val="black"/>
                  </a:solidFill>
                  <a:latin typeface="Calibri" panose="020F0502020204030204"/>
                  <a:cs typeface="Arial" panose="020B0604020202020204" pitchFamily="34" charset="0"/>
                </a:rPr>
                <a:t>↑ Order </a:t>
              </a:r>
              <a:r>
                <a:rPr lang="fi-FI" sz="600" dirty="0" err="1">
                  <a:solidFill>
                    <a:prstClr val="black"/>
                  </a:solidFill>
                  <a:latin typeface="Calibri" panose="020F0502020204030204"/>
                  <a:cs typeface="Arial" panose="020B0604020202020204" pitchFamily="34" charset="0"/>
                </a:rPr>
                <a:t>response</a:t>
              </a:r>
              <a:endParaRPr lang="fi-FI" dirty="0"/>
            </a:p>
          </p:txBody>
        </p:sp>
        <p:sp>
          <p:nvSpPr>
            <p:cNvPr id="6" name="Tekstiruutu 5">
              <a:extLst>
                <a:ext uri="{FF2B5EF4-FFF2-40B4-BE49-F238E27FC236}">
                  <a16:creationId xmlns:a16="http://schemas.microsoft.com/office/drawing/2014/main" id="{12549ECA-CE89-A8C4-388B-DA163B9040B4}"/>
                </a:ext>
              </a:extLst>
            </p:cNvPr>
            <p:cNvSpPr txBox="1"/>
            <p:nvPr/>
          </p:nvSpPr>
          <p:spPr>
            <a:xfrm>
              <a:off x="3395990" y="3823926"/>
              <a:ext cx="791956" cy="242695"/>
            </a:xfrm>
            <a:prstGeom prst="rect">
              <a:avLst/>
            </a:prstGeom>
            <a:noFill/>
          </p:spPr>
          <p:txBody>
            <a:bodyPr wrap="square" lIns="90000" rIns="0" rtlCol="0">
              <a:spAutoFit/>
            </a:bodyPr>
            <a:lstStyle/>
            <a:p>
              <a:pPr>
                <a:lnSpc>
                  <a:spcPct val="80000"/>
                </a:lnSpc>
              </a:pPr>
              <a:r>
                <a:rPr lang="fi-FI" sz="600" dirty="0">
                  <a:solidFill>
                    <a:prstClr val="black"/>
                  </a:solidFill>
                  <a:latin typeface="Calibri" panose="020F0502020204030204"/>
                  <a:cs typeface="Arial" panose="020B0604020202020204" pitchFamily="34" charset="0"/>
                </a:rPr>
                <a:t>↑ </a:t>
              </a:r>
              <a:r>
                <a:rPr lang="fi-FI" sz="600" dirty="0" err="1">
                  <a:latin typeface="Calibri" panose="020F0502020204030204" pitchFamily="34" charset="0"/>
                  <a:ea typeface="Calibri" panose="020F0502020204030204" pitchFamily="34" charset="0"/>
                  <a:cs typeface="Calibri" panose="020F0502020204030204" pitchFamily="34" charset="0"/>
                </a:rPr>
                <a:t>Tendering</a:t>
              </a:r>
              <a:r>
                <a:rPr lang="fi-FI" sz="600" dirty="0">
                  <a:latin typeface="Calibri" panose="020F0502020204030204" pitchFamily="34" charset="0"/>
                  <a:ea typeface="Calibri" panose="020F0502020204030204" pitchFamily="34" charset="0"/>
                  <a:cs typeface="Calibri" panose="020F0502020204030204" pitchFamily="34" charset="0"/>
                </a:rPr>
                <a:t> </a:t>
              </a:r>
              <a:r>
                <a:rPr lang="fi-FI" sz="600" dirty="0" err="1">
                  <a:latin typeface="Calibri" panose="020F0502020204030204" pitchFamily="34" charset="0"/>
                  <a:ea typeface="Calibri" panose="020F0502020204030204" pitchFamily="34" charset="0"/>
                  <a:cs typeface="Calibri" panose="020F0502020204030204" pitchFamily="34" charset="0"/>
                </a:rPr>
                <a:t>message</a:t>
              </a:r>
              <a:r>
                <a:rPr lang="fi-FI" sz="600" dirty="0">
                  <a:latin typeface="Calibri" panose="020F0502020204030204" pitchFamily="34" charset="0"/>
                  <a:ea typeface="Calibri" panose="020F0502020204030204" pitchFamily="34" charset="0"/>
                  <a:cs typeface="Calibri" panose="020F0502020204030204" pitchFamily="34" charset="0"/>
                </a:rPr>
                <a:t>    </a:t>
              </a:r>
              <a:r>
                <a:rPr lang="fi-FI" sz="600" dirty="0">
                  <a:solidFill>
                    <a:srgbClr val="D9D9D9"/>
                  </a:solidFill>
                  <a:latin typeface="Calibri" panose="020F0502020204030204" pitchFamily="34" charset="0"/>
                  <a:ea typeface="Calibri" panose="020F0502020204030204" pitchFamily="34" charset="0"/>
                  <a:cs typeface="Calibri" panose="020F0502020204030204" pitchFamily="34" charset="0"/>
                </a:rPr>
                <a:t>.</a:t>
              </a:r>
              <a:r>
                <a:rPr lang="fi-FI" sz="600" dirty="0">
                  <a:latin typeface="Calibri" panose="020F0502020204030204" pitchFamily="34" charset="0"/>
                  <a:ea typeface="Calibri" panose="020F0502020204030204" pitchFamily="34" charset="0"/>
                  <a:cs typeface="Calibri" panose="020F0502020204030204" pitchFamily="34" charset="0"/>
                </a:rPr>
                <a:t>    </a:t>
              </a:r>
              <a:r>
                <a:rPr lang="fi-FI" sz="600" dirty="0" err="1">
                  <a:latin typeface="Calibri" panose="020F0502020204030204" pitchFamily="34" charset="0"/>
                  <a:ea typeface="Calibri" panose="020F0502020204030204" pitchFamily="34" charset="0"/>
                  <a:cs typeface="Calibri" panose="020F0502020204030204" pitchFamily="34" charset="0"/>
                </a:rPr>
                <a:t>response</a:t>
              </a:r>
              <a:endParaRPr lang="fi-FI" dirty="0"/>
            </a:p>
          </p:txBody>
        </p:sp>
        <p:sp>
          <p:nvSpPr>
            <p:cNvPr id="7" name="Tekstiruutu 6">
              <a:extLst>
                <a:ext uri="{FF2B5EF4-FFF2-40B4-BE49-F238E27FC236}">
                  <a16:creationId xmlns:a16="http://schemas.microsoft.com/office/drawing/2014/main" id="{EEC654B2-7D66-0D0D-D26E-DF48D0BB27FB}"/>
                </a:ext>
              </a:extLst>
            </p:cNvPr>
            <p:cNvSpPr txBox="1">
              <a:spLocks/>
            </p:cNvSpPr>
            <p:nvPr/>
          </p:nvSpPr>
          <p:spPr>
            <a:xfrm>
              <a:off x="4510109" y="3697775"/>
              <a:ext cx="878905" cy="141286"/>
            </a:xfrm>
            <a:prstGeom prst="rect">
              <a:avLst/>
            </a:prstGeom>
            <a:solidFill>
              <a:srgbClr val="D9D9D9"/>
            </a:solidFill>
          </p:spPr>
          <p:txBody>
            <a:bodyPr wrap="square" lIns="0" tIns="0" rIns="0" bIns="18000">
              <a:spAutoFit/>
            </a:bodyPr>
            <a:lstStyle/>
            <a:p>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 </a:t>
              </a:r>
              <a:r>
                <a:rPr kumimoji="0" lang="fi-FI" sz="800" b="1" i="0" u="none" strike="noStrike" kern="1200" cap="none" spc="0" normalizeH="0" baseline="0" noProof="0" dirty="0" err="1">
                  <a:ln>
                    <a:noFill/>
                  </a:ln>
                  <a:solidFill>
                    <a:srgbClr val="0070C0"/>
                  </a:solidFill>
                  <a:effectLst/>
                  <a:uLnTx/>
                  <a:uFillTx/>
                  <a:latin typeface="Calibri" panose="020F0502020204030204"/>
                  <a:ea typeface="+mn-ea"/>
                  <a:cs typeface="Arial" panose="020B0604020202020204" pitchFamily="34" charset="0"/>
                </a:rPr>
                <a:t>Peppol</a:t>
              </a:r>
              <a:r>
                <a:rPr lang="fi-FI" sz="800" b="1" dirty="0">
                  <a:solidFill>
                    <a:srgbClr val="0070C0"/>
                  </a:solidFill>
                  <a:latin typeface="Calibri" panose="020F0502020204030204"/>
                  <a:cs typeface="Arial" panose="020B0604020202020204" pitchFamily="34" charset="0"/>
                </a:rPr>
                <a:t> </a:t>
              </a:r>
              <a:r>
                <a:rPr lang="fi-FI" sz="800" b="1" dirty="0" err="1">
                  <a:solidFill>
                    <a:srgbClr val="0070C0"/>
                  </a:solidFill>
                  <a:latin typeface="Calibri" panose="020F0502020204030204"/>
                  <a:cs typeface="Arial" panose="020B0604020202020204" pitchFamily="34" charset="0"/>
                </a:rPr>
                <a:t>messages</a:t>
              </a:r>
              <a:r>
                <a:rPr kumimoji="0" lang="fi-FI" sz="800" b="1" i="0" u="none" strike="noStrike" kern="1200" cap="none" spc="0" normalizeH="0" baseline="0" noProof="0" dirty="0">
                  <a:ln>
                    <a:noFill/>
                  </a:ln>
                  <a:solidFill>
                    <a:srgbClr val="0070C0"/>
                  </a:solidFill>
                  <a:effectLst/>
                  <a:uLnTx/>
                  <a:uFillTx/>
                  <a:latin typeface="Calibri" panose="020F0502020204030204"/>
                  <a:ea typeface="+mn-ea"/>
                  <a:cs typeface="Arial" panose="020B0604020202020204" pitchFamily="34" charset="0"/>
                </a:rPr>
                <a:t>:</a:t>
              </a:r>
              <a:endParaRPr lang="fi-FI" sz="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kstiruutu 7">
              <a:extLst>
                <a:ext uri="{FF2B5EF4-FFF2-40B4-BE49-F238E27FC236}">
                  <a16:creationId xmlns:a16="http://schemas.microsoft.com/office/drawing/2014/main" id="{8BBCBDBD-E2DA-0EDC-3055-E4143FFA142D}"/>
                </a:ext>
              </a:extLst>
            </p:cNvPr>
            <p:cNvSpPr txBox="1"/>
            <p:nvPr/>
          </p:nvSpPr>
          <p:spPr>
            <a:xfrm>
              <a:off x="4244181" y="3820359"/>
              <a:ext cx="689612" cy="184666"/>
            </a:xfrm>
            <a:prstGeom prst="rect">
              <a:avLst/>
            </a:prstGeom>
            <a:noFill/>
          </p:spPr>
          <p:txBody>
            <a:bodyPr wrap="none" rtlCol="0">
              <a:spAutoFit/>
            </a:bodyPr>
            <a:lstStyle/>
            <a:p>
              <a:pPr algn="r"/>
              <a:r>
                <a:rPr lang="fi-FI" sz="600" dirty="0">
                  <a:solidFill>
                    <a:prstClr val="black"/>
                  </a:solidFill>
                  <a:latin typeface="Calibri" panose="020F0502020204030204"/>
                  <a:cs typeface="Arial" panose="020B0604020202020204" pitchFamily="34" charset="0"/>
                </a:rPr>
                <a:t>Order </a:t>
              </a:r>
              <a:r>
                <a:rPr lang="fi-FI" sz="600" dirty="0" err="1">
                  <a:solidFill>
                    <a:prstClr val="black"/>
                  </a:solidFill>
                  <a:latin typeface="Calibri" panose="020F0502020204030204"/>
                  <a:cs typeface="Arial" panose="020B0604020202020204" pitchFamily="34" charset="0"/>
                </a:rPr>
                <a:t>Change</a:t>
              </a:r>
              <a:r>
                <a:rPr lang="fi-FI" sz="600" dirty="0">
                  <a:solidFill>
                    <a:prstClr val="black"/>
                  </a:solidFill>
                  <a:latin typeface="Calibri" panose="020F0502020204030204"/>
                  <a:cs typeface="Arial" panose="020B0604020202020204" pitchFamily="34" charset="0"/>
                </a:rPr>
                <a:t>↓</a:t>
              </a:r>
              <a:endParaRPr lang="fi-FI" dirty="0"/>
            </a:p>
          </p:txBody>
        </p:sp>
        <p:sp>
          <p:nvSpPr>
            <p:cNvPr id="9" name="Tekstiruutu 8">
              <a:extLst>
                <a:ext uri="{FF2B5EF4-FFF2-40B4-BE49-F238E27FC236}">
                  <a16:creationId xmlns:a16="http://schemas.microsoft.com/office/drawing/2014/main" id="{84B0CF3A-9AB0-60F2-DBA3-8CF0E4E58024}"/>
                </a:ext>
              </a:extLst>
            </p:cNvPr>
            <p:cNvSpPr txBox="1"/>
            <p:nvPr/>
          </p:nvSpPr>
          <p:spPr>
            <a:xfrm>
              <a:off x="4249180" y="3999223"/>
              <a:ext cx="681597" cy="184666"/>
            </a:xfrm>
            <a:prstGeom prst="rect">
              <a:avLst/>
            </a:prstGeom>
            <a:noFill/>
          </p:spPr>
          <p:txBody>
            <a:bodyPr wrap="none" rtlCol="0">
              <a:spAutoFit/>
            </a:bodyPr>
            <a:lstStyle/>
            <a:p>
              <a:pPr algn="r"/>
              <a:r>
                <a:rPr lang="fi-FI" sz="600" dirty="0">
                  <a:solidFill>
                    <a:prstClr val="black"/>
                  </a:solidFill>
                  <a:latin typeface="Calibri" panose="020F0502020204030204"/>
                  <a:cs typeface="Arial" panose="020B0604020202020204" pitchFamily="34" charset="0"/>
                </a:rPr>
                <a:t>Call </a:t>
              </a:r>
              <a:r>
                <a:rPr lang="fi-FI" sz="600" dirty="0" err="1">
                  <a:solidFill>
                    <a:prstClr val="black"/>
                  </a:solidFill>
                  <a:latin typeface="Calibri" panose="020F0502020204030204"/>
                  <a:cs typeface="Arial" panose="020B0604020202020204" pitchFamily="34" charset="0"/>
                </a:rPr>
                <a:t>off</a:t>
              </a:r>
              <a:r>
                <a:rPr lang="fi-FI" sz="600" dirty="0">
                  <a:solidFill>
                    <a:prstClr val="black"/>
                  </a:solidFill>
                  <a:latin typeface="Calibri" panose="020F0502020204030204"/>
                  <a:cs typeface="Arial" panose="020B0604020202020204" pitchFamily="34" charset="0"/>
                </a:rPr>
                <a:t> </a:t>
              </a:r>
              <a:r>
                <a:rPr lang="fi-FI" sz="600" dirty="0" err="1">
                  <a:solidFill>
                    <a:prstClr val="black"/>
                  </a:solidFill>
                  <a:latin typeface="Calibri" panose="020F0502020204030204"/>
                  <a:cs typeface="Arial" panose="020B0604020202020204" pitchFamily="34" charset="0"/>
                </a:rPr>
                <a:t>order</a:t>
              </a:r>
              <a:r>
                <a:rPr lang="fi-FI" sz="600" dirty="0">
                  <a:solidFill>
                    <a:prstClr val="black"/>
                  </a:solidFill>
                  <a:latin typeface="Calibri" panose="020F0502020204030204"/>
                  <a:cs typeface="Arial" panose="020B0604020202020204" pitchFamily="34" charset="0"/>
                </a:rPr>
                <a:t> ↓</a:t>
              </a:r>
              <a:endParaRPr lang="fi-FI" dirty="0"/>
            </a:p>
          </p:txBody>
        </p:sp>
        <p:sp>
          <p:nvSpPr>
            <p:cNvPr id="10" name="Tekstiruutu 9">
              <a:extLst>
                <a:ext uri="{FF2B5EF4-FFF2-40B4-BE49-F238E27FC236}">
                  <a16:creationId xmlns:a16="http://schemas.microsoft.com/office/drawing/2014/main" id="{043A5120-4883-4881-E436-EE3E929E4A53}"/>
                </a:ext>
              </a:extLst>
            </p:cNvPr>
            <p:cNvSpPr txBox="1"/>
            <p:nvPr/>
          </p:nvSpPr>
          <p:spPr>
            <a:xfrm>
              <a:off x="5006820" y="4091368"/>
              <a:ext cx="780983" cy="184666"/>
            </a:xfrm>
            <a:prstGeom prst="rect">
              <a:avLst/>
            </a:prstGeom>
            <a:noFill/>
          </p:spPr>
          <p:txBody>
            <a:bodyPr wrap="none" rtlCol="0">
              <a:spAutoFit/>
            </a:bodyPr>
            <a:lstStyle/>
            <a:p>
              <a:pPr algn="r"/>
              <a:r>
                <a:rPr lang="fi-FI" sz="600" dirty="0">
                  <a:solidFill>
                    <a:prstClr val="black"/>
                  </a:solidFill>
                  <a:latin typeface="Calibri" panose="020F0502020204030204"/>
                  <a:cs typeface="Arial" panose="020B0604020202020204" pitchFamily="34" charset="0"/>
                </a:rPr>
                <a:t>↑ </a:t>
              </a:r>
              <a:r>
                <a:rPr lang="fi-FI" sz="600" dirty="0" err="1">
                  <a:solidFill>
                    <a:prstClr val="black"/>
                  </a:solidFill>
                  <a:latin typeface="Calibri" panose="020F0502020204030204"/>
                  <a:cs typeface="Arial" panose="020B0604020202020204" pitchFamily="34" charset="0"/>
                </a:rPr>
                <a:t>Despatch</a:t>
              </a:r>
              <a:r>
                <a:rPr lang="fi-FI" sz="600" dirty="0">
                  <a:solidFill>
                    <a:prstClr val="black"/>
                  </a:solidFill>
                  <a:latin typeface="Calibri" panose="020F0502020204030204"/>
                  <a:cs typeface="Arial" panose="020B0604020202020204" pitchFamily="34" charset="0"/>
                </a:rPr>
                <a:t> </a:t>
              </a:r>
              <a:r>
                <a:rPr lang="fi-FI" sz="600" dirty="0" err="1">
                  <a:solidFill>
                    <a:prstClr val="black"/>
                  </a:solidFill>
                  <a:latin typeface="Calibri" panose="020F0502020204030204"/>
                  <a:cs typeface="Arial" panose="020B0604020202020204" pitchFamily="34" charset="0"/>
                </a:rPr>
                <a:t>advice</a:t>
              </a:r>
              <a:endParaRPr lang="fi-FI" dirty="0"/>
            </a:p>
          </p:txBody>
        </p:sp>
        <p:sp>
          <p:nvSpPr>
            <p:cNvPr id="11" name="Tekstiruutu 10">
              <a:extLst>
                <a:ext uri="{FF2B5EF4-FFF2-40B4-BE49-F238E27FC236}">
                  <a16:creationId xmlns:a16="http://schemas.microsoft.com/office/drawing/2014/main" id="{11CC0534-1977-7D2E-AC9D-C0832568CA4E}"/>
                </a:ext>
              </a:extLst>
            </p:cNvPr>
            <p:cNvSpPr txBox="1"/>
            <p:nvPr/>
          </p:nvSpPr>
          <p:spPr>
            <a:xfrm>
              <a:off x="4997692" y="3961471"/>
              <a:ext cx="758541" cy="184666"/>
            </a:xfrm>
            <a:prstGeom prst="rect">
              <a:avLst/>
            </a:prstGeom>
            <a:noFill/>
          </p:spPr>
          <p:txBody>
            <a:bodyPr wrap="none" rtlCol="0">
              <a:spAutoFit/>
            </a:bodyPr>
            <a:lstStyle/>
            <a:p>
              <a:pPr algn="r"/>
              <a:r>
                <a:rPr lang="fi-FI" sz="600" dirty="0">
                  <a:solidFill>
                    <a:prstClr val="black"/>
                  </a:solidFill>
                  <a:latin typeface="Calibri" panose="020F0502020204030204"/>
                  <a:cs typeface="Arial" panose="020B0604020202020204" pitchFamily="34" charset="0"/>
                </a:rPr>
                <a:t>↑ Order </a:t>
              </a:r>
              <a:r>
                <a:rPr lang="fi-FI" sz="600" dirty="0" err="1">
                  <a:solidFill>
                    <a:prstClr val="black"/>
                  </a:solidFill>
                  <a:latin typeface="Calibri" panose="020F0502020204030204"/>
                  <a:cs typeface="Arial" panose="020B0604020202020204" pitchFamily="34" charset="0"/>
                </a:rPr>
                <a:t>response</a:t>
              </a:r>
              <a:endParaRPr lang="fi-FI" sz="600" dirty="0">
                <a:solidFill>
                  <a:prstClr val="black"/>
                </a:solidFill>
                <a:latin typeface="Calibri" panose="020F0502020204030204"/>
                <a:cs typeface="Arial" panose="020B0604020202020204" pitchFamily="34" charset="0"/>
              </a:endParaRPr>
            </a:p>
          </p:txBody>
        </p:sp>
        <p:grpSp>
          <p:nvGrpSpPr>
            <p:cNvPr id="99" name="Ryhmä 98">
              <a:extLst>
                <a:ext uri="{FF2B5EF4-FFF2-40B4-BE49-F238E27FC236}">
                  <a16:creationId xmlns:a16="http://schemas.microsoft.com/office/drawing/2014/main" id="{12839C86-DC24-9DD6-1CCA-E45FD40DCEF8}"/>
                </a:ext>
              </a:extLst>
            </p:cNvPr>
            <p:cNvGrpSpPr>
              <a:grpSpLocks/>
            </p:cNvGrpSpPr>
            <p:nvPr/>
          </p:nvGrpSpPr>
          <p:grpSpPr>
            <a:xfrm>
              <a:off x="1579398" y="3357822"/>
              <a:ext cx="845916" cy="845916"/>
              <a:chOff x="8215475" y="729375"/>
              <a:chExt cx="845916" cy="845916"/>
            </a:xfrm>
          </p:grpSpPr>
          <p:pic>
            <p:nvPicPr>
              <p:cNvPr id="146" name="Kuva 145" descr="Pilvi tasaisella täytöllä">
                <a:extLst>
                  <a:ext uri="{FF2B5EF4-FFF2-40B4-BE49-F238E27FC236}">
                    <a16:creationId xmlns:a16="http://schemas.microsoft.com/office/drawing/2014/main" id="{5015B96D-A126-8A50-5B2A-D02D6620982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15475" y="729375"/>
                <a:ext cx="845916" cy="845916"/>
              </a:xfrm>
              <a:prstGeom prst="rect">
                <a:avLst/>
              </a:prstGeom>
            </p:spPr>
          </p:pic>
          <p:sp>
            <p:nvSpPr>
              <p:cNvPr id="163" name="Project shared repo">
                <a:extLst>
                  <a:ext uri="{FF2B5EF4-FFF2-40B4-BE49-F238E27FC236}">
                    <a16:creationId xmlns:a16="http://schemas.microsoft.com/office/drawing/2014/main" id="{B29B3351-4800-B431-F6A9-914FB41A59AB}"/>
                  </a:ext>
                </a:extLst>
              </p:cNvPr>
              <p:cNvSpPr txBox="1">
                <a:spLocks/>
              </p:cNvSpPr>
              <p:nvPr/>
            </p:nvSpPr>
            <p:spPr>
              <a:xfrm>
                <a:off x="8455687" y="1198719"/>
                <a:ext cx="274626" cy="115031"/>
              </a:xfrm>
              <a:prstGeom prst="rect">
                <a:avLst/>
              </a:prstGeom>
              <a:solidFill>
                <a:schemeClr val="bg1">
                  <a:alpha val="90000"/>
                </a:schemeClr>
              </a:solidFill>
            </p:spPr>
            <p:txBody>
              <a:bodyPr wrap="square" lIns="3600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dirty="0">
                    <a:ln>
                      <a:noFill/>
                    </a:ln>
                    <a:solidFill>
                      <a:prstClr val="black"/>
                    </a:solidFill>
                    <a:effectLst/>
                    <a:uLnTx/>
                    <a:uFillTx/>
                    <a:latin typeface="Aptos" panose="02110004020202020204"/>
                    <a:ea typeface="+mn-ea"/>
                    <a:cs typeface="+mn-cs"/>
                  </a:rPr>
                  <a:t>CDE</a:t>
                </a:r>
              </a:p>
            </p:txBody>
          </p:sp>
          <p:grpSp>
            <p:nvGrpSpPr>
              <p:cNvPr id="178" name="Kuva 46" descr="Tietokanta tasaisella täytöllä">
                <a:extLst>
                  <a:ext uri="{FF2B5EF4-FFF2-40B4-BE49-F238E27FC236}">
                    <a16:creationId xmlns:a16="http://schemas.microsoft.com/office/drawing/2014/main" id="{395C34D8-5198-8453-E25E-2EF76A3CC67B}"/>
                  </a:ext>
                </a:extLst>
              </p:cNvPr>
              <p:cNvGrpSpPr>
                <a:grpSpLocks/>
              </p:cNvGrpSpPr>
              <p:nvPr/>
            </p:nvGrpSpPr>
            <p:grpSpPr>
              <a:xfrm flipH="1">
                <a:off x="8489052" y="993606"/>
                <a:ext cx="188467" cy="180090"/>
                <a:chOff x="4824412" y="3352085"/>
                <a:chExt cx="533400" cy="603250"/>
              </a:xfrm>
              <a:solidFill>
                <a:srgbClr val="000000"/>
              </a:solidFill>
            </p:grpSpPr>
            <p:sp>
              <p:nvSpPr>
                <p:cNvPr id="179" name="Vapaamuotoinen: Muoto 178">
                  <a:extLst>
                    <a:ext uri="{FF2B5EF4-FFF2-40B4-BE49-F238E27FC236}">
                      <a16:creationId xmlns:a16="http://schemas.microsoft.com/office/drawing/2014/main" id="{C1458127-23A1-9BCB-DCFC-559220DC47D8}"/>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0" name="Vapaamuotoinen: Muoto 219">
                  <a:extLst>
                    <a:ext uri="{FF2B5EF4-FFF2-40B4-BE49-F238E27FC236}">
                      <a16:creationId xmlns:a16="http://schemas.microsoft.com/office/drawing/2014/main" id="{53F95A43-4BE0-08A9-EBC1-7BC780F6343A}"/>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1" name="Vapaamuotoinen: Muoto 220">
                  <a:extLst>
                    <a:ext uri="{FF2B5EF4-FFF2-40B4-BE49-F238E27FC236}">
                      <a16:creationId xmlns:a16="http://schemas.microsoft.com/office/drawing/2014/main" id="{E80A8437-80A2-0ADC-64E4-E362ECD14BBD}"/>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2" name="Vapaamuotoinen: Muoto 221">
                  <a:extLst>
                    <a:ext uri="{FF2B5EF4-FFF2-40B4-BE49-F238E27FC236}">
                      <a16:creationId xmlns:a16="http://schemas.microsoft.com/office/drawing/2014/main" id="{2717BC2D-14A5-D0C7-8C4C-35A1B9E6079E}"/>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cxnSp>
          <p:nvCxnSpPr>
            <p:cNvPr id="360" name="A IFC">
              <a:extLst>
                <a:ext uri="{FF2B5EF4-FFF2-40B4-BE49-F238E27FC236}">
                  <a16:creationId xmlns:a16="http://schemas.microsoft.com/office/drawing/2014/main" id="{75868FCD-338A-D820-8080-4827FE386A6D}"/>
                </a:ext>
              </a:extLst>
            </p:cNvPr>
            <p:cNvCxnSpPr>
              <a:cxnSpLocks/>
            </p:cNvCxnSpPr>
            <p:nvPr/>
          </p:nvCxnSpPr>
          <p:spPr>
            <a:xfrm>
              <a:off x="1493140" y="3302028"/>
              <a:ext cx="457575" cy="0"/>
            </a:xfrm>
            <a:prstGeom prst="straightConnector1">
              <a:avLst/>
            </a:prstGeom>
            <a:ln w="19050">
              <a:solidFill>
                <a:srgbClr val="FF0000"/>
              </a:solidFill>
              <a:prstDash val="sysDot"/>
              <a:miter lim="800000"/>
              <a:headEnd type="oval" w="sm" len="sm"/>
              <a:tailEnd type="none" w="sm" len="sm"/>
            </a:ln>
          </p:spPr>
          <p:style>
            <a:lnRef idx="2">
              <a:schemeClr val="accent1"/>
            </a:lnRef>
            <a:fillRef idx="0">
              <a:schemeClr val="accent1"/>
            </a:fillRef>
            <a:effectRef idx="1">
              <a:schemeClr val="accent1"/>
            </a:effectRef>
            <a:fontRef idx="minor">
              <a:schemeClr val="tx1"/>
            </a:fontRef>
          </p:style>
        </p:cxnSp>
        <p:grpSp>
          <p:nvGrpSpPr>
            <p:cNvPr id="361" name="Ryhmä 360">
              <a:extLst>
                <a:ext uri="{FF2B5EF4-FFF2-40B4-BE49-F238E27FC236}">
                  <a16:creationId xmlns:a16="http://schemas.microsoft.com/office/drawing/2014/main" id="{151B1397-5AE4-7FE4-EC7E-A571C02AA778}"/>
                </a:ext>
              </a:extLst>
            </p:cNvPr>
            <p:cNvGrpSpPr/>
            <p:nvPr/>
          </p:nvGrpSpPr>
          <p:grpSpPr>
            <a:xfrm>
              <a:off x="2169291" y="3676913"/>
              <a:ext cx="418000" cy="403112"/>
              <a:chOff x="1702712" y="2764674"/>
              <a:chExt cx="418000" cy="403112"/>
            </a:xfrm>
          </p:grpSpPr>
          <p:grpSp>
            <p:nvGrpSpPr>
              <p:cNvPr id="362" name="Ryhmä 361">
                <a:extLst>
                  <a:ext uri="{FF2B5EF4-FFF2-40B4-BE49-F238E27FC236}">
                    <a16:creationId xmlns:a16="http://schemas.microsoft.com/office/drawing/2014/main" id="{7222A268-4765-3703-78D2-24A0F0EF5EE7}"/>
                  </a:ext>
                </a:extLst>
              </p:cNvPr>
              <p:cNvGrpSpPr/>
              <p:nvPr/>
            </p:nvGrpSpPr>
            <p:grpSpPr>
              <a:xfrm>
                <a:off x="1817977" y="2866277"/>
                <a:ext cx="302735" cy="301509"/>
                <a:chOff x="2389600" y="3570725"/>
                <a:chExt cx="302735" cy="301509"/>
              </a:xfrm>
            </p:grpSpPr>
            <p:grpSp>
              <p:nvGrpSpPr>
                <p:cNvPr id="370" name="Ryhmä 369">
                  <a:extLst>
                    <a:ext uri="{FF2B5EF4-FFF2-40B4-BE49-F238E27FC236}">
                      <a16:creationId xmlns:a16="http://schemas.microsoft.com/office/drawing/2014/main" id="{0EE9D1D5-8F70-E5B3-A402-CFB793DA7E56}"/>
                    </a:ext>
                  </a:extLst>
                </p:cNvPr>
                <p:cNvGrpSpPr>
                  <a:grpSpLocks/>
                </p:cNvGrpSpPr>
                <p:nvPr/>
              </p:nvGrpSpPr>
              <p:grpSpPr>
                <a:xfrm>
                  <a:off x="2389600" y="3570725"/>
                  <a:ext cx="302735" cy="301509"/>
                  <a:chOff x="1112274" y="4076045"/>
                  <a:chExt cx="496042" cy="494825"/>
                </a:xfrm>
              </p:grpSpPr>
              <p:sp>
                <p:nvSpPr>
                  <p:cNvPr id="375" name="Suorakulmio: Yksi kulma leikattu 374">
                    <a:extLst>
                      <a:ext uri="{FF2B5EF4-FFF2-40B4-BE49-F238E27FC236}">
                        <a16:creationId xmlns:a16="http://schemas.microsoft.com/office/drawing/2014/main" id="{DEEE51E9-26EC-15F3-CDED-052E9B862079}"/>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76" name="Kuva 375" descr="Paperi tasaisella täytöllä">
                    <a:extLst>
                      <a:ext uri="{FF2B5EF4-FFF2-40B4-BE49-F238E27FC236}">
                        <a16:creationId xmlns:a16="http://schemas.microsoft.com/office/drawing/2014/main" id="{29FE14DB-0342-7E42-FEE6-DAC092CA0D0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2274" y="4076045"/>
                    <a:ext cx="496042" cy="494825"/>
                  </a:xfrm>
                  <a:prstGeom prst="rect">
                    <a:avLst/>
                  </a:prstGeom>
                </p:spPr>
              </p:pic>
            </p:grpSp>
            <p:cxnSp>
              <p:nvCxnSpPr>
                <p:cNvPr id="371" name="Suora yhdysviiva 370">
                  <a:extLst>
                    <a:ext uri="{FF2B5EF4-FFF2-40B4-BE49-F238E27FC236}">
                      <a16:creationId xmlns:a16="http://schemas.microsoft.com/office/drawing/2014/main" id="{C3F47525-2562-5002-57EF-D8BB308E5E36}"/>
                    </a:ext>
                  </a:extLst>
                </p:cNvPr>
                <p:cNvCxnSpPr>
                  <a:cxnSpLocks/>
                </p:cNvCxnSpPr>
                <p:nvPr/>
              </p:nvCxnSpPr>
              <p:spPr>
                <a:xfrm>
                  <a:off x="2477126" y="3753260"/>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72" name="Suora yhdysviiva 371">
                  <a:extLst>
                    <a:ext uri="{FF2B5EF4-FFF2-40B4-BE49-F238E27FC236}">
                      <a16:creationId xmlns:a16="http://schemas.microsoft.com/office/drawing/2014/main" id="{ACEDA5AE-3D6B-0C0A-9D93-29C5F5E90AB6}"/>
                    </a:ext>
                  </a:extLst>
                </p:cNvPr>
                <p:cNvCxnSpPr>
                  <a:cxnSpLocks/>
                </p:cNvCxnSpPr>
                <p:nvPr/>
              </p:nvCxnSpPr>
              <p:spPr>
                <a:xfrm>
                  <a:off x="2477126" y="3695349"/>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73" name="Suora yhdysviiva 372">
                  <a:extLst>
                    <a:ext uri="{FF2B5EF4-FFF2-40B4-BE49-F238E27FC236}">
                      <a16:creationId xmlns:a16="http://schemas.microsoft.com/office/drawing/2014/main" id="{F99A4ABB-38AC-0595-614E-6B6A58F3257C}"/>
                    </a:ext>
                  </a:extLst>
                </p:cNvPr>
                <p:cNvCxnSpPr>
                  <a:cxnSpLocks/>
                </p:cNvCxnSpPr>
                <p:nvPr/>
              </p:nvCxnSpPr>
              <p:spPr>
                <a:xfrm>
                  <a:off x="2477126" y="3666394"/>
                  <a:ext cx="54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374" name="Suora yhdysviiva 373">
                  <a:extLst>
                    <a:ext uri="{FF2B5EF4-FFF2-40B4-BE49-F238E27FC236}">
                      <a16:creationId xmlns:a16="http://schemas.microsoft.com/office/drawing/2014/main" id="{873B9B5D-1530-7BC5-1E2B-0D528908033E}"/>
                    </a:ext>
                  </a:extLst>
                </p:cNvPr>
                <p:cNvCxnSpPr>
                  <a:cxnSpLocks/>
                </p:cNvCxnSpPr>
                <p:nvPr/>
              </p:nvCxnSpPr>
              <p:spPr>
                <a:xfrm>
                  <a:off x="2477126" y="3724305"/>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grpSp>
          <p:grpSp>
            <p:nvGrpSpPr>
              <p:cNvPr id="363" name="Ryhmä 362">
                <a:extLst>
                  <a:ext uri="{FF2B5EF4-FFF2-40B4-BE49-F238E27FC236}">
                    <a16:creationId xmlns:a16="http://schemas.microsoft.com/office/drawing/2014/main" id="{2E5F207C-248E-884D-FB71-9EDBF6189848}"/>
                  </a:ext>
                </a:extLst>
              </p:cNvPr>
              <p:cNvGrpSpPr>
                <a:grpSpLocks/>
              </p:cNvGrpSpPr>
              <p:nvPr/>
            </p:nvGrpSpPr>
            <p:grpSpPr>
              <a:xfrm>
                <a:off x="1702712" y="2764674"/>
                <a:ext cx="302735" cy="301509"/>
                <a:chOff x="1112274" y="4076045"/>
                <a:chExt cx="496042" cy="494825"/>
              </a:xfrm>
            </p:grpSpPr>
            <p:sp>
              <p:nvSpPr>
                <p:cNvPr id="364" name="Suorakulmio: Yksi kulma leikattu 363">
                  <a:extLst>
                    <a:ext uri="{FF2B5EF4-FFF2-40B4-BE49-F238E27FC236}">
                      <a16:creationId xmlns:a16="http://schemas.microsoft.com/office/drawing/2014/main" id="{DEF9C5F3-CC5B-FD5F-D90B-F1AC40FC462E}"/>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65" name="Ryhmä 364">
                  <a:extLst>
                    <a:ext uri="{FF2B5EF4-FFF2-40B4-BE49-F238E27FC236}">
                      <a16:creationId xmlns:a16="http://schemas.microsoft.com/office/drawing/2014/main" id="{016CADA9-A46F-1D9F-0F94-984E57B7AA8A}"/>
                    </a:ext>
                  </a:extLst>
                </p:cNvPr>
                <p:cNvGrpSpPr>
                  <a:grpSpLocks/>
                </p:cNvGrpSpPr>
                <p:nvPr/>
              </p:nvGrpSpPr>
              <p:grpSpPr>
                <a:xfrm>
                  <a:off x="1112274" y="4076045"/>
                  <a:ext cx="496042" cy="494825"/>
                  <a:chOff x="12512822" y="3522650"/>
                  <a:chExt cx="496042" cy="494825"/>
                </a:xfrm>
              </p:grpSpPr>
              <p:grpSp>
                <p:nvGrpSpPr>
                  <p:cNvPr id="366" name="Ryhmä 365">
                    <a:extLst>
                      <a:ext uri="{FF2B5EF4-FFF2-40B4-BE49-F238E27FC236}">
                        <a16:creationId xmlns:a16="http://schemas.microsoft.com/office/drawing/2014/main" id="{0BB2609A-47B9-D7C8-6EC0-604F7D6A0EDA}"/>
                      </a:ext>
                    </a:extLst>
                  </p:cNvPr>
                  <p:cNvGrpSpPr>
                    <a:grpSpLocks/>
                  </p:cNvGrpSpPr>
                  <p:nvPr/>
                </p:nvGrpSpPr>
                <p:grpSpPr>
                  <a:xfrm>
                    <a:off x="12512822" y="3522650"/>
                    <a:ext cx="496042" cy="494825"/>
                    <a:chOff x="10284205" y="4398309"/>
                    <a:chExt cx="720000" cy="720000"/>
                  </a:xfrm>
                </p:grpSpPr>
                <p:pic>
                  <p:nvPicPr>
                    <p:cNvPr id="368" name="Kuva 367" descr="Paperi tasaisella täytöllä">
                      <a:extLst>
                        <a:ext uri="{FF2B5EF4-FFF2-40B4-BE49-F238E27FC236}">
                          <a16:creationId xmlns:a16="http://schemas.microsoft.com/office/drawing/2014/main" id="{2D472A71-124C-A900-5066-A9C24C9CAC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4205" y="4398309"/>
                      <a:ext cx="720000" cy="720000"/>
                    </a:xfrm>
                    <a:prstGeom prst="rect">
                      <a:avLst/>
                    </a:prstGeom>
                  </p:spPr>
                </p:pic>
                <p:sp>
                  <p:nvSpPr>
                    <p:cNvPr id="369" name="Suorakulmio 368">
                      <a:extLst>
                        <a:ext uri="{FF2B5EF4-FFF2-40B4-BE49-F238E27FC236}">
                          <a16:creationId xmlns:a16="http://schemas.microsoft.com/office/drawing/2014/main" id="{1666E60C-F7B0-4A5D-45CE-0017D65BCF84}"/>
                        </a:ext>
                      </a:extLst>
                    </p:cNvPr>
                    <p:cNvSpPr>
                      <a:spLocks/>
                    </p:cNvSpPr>
                    <p:nvPr/>
                  </p:nvSpPr>
                  <p:spPr>
                    <a:xfrm>
                      <a:off x="10410205" y="4881637"/>
                      <a:ext cx="468000" cy="182636"/>
                    </a:xfrm>
                    <a:prstGeom prst="rect">
                      <a:avLst/>
                    </a:prstGeom>
                    <a:solidFill>
                      <a:srgbClr val="378CC1"/>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dirty="0">
                          <a:ln>
                            <a:noFill/>
                          </a:ln>
                          <a:solidFill>
                            <a:prstClr val="white"/>
                          </a:solidFill>
                          <a:effectLst/>
                          <a:uLnTx/>
                          <a:uFillTx/>
                          <a:latin typeface="Calibri" panose="020F0502020204030204"/>
                          <a:ea typeface="+mn-ea"/>
                          <a:cs typeface="+mn-cs"/>
                        </a:rPr>
                        <a:t>IFC</a:t>
                      </a:r>
                    </a:p>
                  </p:txBody>
                </p:sp>
              </p:grpSp>
              <p:pic>
                <p:nvPicPr>
                  <p:cNvPr id="367" name="Kuva 366" descr="Kuva, joka sisältää kohteen Grafiikka, Fontti, logo, symboli&#10;&#10;Tekoälyn generoima sisältö voi olla virheellistä.">
                    <a:extLst>
                      <a:ext uri="{FF2B5EF4-FFF2-40B4-BE49-F238E27FC236}">
                        <a16:creationId xmlns:a16="http://schemas.microsoft.com/office/drawing/2014/main" id="{6FC015A7-4EC6-15AD-84E0-F0536D951A1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59726" y="3642218"/>
                    <a:ext cx="204740" cy="216000"/>
                  </a:xfrm>
                  <a:prstGeom prst="rect">
                    <a:avLst/>
                  </a:prstGeom>
                </p:spPr>
              </p:pic>
            </p:grpSp>
          </p:grpSp>
        </p:grpSp>
        <p:sp>
          <p:nvSpPr>
            <p:cNvPr id="378" name="MAN Rough capacity planning">
              <a:extLst>
                <a:ext uri="{FF2B5EF4-FFF2-40B4-BE49-F238E27FC236}">
                  <a16:creationId xmlns:a16="http://schemas.microsoft.com/office/drawing/2014/main" id="{B2E309D2-6DC5-2ABA-E03A-FB8E6C026D48}"/>
                </a:ext>
              </a:extLst>
            </p:cNvPr>
            <p:cNvSpPr>
              <a:spLocks/>
            </p:cNvSpPr>
            <p:nvPr/>
          </p:nvSpPr>
          <p:spPr>
            <a:xfrm>
              <a:off x="5003051" y="4704084"/>
              <a:ext cx="1143749" cy="434816"/>
            </a:xfrm>
            <a:prstGeom prst="roundRect">
              <a:avLst>
                <a:gd name="adj" fmla="val 4889"/>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36000" rIns="0" bIns="7200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defTabSz="914400" rtl="0" eaLnBrk="1" fontAlgn="auto" latinLnBrk="0" hangingPunct="1">
                <a:lnSpc>
                  <a:spcPct val="80000"/>
                </a:lnSpc>
                <a:spcBef>
                  <a:spcPts val="300"/>
                </a:spcBef>
                <a:spcAft>
                  <a:spcPts val="3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sym typeface="Wingdings" panose="05000000000000000000" pitchFamily="2" charset="2"/>
                </a:rPr>
                <a:t>Production</a:t>
              </a:r>
            </a:p>
            <a:p>
              <a:pPr marL="0" marR="0" lvl="0" indent="0" defTabSz="914400" rtl="0" eaLnBrk="1" fontAlgn="auto" latinLnBrk="0" hangingPunct="1">
                <a:lnSpc>
                  <a:spcPct val="80000"/>
                </a:lnSpc>
                <a:spcBef>
                  <a:spcPts val="0"/>
                </a:spcBef>
                <a:spcAft>
                  <a:spcPts val="0"/>
                </a:spcAft>
                <a:buClrTx/>
                <a:buSzTx/>
                <a:buFontTx/>
                <a:buNone/>
                <a:tabLst/>
                <a:defRPr/>
              </a:pPr>
              <a:r>
                <a:rPr lang="en-US" sz="700" b="1" dirty="0">
                  <a:solidFill>
                    <a:prstClr val="black"/>
                  </a:solidFill>
                  <a:latin typeface="Calibri" panose="020F0502020204030204"/>
                  <a:cs typeface="Arial" panose="020B0604020202020204" pitchFamily="34" charset="0"/>
                  <a:sym typeface="Wingdings" panose="05000000000000000000" pitchFamily="2" charset="2"/>
                </a:rPr>
                <a:t>UPID: </a:t>
              </a:r>
              <a:r>
                <a:rPr lang="en-US" sz="700" dirty="0">
                  <a:solidFill>
                    <a:prstClr val="black"/>
                  </a:solidFill>
                  <a:latin typeface="Calibri" panose="020F0502020204030204"/>
                  <a:cs typeface="Arial" panose="020B0604020202020204" pitchFamily="34" charset="0"/>
                  <a:sym typeface="Wingdings" panose="05000000000000000000" pitchFamily="2" charset="2"/>
                </a:rPr>
                <a:t>SGTIN</a:t>
              </a:r>
            </a:p>
            <a:p>
              <a:pPr marL="0" marR="0" lvl="0" indent="0" defTabSz="9144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sym typeface="Wingdings" panose="05000000000000000000" pitchFamily="2" charset="2"/>
                </a:rPr>
                <a:t>AIDC:</a:t>
              </a:r>
              <a:r>
                <a:rPr lang="en-US" sz="700" b="1" dirty="0">
                  <a:solidFill>
                    <a:prstClr val="black"/>
                  </a:solidFill>
                  <a:latin typeface="Calibri" panose="020F0502020204030204"/>
                  <a:cs typeface="Arial" panose="020B0604020202020204" pitchFamily="34" charset="0"/>
                  <a:sym typeface="Wingdings" panose="05000000000000000000" pitchFamily="2" charset="2"/>
                </a:rPr>
                <a:t> </a:t>
              </a:r>
              <a:r>
                <a:rPr lang="en-US" sz="700" dirty="0">
                  <a:solidFill>
                    <a:prstClr val="black"/>
                  </a:solidFill>
                  <a:latin typeface="Calibri" panose="020F0502020204030204"/>
                  <a:cs typeface="Arial" panose="020B0604020202020204" pitchFamily="34" charset="0"/>
                  <a:sym typeface="Wingdings" panose="05000000000000000000" pitchFamily="2" charset="2"/>
                </a:rPr>
                <a:t>2D barcodes / RFID</a:t>
              </a:r>
              <a:endParaRPr kumimoji="0" lang="en-US" sz="70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sym typeface="Wingdings" panose="05000000000000000000" pitchFamily="2" charset="2"/>
              </a:endParaRPr>
            </a:p>
          </p:txBody>
        </p:sp>
        <p:sp>
          <p:nvSpPr>
            <p:cNvPr id="377" name="MAN Rough capacity planning">
              <a:extLst>
                <a:ext uri="{FF2B5EF4-FFF2-40B4-BE49-F238E27FC236}">
                  <a16:creationId xmlns:a16="http://schemas.microsoft.com/office/drawing/2014/main" id="{CD4195A1-5D80-1BA4-63A8-903D1D34774A}"/>
                </a:ext>
              </a:extLst>
            </p:cNvPr>
            <p:cNvSpPr>
              <a:spLocks/>
            </p:cNvSpPr>
            <p:nvPr/>
          </p:nvSpPr>
          <p:spPr>
            <a:xfrm>
              <a:off x="4163320" y="4698740"/>
              <a:ext cx="674442"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sym typeface="Wingdings" panose="05000000000000000000" pitchFamily="2" charset="2"/>
                </a:rPr>
                <a:t>Production scheduling</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53" name="RFID LOGO">
              <a:extLst>
                <a:ext uri="{FF2B5EF4-FFF2-40B4-BE49-F238E27FC236}">
                  <a16:creationId xmlns:a16="http://schemas.microsoft.com/office/drawing/2014/main" id="{8C4C2B4C-E32D-D81D-3295-52DFB8904D79}"/>
                </a:ext>
              </a:extLst>
            </p:cNvPr>
            <p:cNvPicPr>
              <a:picLocks noChangeAspect="1"/>
            </p:cNvPicPr>
            <p:nvPr/>
          </p:nvPicPr>
          <p:blipFill>
            <a:blip r:embed="rId26"/>
            <a:stretch>
              <a:fillRect/>
            </a:stretch>
          </p:blipFill>
          <p:spPr>
            <a:xfrm>
              <a:off x="5877205" y="4743767"/>
              <a:ext cx="212445" cy="213596"/>
            </a:xfrm>
            <a:prstGeom prst="rect">
              <a:avLst/>
            </a:prstGeom>
          </p:spPr>
        </p:pic>
        <p:pic>
          <p:nvPicPr>
            <p:cNvPr id="54" name="Picture 2" descr="Data Matrix - Wikipedia">
              <a:extLst>
                <a:ext uri="{FF2B5EF4-FFF2-40B4-BE49-F238E27FC236}">
                  <a16:creationId xmlns:a16="http://schemas.microsoft.com/office/drawing/2014/main" id="{37902D73-EC9A-32AF-5663-D14A1AC0097A}"/>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654525" y="4751372"/>
              <a:ext cx="207795" cy="209408"/>
            </a:xfrm>
            <a:prstGeom prst="rect">
              <a:avLst/>
            </a:prstGeom>
            <a:noFill/>
            <a:extLst>
              <a:ext uri="{909E8E84-426E-40DD-AFC4-6F175D3DCCD1}">
                <a14:hiddenFill xmlns:a14="http://schemas.microsoft.com/office/drawing/2010/main">
                  <a:solidFill>
                    <a:srgbClr val="FFFFFF"/>
                  </a:solidFill>
                </a14:hiddenFill>
              </a:ext>
            </a:extLst>
          </p:spPr>
        </p:pic>
        <p:sp>
          <p:nvSpPr>
            <p:cNvPr id="379" name="A MAN: rough to fine">
              <a:extLst>
                <a:ext uri="{FF2B5EF4-FFF2-40B4-BE49-F238E27FC236}">
                  <a16:creationId xmlns:a16="http://schemas.microsoft.com/office/drawing/2014/main" id="{981338A8-CBEA-C47E-FABC-F8B590CCA551}"/>
                </a:ext>
              </a:extLst>
            </p:cNvPr>
            <p:cNvSpPr>
              <a:spLocks/>
            </p:cNvSpPr>
            <p:nvPr/>
          </p:nvSpPr>
          <p:spPr>
            <a:xfrm>
              <a:off x="4049436" y="4749084"/>
              <a:ext cx="123226" cy="158287"/>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0" name="A MAN: rough to fine">
              <a:extLst>
                <a:ext uri="{FF2B5EF4-FFF2-40B4-BE49-F238E27FC236}">
                  <a16:creationId xmlns:a16="http://schemas.microsoft.com/office/drawing/2014/main" id="{23005913-3548-3AF9-7AF0-7036ACA16D1E}"/>
                </a:ext>
              </a:extLst>
            </p:cNvPr>
            <p:cNvSpPr>
              <a:spLocks/>
            </p:cNvSpPr>
            <p:nvPr/>
          </p:nvSpPr>
          <p:spPr>
            <a:xfrm>
              <a:off x="4859413" y="4745061"/>
              <a:ext cx="123226" cy="158287"/>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2" name="Arrow: PROC">
              <a:extLst>
                <a:ext uri="{FF2B5EF4-FFF2-40B4-BE49-F238E27FC236}">
                  <a16:creationId xmlns:a16="http://schemas.microsoft.com/office/drawing/2014/main" id="{701EEC58-002D-ACC5-F79A-CC3375352E9A}"/>
                </a:ext>
              </a:extLst>
            </p:cNvPr>
            <p:cNvSpPr>
              <a:spLocks/>
            </p:cNvSpPr>
            <p:nvPr/>
          </p:nvSpPr>
          <p:spPr>
            <a:xfrm rot="5400000">
              <a:off x="4473676" y="4596724"/>
              <a:ext cx="102478" cy="144000"/>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3" name="A MAN: rough to fine">
              <a:extLst>
                <a:ext uri="{FF2B5EF4-FFF2-40B4-BE49-F238E27FC236}">
                  <a16:creationId xmlns:a16="http://schemas.microsoft.com/office/drawing/2014/main" id="{7A07D3E1-9E0B-3B6C-B359-B4FA3EA30CB5}"/>
                </a:ext>
              </a:extLst>
            </p:cNvPr>
            <p:cNvSpPr>
              <a:spLocks/>
            </p:cNvSpPr>
            <p:nvPr/>
          </p:nvSpPr>
          <p:spPr>
            <a:xfrm>
              <a:off x="6206248" y="4770666"/>
              <a:ext cx="123226" cy="158287"/>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84" name="A GOV to MTS">
              <a:extLst>
                <a:ext uri="{FF2B5EF4-FFF2-40B4-BE49-F238E27FC236}">
                  <a16:creationId xmlns:a16="http://schemas.microsoft.com/office/drawing/2014/main" id="{5D008596-9BFD-F187-074B-CDDECE43AF44}"/>
                </a:ext>
              </a:extLst>
            </p:cNvPr>
            <p:cNvCxnSpPr>
              <a:cxnSpLocks/>
              <a:stCxn id="35" idx="4"/>
              <a:endCxn id="335" idx="2"/>
            </p:cNvCxnSpPr>
            <p:nvPr/>
          </p:nvCxnSpPr>
          <p:spPr>
            <a:xfrm flipV="1">
              <a:off x="1397935" y="5506044"/>
              <a:ext cx="771356" cy="622751"/>
            </a:xfrm>
            <a:prstGeom prst="bentConnector2">
              <a:avLst/>
            </a:prstGeom>
            <a:ln w="25400">
              <a:solidFill>
                <a:srgbClr val="00B050"/>
              </a:solidFill>
              <a:prstDash val="sysDot"/>
              <a:headEnd type="oval"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88" name="A GOV to MTS">
              <a:extLst>
                <a:ext uri="{FF2B5EF4-FFF2-40B4-BE49-F238E27FC236}">
                  <a16:creationId xmlns:a16="http://schemas.microsoft.com/office/drawing/2014/main" id="{F28C0C47-7E4E-DB14-0E6F-25F18A95F7EF}"/>
                </a:ext>
              </a:extLst>
            </p:cNvPr>
            <p:cNvCxnSpPr>
              <a:cxnSpLocks/>
            </p:cNvCxnSpPr>
            <p:nvPr/>
          </p:nvCxnSpPr>
          <p:spPr>
            <a:xfrm flipV="1">
              <a:off x="874176" y="3421707"/>
              <a:ext cx="0" cy="2212517"/>
            </a:xfrm>
            <a:prstGeom prst="straightConnector1">
              <a:avLst/>
            </a:prstGeom>
            <a:ln w="25400">
              <a:solidFill>
                <a:srgbClr val="00B050"/>
              </a:solidFill>
              <a:prstDash val="sysDot"/>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10" name="CON installation of elements">
              <a:extLst>
                <a:ext uri="{FF2B5EF4-FFF2-40B4-BE49-F238E27FC236}">
                  <a16:creationId xmlns:a16="http://schemas.microsoft.com/office/drawing/2014/main" id="{1C5492F0-E626-8B52-8984-93BFF811886B}"/>
                </a:ext>
              </a:extLst>
            </p:cNvPr>
            <p:cNvSpPr>
              <a:spLocks/>
            </p:cNvSpPr>
            <p:nvPr/>
          </p:nvSpPr>
          <p:spPr>
            <a:xfrm>
              <a:off x="5003052" y="5142105"/>
              <a:ext cx="2367394" cy="108000"/>
            </a:xfrm>
            <a:prstGeom prst="roundRect">
              <a:avLst>
                <a:gd name="adj" fmla="val 3777"/>
              </a:avLst>
            </a:prstGeom>
            <a:solidFill>
              <a:schemeClr val="bg1">
                <a:alpha val="90000"/>
              </a:scheme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lvl="0" algn="ctr">
                <a:lnSpc>
                  <a:spcPct val="80000"/>
                </a:lnSpc>
                <a:defRPr/>
              </a:pPr>
              <a:r>
                <a:rPr lang="fi-FI" sz="700" dirty="0">
                  <a:solidFill>
                    <a:schemeClr val="tx1"/>
                  </a:solidFill>
                  <a:latin typeface="Calibri" panose="020F0502020204030204"/>
                  <a:cs typeface="Arial" panose="020B0604020202020204" pitchFamily="34" charset="0"/>
                </a:rPr>
                <a:t>As </a:t>
              </a:r>
              <a:r>
                <a:rPr lang="fi-FI" sz="700" dirty="0" err="1">
                  <a:solidFill>
                    <a:schemeClr val="tx1"/>
                  </a:solidFill>
                  <a:latin typeface="Calibri" panose="020F0502020204030204"/>
                  <a:cs typeface="Arial" panose="020B0604020202020204" pitchFamily="34" charset="0"/>
                </a:rPr>
                <a:t>Scheduled</a:t>
              </a:r>
              <a:r>
                <a:rPr lang="fi-FI" sz="700" dirty="0">
                  <a:solidFill>
                    <a:schemeClr val="tx1"/>
                  </a:solidFill>
                  <a:latin typeface="Calibri" panose="020F0502020204030204"/>
                  <a:cs typeface="Arial" panose="020B0604020202020204" pitchFamily="34" charset="0"/>
                </a:rPr>
                <a:t> &amp; As </a:t>
              </a:r>
              <a:r>
                <a:rPr lang="fi-FI" sz="700" dirty="0" err="1">
                  <a:solidFill>
                    <a:schemeClr val="tx1"/>
                  </a:solidFill>
                  <a:latin typeface="Calibri" panose="020F0502020204030204"/>
                  <a:cs typeface="Arial" panose="020B0604020202020204" pitchFamily="34" charset="0"/>
                </a:rPr>
                <a:t>Manufactured</a:t>
              </a:r>
              <a:r>
                <a:rPr lang="fi-FI" sz="700" dirty="0">
                  <a:solidFill>
                    <a:schemeClr val="tx1"/>
                  </a:solidFill>
                  <a:latin typeface="Calibri" panose="020F0502020204030204"/>
                  <a:cs typeface="Arial" panose="020B0604020202020204" pitchFamily="34" charset="0"/>
                </a:rPr>
                <a:t> data </a:t>
              </a:r>
              <a:r>
                <a:rPr lang="fi-FI" sz="700" dirty="0" err="1">
                  <a:solidFill>
                    <a:schemeClr val="tx1"/>
                  </a:solidFill>
                  <a:latin typeface="Calibri" panose="020F0502020204030204"/>
                  <a:cs typeface="Arial" panose="020B0604020202020204" pitchFamily="34" charset="0"/>
                </a:rPr>
                <a:t>collection</a:t>
              </a:r>
              <a:endParaRPr lang="fi-FI" sz="700" dirty="0">
                <a:solidFill>
                  <a:schemeClr val="tx1"/>
                </a:solidFill>
                <a:latin typeface="Calibri" panose="020F0502020204030204"/>
                <a:cs typeface="Arial" panose="020B0604020202020204" pitchFamily="34" charset="0"/>
              </a:endParaRPr>
            </a:p>
          </p:txBody>
        </p:sp>
        <p:sp>
          <p:nvSpPr>
            <p:cNvPr id="47" name="MAN Tender Response">
              <a:extLst>
                <a:ext uri="{FF2B5EF4-FFF2-40B4-BE49-F238E27FC236}">
                  <a16:creationId xmlns:a16="http://schemas.microsoft.com/office/drawing/2014/main" id="{2FB57B55-1F6A-A6C7-3928-D31CA6B33F48}"/>
                </a:ext>
              </a:extLst>
            </p:cNvPr>
            <p:cNvSpPr>
              <a:spLocks/>
            </p:cNvSpPr>
            <p:nvPr/>
          </p:nvSpPr>
          <p:spPr>
            <a:xfrm>
              <a:off x="6543888" y="5335819"/>
              <a:ext cx="2035529" cy="180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Receiving</a:t>
              </a:r>
            </a:p>
          </p:txBody>
        </p:sp>
        <p:sp>
          <p:nvSpPr>
            <p:cNvPr id="411" name="Suorakulmio: Pyöristetyt kulmat 410">
              <a:extLst>
                <a:ext uri="{FF2B5EF4-FFF2-40B4-BE49-F238E27FC236}">
                  <a16:creationId xmlns:a16="http://schemas.microsoft.com/office/drawing/2014/main" id="{B20BE6A5-1379-D99A-A093-9DD11DED5FDC}"/>
                </a:ext>
              </a:extLst>
            </p:cNvPr>
            <p:cNvSpPr>
              <a:spLocks/>
            </p:cNvSpPr>
            <p:nvPr/>
          </p:nvSpPr>
          <p:spPr>
            <a:xfrm>
              <a:off x="6123872" y="4978887"/>
              <a:ext cx="218108" cy="153184"/>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36000" rIns="0" rtlCol="0" anchor="ct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prstClr val="white"/>
                  </a:solidFill>
                  <a:effectLst/>
                  <a:uLnTx/>
                  <a:uFillTx/>
                  <a:latin typeface="Aptos" panose="02110004020202020204"/>
                  <a:ea typeface="+mn-ea"/>
                  <a:cs typeface="+mn-cs"/>
                </a:rPr>
                <a:t>DP</a:t>
              </a:r>
              <a:endParaRPr kumimoji="0" lang="fi-FI" sz="5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448" name="Ryhmä 447">
              <a:extLst>
                <a:ext uri="{FF2B5EF4-FFF2-40B4-BE49-F238E27FC236}">
                  <a16:creationId xmlns:a16="http://schemas.microsoft.com/office/drawing/2014/main" id="{153FB1CA-6751-C7A2-1F7C-C9B0A3A0DD71}"/>
                </a:ext>
              </a:extLst>
            </p:cNvPr>
            <p:cNvGrpSpPr/>
            <p:nvPr/>
          </p:nvGrpSpPr>
          <p:grpSpPr>
            <a:xfrm>
              <a:off x="7852108" y="5608995"/>
              <a:ext cx="447804" cy="619155"/>
              <a:chOff x="9291841" y="5954220"/>
              <a:chExt cx="447804" cy="619155"/>
            </a:xfrm>
          </p:grpSpPr>
          <p:sp>
            <p:nvSpPr>
              <p:cNvPr id="432" name="Lieriö 64">
                <a:extLst>
                  <a:ext uri="{FF2B5EF4-FFF2-40B4-BE49-F238E27FC236}">
                    <a16:creationId xmlns:a16="http://schemas.microsoft.com/office/drawing/2014/main" id="{8EF78061-B759-7390-03C1-1680C276CD01}"/>
                  </a:ext>
                </a:extLst>
              </p:cNvPr>
              <p:cNvSpPr>
                <a:spLocks/>
              </p:cNvSpPr>
              <p:nvPr/>
            </p:nvSpPr>
            <p:spPr>
              <a:xfrm>
                <a:off x="9291841" y="5954220"/>
                <a:ext cx="447804" cy="562893"/>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9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nvGrpSpPr>
              <p:cNvPr id="433" name="Ryhmä 432">
                <a:extLst>
                  <a:ext uri="{FF2B5EF4-FFF2-40B4-BE49-F238E27FC236}">
                    <a16:creationId xmlns:a16="http://schemas.microsoft.com/office/drawing/2014/main" id="{C53405AC-C7FB-DE4E-2B50-94BD9EE3A352}"/>
                  </a:ext>
                </a:extLst>
              </p:cNvPr>
              <p:cNvGrpSpPr>
                <a:grpSpLocks/>
              </p:cNvGrpSpPr>
              <p:nvPr/>
            </p:nvGrpSpPr>
            <p:grpSpPr>
              <a:xfrm>
                <a:off x="9336569" y="5961375"/>
                <a:ext cx="357790" cy="612000"/>
                <a:chOff x="2948247" y="1887485"/>
                <a:chExt cx="1178692" cy="2042850"/>
              </a:xfrm>
            </p:grpSpPr>
            <p:grpSp>
              <p:nvGrpSpPr>
                <p:cNvPr id="434" name="Ryhmä 433">
                  <a:extLst>
                    <a:ext uri="{FF2B5EF4-FFF2-40B4-BE49-F238E27FC236}">
                      <a16:creationId xmlns:a16="http://schemas.microsoft.com/office/drawing/2014/main" id="{0345DC4F-5C0B-2FB0-31AA-A66E7CA58F71}"/>
                    </a:ext>
                  </a:extLst>
                </p:cNvPr>
                <p:cNvGrpSpPr>
                  <a:grpSpLocks/>
                </p:cNvGrpSpPr>
                <p:nvPr/>
              </p:nvGrpSpPr>
              <p:grpSpPr>
                <a:xfrm>
                  <a:off x="2948247" y="1887485"/>
                  <a:ext cx="1178692" cy="2042850"/>
                  <a:chOff x="5268316" y="2279374"/>
                  <a:chExt cx="1178692" cy="2042848"/>
                </a:xfrm>
              </p:grpSpPr>
              <p:sp>
                <p:nvSpPr>
                  <p:cNvPr id="436" name="Leveä kaari 435">
                    <a:extLst>
                      <a:ext uri="{FF2B5EF4-FFF2-40B4-BE49-F238E27FC236}">
                        <a16:creationId xmlns:a16="http://schemas.microsoft.com/office/drawing/2014/main" id="{EBABF234-F11E-6CC1-1AD3-80D8E0F0EA7D}"/>
                      </a:ext>
                    </a:extLst>
                  </p:cNvPr>
                  <p:cNvSpPr>
                    <a:spLocks/>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437" name="Ryhmä 436">
                    <a:extLst>
                      <a:ext uri="{FF2B5EF4-FFF2-40B4-BE49-F238E27FC236}">
                        <a16:creationId xmlns:a16="http://schemas.microsoft.com/office/drawing/2014/main" id="{4F8D1678-8CAE-02E4-F486-A95EF7A1CE1C}"/>
                      </a:ext>
                    </a:extLst>
                  </p:cNvPr>
                  <p:cNvGrpSpPr>
                    <a:grpSpLocks/>
                  </p:cNvGrpSpPr>
                  <p:nvPr/>
                </p:nvGrpSpPr>
                <p:grpSpPr>
                  <a:xfrm>
                    <a:off x="5268316" y="2279374"/>
                    <a:ext cx="1178692" cy="1731004"/>
                    <a:chOff x="5268316" y="2279374"/>
                    <a:chExt cx="1178692" cy="1731004"/>
                  </a:xfrm>
                </p:grpSpPr>
                <p:grpSp>
                  <p:nvGrpSpPr>
                    <p:cNvPr id="438" name="Ryhmä 437">
                      <a:extLst>
                        <a:ext uri="{FF2B5EF4-FFF2-40B4-BE49-F238E27FC236}">
                          <a16:creationId xmlns:a16="http://schemas.microsoft.com/office/drawing/2014/main" id="{16B5020C-C0B5-AE7C-5F90-D7A597742ABE}"/>
                        </a:ext>
                      </a:extLst>
                    </p:cNvPr>
                    <p:cNvGrpSpPr>
                      <a:grpSpLocks/>
                    </p:cNvGrpSpPr>
                    <p:nvPr/>
                  </p:nvGrpSpPr>
                  <p:grpSpPr>
                    <a:xfrm>
                      <a:off x="5268316" y="2517044"/>
                      <a:ext cx="1178692" cy="1493334"/>
                      <a:chOff x="5268316" y="2517044"/>
                      <a:chExt cx="1178692" cy="1493334"/>
                    </a:xfrm>
                    <a:effectLst>
                      <a:outerShdw blurRad="50800" dist="38100" dir="2700000" algn="tl" rotWithShape="0">
                        <a:prstClr val="black">
                          <a:alpha val="40000"/>
                        </a:prstClr>
                      </a:outerShdw>
                    </a:effectLst>
                  </p:grpSpPr>
                  <p:grpSp>
                    <p:nvGrpSpPr>
                      <p:cNvPr id="440" name="Ryhmä 439">
                        <a:extLst>
                          <a:ext uri="{FF2B5EF4-FFF2-40B4-BE49-F238E27FC236}">
                            <a16:creationId xmlns:a16="http://schemas.microsoft.com/office/drawing/2014/main" id="{5A686F58-6D45-BBBC-0D74-134C468E4F26}"/>
                          </a:ext>
                        </a:extLst>
                      </p:cNvPr>
                      <p:cNvGrpSpPr>
                        <a:grpSpLocks/>
                      </p:cNvGrpSpPr>
                      <p:nvPr/>
                    </p:nvGrpSpPr>
                    <p:grpSpPr>
                      <a:xfrm>
                        <a:off x="5268316" y="2517044"/>
                        <a:ext cx="1178692" cy="1493334"/>
                        <a:chOff x="3816979" y="2504785"/>
                        <a:chExt cx="1178692" cy="1493334"/>
                      </a:xfrm>
                    </p:grpSpPr>
                    <p:sp>
                      <p:nvSpPr>
                        <p:cNvPr id="445" name="Suorakulmio: Yläkulmat pyöristetty 444">
                          <a:extLst>
                            <a:ext uri="{FF2B5EF4-FFF2-40B4-BE49-F238E27FC236}">
                              <a16:creationId xmlns:a16="http://schemas.microsoft.com/office/drawing/2014/main" id="{691B6078-9044-4634-93CC-90BD58D029CB}"/>
                            </a:ext>
                          </a:extLst>
                        </p:cNvPr>
                        <p:cNvSpPr>
                          <a:spLocks/>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46" name="Kuva 445" descr="Maapallo tasaisella täytöllä">
                          <a:extLst>
                            <a:ext uri="{FF2B5EF4-FFF2-40B4-BE49-F238E27FC236}">
                              <a16:creationId xmlns:a16="http://schemas.microsoft.com/office/drawing/2014/main" id="{E0635E8E-96CF-C474-EAF7-1B760299106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048125" y="2934920"/>
                          <a:ext cx="704015" cy="704015"/>
                        </a:xfrm>
                        <a:prstGeom prst="rect">
                          <a:avLst/>
                        </a:prstGeom>
                      </p:spPr>
                    </p:pic>
                    <p:sp>
                      <p:nvSpPr>
                        <p:cNvPr id="447" name="Tekstiruutu 446">
                          <a:extLst>
                            <a:ext uri="{FF2B5EF4-FFF2-40B4-BE49-F238E27FC236}">
                              <a16:creationId xmlns:a16="http://schemas.microsoft.com/office/drawing/2014/main" id="{3B886AAD-8628-F9D6-B5EC-1D60753FD345}"/>
                            </a:ext>
                          </a:extLst>
                        </p:cNvPr>
                        <p:cNvSpPr txBox="1">
                          <a:spLocks/>
                        </p:cNvSpPr>
                        <p:nvPr/>
                      </p:nvSpPr>
                      <p:spPr>
                        <a:xfrm>
                          <a:off x="3816979" y="2504785"/>
                          <a:ext cx="1178692" cy="6677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1" i="0" u="none" strike="noStrike" kern="1200" cap="none" spc="0" normalizeH="0" baseline="0" noProof="0">
                              <a:ln>
                                <a:noFill/>
                              </a:ln>
                              <a:solidFill>
                                <a:prstClr val="white"/>
                              </a:solidFill>
                              <a:effectLst/>
                              <a:uLnTx/>
                              <a:uFillTx/>
                              <a:latin typeface="Aptos" panose="02110004020202020204"/>
                              <a:ea typeface="+mn-ea"/>
                              <a:cs typeface="+mn-cs"/>
                            </a:rPr>
                            <a:t>DPP</a:t>
                          </a:r>
                        </a:p>
                      </p:txBody>
                    </p:sp>
                  </p:grpSp>
                  <p:sp>
                    <p:nvSpPr>
                      <p:cNvPr id="441" name="Suorakulmio 440">
                        <a:extLst>
                          <a:ext uri="{FF2B5EF4-FFF2-40B4-BE49-F238E27FC236}">
                            <a16:creationId xmlns:a16="http://schemas.microsoft.com/office/drawing/2014/main" id="{3E66C3F9-85D7-29BF-E952-A1ED97AF4491}"/>
                          </a:ext>
                        </a:extLst>
                      </p:cNvPr>
                      <p:cNvSpPr>
                        <a:spLocks/>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2" name="Ellipsi 441">
                        <a:extLst>
                          <a:ext uri="{FF2B5EF4-FFF2-40B4-BE49-F238E27FC236}">
                            <a16:creationId xmlns:a16="http://schemas.microsoft.com/office/drawing/2014/main" id="{4F3F0539-71C1-6972-AB7A-60E474E779AE}"/>
                          </a:ext>
                        </a:extLst>
                      </p:cNvPr>
                      <p:cNvSpPr>
                        <a:spLocks/>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43" name="Suora yhdysviiva 442">
                        <a:extLst>
                          <a:ext uri="{FF2B5EF4-FFF2-40B4-BE49-F238E27FC236}">
                            <a16:creationId xmlns:a16="http://schemas.microsoft.com/office/drawing/2014/main" id="{95B74493-234E-EBEC-4D2A-8F8149EABD06}"/>
                          </a:ext>
                        </a:extLst>
                      </p:cNvPr>
                      <p:cNvCxnSpPr>
                        <a:cxnSpLocks/>
                        <a:stCxn id="442" idx="6"/>
                        <a:endCxn id="441" idx="3"/>
                      </p:cNvCxnSpPr>
                      <p:nvPr/>
                    </p:nvCxnSpPr>
                    <p:spPr>
                      <a:xfrm>
                        <a:off x="5888901" y="3830787"/>
                        <a:ext cx="118597"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444" name="Suora yhdysviiva 443">
                        <a:extLst>
                          <a:ext uri="{FF2B5EF4-FFF2-40B4-BE49-F238E27FC236}">
                            <a16:creationId xmlns:a16="http://schemas.microsoft.com/office/drawing/2014/main" id="{6EA82DAD-01DE-8F29-4120-CFAC572B84FE}"/>
                          </a:ext>
                        </a:extLst>
                      </p:cNvPr>
                      <p:cNvCxnSpPr>
                        <a:cxnSpLocks/>
                      </p:cNvCxnSpPr>
                      <p:nvPr/>
                    </p:nvCxnSpPr>
                    <p:spPr>
                      <a:xfrm>
                        <a:off x="5706251" y="3830787"/>
                        <a:ext cx="118597"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439" name="Leveä kaari 438">
                      <a:extLst>
                        <a:ext uri="{FF2B5EF4-FFF2-40B4-BE49-F238E27FC236}">
                          <a16:creationId xmlns:a16="http://schemas.microsoft.com/office/drawing/2014/main" id="{EE0BBD48-F279-9B08-25E2-35677123F1E2}"/>
                        </a:ext>
                      </a:extLst>
                    </p:cNvPr>
                    <p:cNvSpPr>
                      <a:spLocks/>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435" name="Leveä kaari 434">
                  <a:extLst>
                    <a:ext uri="{FF2B5EF4-FFF2-40B4-BE49-F238E27FC236}">
                      <a16:creationId xmlns:a16="http://schemas.microsoft.com/office/drawing/2014/main" id="{705BD94F-18E0-5FC3-2694-AC7186B1A205}"/>
                    </a:ext>
                  </a:extLst>
                </p:cNvPr>
                <p:cNvSpPr>
                  <a:spLocks/>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449" name="Ryhmä 448">
              <a:extLst>
                <a:ext uri="{FF2B5EF4-FFF2-40B4-BE49-F238E27FC236}">
                  <a16:creationId xmlns:a16="http://schemas.microsoft.com/office/drawing/2014/main" id="{362FC23B-968C-B9C9-AFD9-938F03B028A9}"/>
                </a:ext>
              </a:extLst>
            </p:cNvPr>
            <p:cNvGrpSpPr/>
            <p:nvPr/>
          </p:nvGrpSpPr>
          <p:grpSpPr>
            <a:xfrm>
              <a:off x="5835517" y="3716629"/>
              <a:ext cx="447804" cy="619155"/>
              <a:chOff x="9291841" y="5954220"/>
              <a:chExt cx="447804" cy="619155"/>
            </a:xfrm>
          </p:grpSpPr>
          <p:sp>
            <p:nvSpPr>
              <p:cNvPr id="450" name="Lieriö 64">
                <a:extLst>
                  <a:ext uri="{FF2B5EF4-FFF2-40B4-BE49-F238E27FC236}">
                    <a16:creationId xmlns:a16="http://schemas.microsoft.com/office/drawing/2014/main" id="{25C4F1A2-1C46-AFF2-4C3E-C20EF04826A3}"/>
                  </a:ext>
                </a:extLst>
              </p:cNvPr>
              <p:cNvSpPr>
                <a:spLocks/>
              </p:cNvSpPr>
              <p:nvPr/>
            </p:nvSpPr>
            <p:spPr>
              <a:xfrm>
                <a:off x="9291841" y="5954220"/>
                <a:ext cx="447804" cy="562893"/>
              </a:xfrm>
              <a:prstGeom prst="can">
                <a:avLst>
                  <a:gd name="adj" fmla="val 12499"/>
                </a:avLst>
              </a:prstGeom>
              <a:solidFill>
                <a:schemeClr val="bg1">
                  <a:lumMod val="65000"/>
                </a:schemeClr>
              </a:soli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fi-FI" sz="9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nvGrpSpPr>
              <p:cNvPr id="451" name="Ryhmä 450">
                <a:extLst>
                  <a:ext uri="{FF2B5EF4-FFF2-40B4-BE49-F238E27FC236}">
                    <a16:creationId xmlns:a16="http://schemas.microsoft.com/office/drawing/2014/main" id="{92B26F24-13DE-6EC5-DBF0-05323D86D035}"/>
                  </a:ext>
                </a:extLst>
              </p:cNvPr>
              <p:cNvGrpSpPr>
                <a:grpSpLocks/>
              </p:cNvGrpSpPr>
              <p:nvPr/>
            </p:nvGrpSpPr>
            <p:grpSpPr>
              <a:xfrm>
                <a:off x="9336569" y="5961375"/>
                <a:ext cx="357790" cy="612000"/>
                <a:chOff x="2948247" y="1887485"/>
                <a:chExt cx="1178692" cy="2042850"/>
              </a:xfrm>
            </p:grpSpPr>
            <p:grpSp>
              <p:nvGrpSpPr>
                <p:cNvPr id="452" name="Ryhmä 451">
                  <a:extLst>
                    <a:ext uri="{FF2B5EF4-FFF2-40B4-BE49-F238E27FC236}">
                      <a16:creationId xmlns:a16="http://schemas.microsoft.com/office/drawing/2014/main" id="{BF3C704D-3BE3-1C62-A208-C1134F6C9775}"/>
                    </a:ext>
                  </a:extLst>
                </p:cNvPr>
                <p:cNvGrpSpPr>
                  <a:grpSpLocks/>
                </p:cNvGrpSpPr>
                <p:nvPr/>
              </p:nvGrpSpPr>
              <p:grpSpPr>
                <a:xfrm>
                  <a:off x="2948247" y="1887485"/>
                  <a:ext cx="1178692" cy="2042850"/>
                  <a:chOff x="5268316" y="2279374"/>
                  <a:chExt cx="1178692" cy="2042848"/>
                </a:xfrm>
              </p:grpSpPr>
              <p:sp>
                <p:nvSpPr>
                  <p:cNvPr id="454" name="Leveä kaari 453">
                    <a:extLst>
                      <a:ext uri="{FF2B5EF4-FFF2-40B4-BE49-F238E27FC236}">
                        <a16:creationId xmlns:a16="http://schemas.microsoft.com/office/drawing/2014/main" id="{8D29BAFE-5A30-007F-9106-50C8485FE84C}"/>
                      </a:ext>
                    </a:extLst>
                  </p:cNvPr>
                  <p:cNvSpPr>
                    <a:spLocks/>
                  </p:cNvSpPr>
                  <p:nvPr/>
                </p:nvSpPr>
                <p:spPr>
                  <a:xfrm rot="20883042">
                    <a:off x="5410512" y="3407822"/>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455" name="Ryhmä 454">
                    <a:extLst>
                      <a:ext uri="{FF2B5EF4-FFF2-40B4-BE49-F238E27FC236}">
                        <a16:creationId xmlns:a16="http://schemas.microsoft.com/office/drawing/2014/main" id="{7BECDCE8-2D6F-1720-BEB8-96BE9AA6FF37}"/>
                      </a:ext>
                    </a:extLst>
                  </p:cNvPr>
                  <p:cNvGrpSpPr>
                    <a:grpSpLocks/>
                  </p:cNvGrpSpPr>
                  <p:nvPr/>
                </p:nvGrpSpPr>
                <p:grpSpPr>
                  <a:xfrm>
                    <a:off x="5268316" y="2279374"/>
                    <a:ext cx="1178692" cy="1731004"/>
                    <a:chOff x="5268316" y="2279374"/>
                    <a:chExt cx="1178692" cy="1731004"/>
                  </a:xfrm>
                </p:grpSpPr>
                <p:grpSp>
                  <p:nvGrpSpPr>
                    <p:cNvPr id="456" name="Ryhmä 455">
                      <a:extLst>
                        <a:ext uri="{FF2B5EF4-FFF2-40B4-BE49-F238E27FC236}">
                          <a16:creationId xmlns:a16="http://schemas.microsoft.com/office/drawing/2014/main" id="{198C1D93-118E-668C-36A9-71C1C4775155}"/>
                        </a:ext>
                      </a:extLst>
                    </p:cNvPr>
                    <p:cNvGrpSpPr>
                      <a:grpSpLocks/>
                    </p:cNvGrpSpPr>
                    <p:nvPr/>
                  </p:nvGrpSpPr>
                  <p:grpSpPr>
                    <a:xfrm>
                      <a:off x="5268316" y="2517044"/>
                      <a:ext cx="1178692" cy="1493334"/>
                      <a:chOff x="5268316" y="2517044"/>
                      <a:chExt cx="1178692" cy="1493334"/>
                    </a:xfrm>
                    <a:effectLst>
                      <a:outerShdw blurRad="50800" dist="38100" dir="2700000" algn="tl" rotWithShape="0">
                        <a:prstClr val="black">
                          <a:alpha val="40000"/>
                        </a:prstClr>
                      </a:outerShdw>
                    </a:effectLst>
                  </p:grpSpPr>
                  <p:grpSp>
                    <p:nvGrpSpPr>
                      <p:cNvPr id="458" name="Ryhmä 457">
                        <a:extLst>
                          <a:ext uri="{FF2B5EF4-FFF2-40B4-BE49-F238E27FC236}">
                            <a16:creationId xmlns:a16="http://schemas.microsoft.com/office/drawing/2014/main" id="{AC6D3FC1-F93F-F7D0-6451-4369E7CFB899}"/>
                          </a:ext>
                        </a:extLst>
                      </p:cNvPr>
                      <p:cNvGrpSpPr>
                        <a:grpSpLocks/>
                      </p:cNvGrpSpPr>
                      <p:nvPr/>
                    </p:nvGrpSpPr>
                    <p:grpSpPr>
                      <a:xfrm>
                        <a:off x="5268316" y="2517044"/>
                        <a:ext cx="1178692" cy="1493334"/>
                        <a:chOff x="3816979" y="2504785"/>
                        <a:chExt cx="1178692" cy="1493334"/>
                      </a:xfrm>
                    </p:grpSpPr>
                    <p:sp>
                      <p:nvSpPr>
                        <p:cNvPr id="463" name="Suorakulmio: Yläkulmat pyöristetty 462">
                          <a:extLst>
                            <a:ext uri="{FF2B5EF4-FFF2-40B4-BE49-F238E27FC236}">
                              <a16:creationId xmlns:a16="http://schemas.microsoft.com/office/drawing/2014/main" id="{14A5B350-E35F-9918-6DA3-59B72204B6B7}"/>
                            </a:ext>
                          </a:extLst>
                        </p:cNvPr>
                        <p:cNvSpPr>
                          <a:spLocks/>
                        </p:cNvSpPr>
                        <p:nvPr/>
                      </p:nvSpPr>
                      <p:spPr>
                        <a:xfrm rot="5400000">
                          <a:off x="3685375" y="2786929"/>
                          <a:ext cx="1419159" cy="1003221"/>
                        </a:xfrm>
                        <a:prstGeom prst="round2SameRect">
                          <a:avLst>
                            <a:gd name="adj1" fmla="val 7014"/>
                            <a:gd name="adj2" fmla="val 0"/>
                          </a:avLst>
                        </a:prstGeom>
                        <a:solidFill>
                          <a:srgbClr val="032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64" name="Kuva 463" descr="Maapallo tasaisella täytöllä">
                          <a:extLst>
                            <a:ext uri="{FF2B5EF4-FFF2-40B4-BE49-F238E27FC236}">
                              <a16:creationId xmlns:a16="http://schemas.microsoft.com/office/drawing/2014/main" id="{46B2FCE9-2ABD-7ECD-8140-F58E37602F3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048125" y="2934920"/>
                          <a:ext cx="704015" cy="704015"/>
                        </a:xfrm>
                        <a:prstGeom prst="rect">
                          <a:avLst/>
                        </a:prstGeom>
                      </p:spPr>
                    </p:pic>
                    <p:sp>
                      <p:nvSpPr>
                        <p:cNvPr id="465" name="Tekstiruutu 464">
                          <a:extLst>
                            <a:ext uri="{FF2B5EF4-FFF2-40B4-BE49-F238E27FC236}">
                              <a16:creationId xmlns:a16="http://schemas.microsoft.com/office/drawing/2014/main" id="{F96086DE-499B-8C3A-5D4B-665B9BFD0726}"/>
                            </a:ext>
                          </a:extLst>
                        </p:cNvPr>
                        <p:cNvSpPr txBox="1">
                          <a:spLocks/>
                        </p:cNvSpPr>
                        <p:nvPr/>
                      </p:nvSpPr>
                      <p:spPr>
                        <a:xfrm>
                          <a:off x="3816979" y="2504785"/>
                          <a:ext cx="1178692" cy="6677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1" i="0" u="none" strike="noStrike" kern="1200" cap="none" spc="0" normalizeH="0" baseline="0" noProof="0" dirty="0">
                              <a:ln>
                                <a:noFill/>
                              </a:ln>
                              <a:solidFill>
                                <a:prstClr val="white"/>
                              </a:solidFill>
                              <a:effectLst/>
                              <a:uLnTx/>
                              <a:uFillTx/>
                              <a:latin typeface="Aptos" panose="02110004020202020204"/>
                              <a:ea typeface="+mn-ea"/>
                              <a:cs typeface="+mn-cs"/>
                            </a:rPr>
                            <a:t>DPP</a:t>
                          </a:r>
                        </a:p>
                      </p:txBody>
                    </p:sp>
                  </p:grpSp>
                  <p:sp>
                    <p:nvSpPr>
                      <p:cNvPr id="459" name="Suorakulmio 458">
                        <a:extLst>
                          <a:ext uri="{FF2B5EF4-FFF2-40B4-BE49-F238E27FC236}">
                            <a16:creationId xmlns:a16="http://schemas.microsoft.com/office/drawing/2014/main" id="{902E268F-B7B8-B869-BE96-97F06BF25B71}"/>
                          </a:ext>
                        </a:extLst>
                      </p:cNvPr>
                      <p:cNvSpPr>
                        <a:spLocks/>
                      </p:cNvSpPr>
                      <p:nvPr/>
                    </p:nvSpPr>
                    <p:spPr>
                      <a:xfrm>
                        <a:off x="5750184" y="3764111"/>
                        <a:ext cx="219075" cy="13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0" name="Ellipsi 459">
                        <a:extLst>
                          <a:ext uri="{FF2B5EF4-FFF2-40B4-BE49-F238E27FC236}">
                            <a16:creationId xmlns:a16="http://schemas.microsoft.com/office/drawing/2014/main" id="{C18034B4-B81C-039E-DFC4-FCD0B3066FF3}"/>
                          </a:ext>
                        </a:extLst>
                      </p:cNvPr>
                      <p:cNvSpPr>
                        <a:spLocks/>
                      </p:cNvSpPr>
                      <p:nvPr/>
                    </p:nvSpPr>
                    <p:spPr>
                      <a:xfrm>
                        <a:off x="5824106" y="3798386"/>
                        <a:ext cx="64800" cy="64800"/>
                      </a:xfrm>
                      <a:prstGeom prst="ellipse">
                        <a:avLst/>
                      </a:prstGeom>
                      <a:solidFill>
                        <a:schemeClr val="bg1"/>
                      </a:solidFill>
                      <a:ln w="9525">
                        <a:solidFill>
                          <a:srgbClr val="032D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61" name="Suora yhdysviiva 460">
                        <a:extLst>
                          <a:ext uri="{FF2B5EF4-FFF2-40B4-BE49-F238E27FC236}">
                            <a16:creationId xmlns:a16="http://schemas.microsoft.com/office/drawing/2014/main" id="{0DF9716B-A9E0-D760-6121-D876CAE3C0C3}"/>
                          </a:ext>
                        </a:extLst>
                      </p:cNvPr>
                      <p:cNvCxnSpPr>
                        <a:cxnSpLocks/>
                        <a:stCxn id="460" idx="6"/>
                        <a:endCxn id="459" idx="3"/>
                      </p:cNvCxnSpPr>
                      <p:nvPr/>
                    </p:nvCxnSpPr>
                    <p:spPr>
                      <a:xfrm>
                        <a:off x="5888901" y="3830787"/>
                        <a:ext cx="118597"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cxnSp>
                    <p:nvCxnSpPr>
                      <p:cNvPr id="462" name="Suora yhdysviiva 461">
                        <a:extLst>
                          <a:ext uri="{FF2B5EF4-FFF2-40B4-BE49-F238E27FC236}">
                            <a16:creationId xmlns:a16="http://schemas.microsoft.com/office/drawing/2014/main" id="{B43FAE4E-4E98-D50E-AC6F-40CBCA032D37}"/>
                          </a:ext>
                        </a:extLst>
                      </p:cNvPr>
                      <p:cNvCxnSpPr>
                        <a:cxnSpLocks/>
                      </p:cNvCxnSpPr>
                      <p:nvPr/>
                    </p:nvCxnSpPr>
                    <p:spPr>
                      <a:xfrm>
                        <a:off x="5706251" y="3830787"/>
                        <a:ext cx="118597" cy="0"/>
                      </a:xfrm>
                      <a:prstGeom prst="line">
                        <a:avLst/>
                      </a:prstGeom>
                      <a:ln w="12700">
                        <a:solidFill>
                          <a:srgbClr val="032D6C"/>
                        </a:solidFill>
                      </a:ln>
                    </p:spPr>
                    <p:style>
                      <a:lnRef idx="2">
                        <a:schemeClr val="accent1"/>
                      </a:lnRef>
                      <a:fillRef idx="0">
                        <a:schemeClr val="accent1"/>
                      </a:fillRef>
                      <a:effectRef idx="1">
                        <a:schemeClr val="accent1"/>
                      </a:effectRef>
                      <a:fontRef idx="minor">
                        <a:schemeClr val="tx1"/>
                      </a:fontRef>
                    </p:style>
                  </p:cxnSp>
                </p:grpSp>
                <p:sp>
                  <p:nvSpPr>
                    <p:cNvPr id="457" name="Leveä kaari 456">
                      <a:extLst>
                        <a:ext uri="{FF2B5EF4-FFF2-40B4-BE49-F238E27FC236}">
                          <a16:creationId xmlns:a16="http://schemas.microsoft.com/office/drawing/2014/main" id="{E956328B-0EA4-9342-2E48-A864040E4536}"/>
                        </a:ext>
                      </a:extLst>
                    </p:cNvPr>
                    <p:cNvSpPr>
                      <a:spLocks/>
                    </p:cNvSpPr>
                    <p:nvPr/>
                  </p:nvSpPr>
                  <p:spPr>
                    <a:xfrm rot="10083042">
                      <a:off x="5403377" y="2279374"/>
                      <a:ext cx="885825"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453" name="Leveä kaari 452">
                  <a:extLst>
                    <a:ext uri="{FF2B5EF4-FFF2-40B4-BE49-F238E27FC236}">
                      <a16:creationId xmlns:a16="http://schemas.microsoft.com/office/drawing/2014/main" id="{21F8799C-30BC-64AC-D8BB-BC7DE9685C43}"/>
                    </a:ext>
                  </a:extLst>
                </p:cNvPr>
                <p:cNvSpPr>
                  <a:spLocks/>
                </p:cNvSpPr>
                <p:nvPr/>
              </p:nvSpPr>
              <p:spPr>
                <a:xfrm rot="11516958" flipV="1">
                  <a:off x="3083307" y="3015935"/>
                  <a:ext cx="885826" cy="914400"/>
                </a:xfrm>
                <a:prstGeom prst="blockArc">
                  <a:avLst>
                    <a:gd name="adj1" fmla="val 15437056"/>
                    <a:gd name="adj2" fmla="val 18322940"/>
                    <a:gd name="adj3" fmla="val 225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673" name="Ryhmä 672">
              <a:extLst>
                <a:ext uri="{FF2B5EF4-FFF2-40B4-BE49-F238E27FC236}">
                  <a16:creationId xmlns:a16="http://schemas.microsoft.com/office/drawing/2014/main" id="{C6C7C69F-A4D6-EBFB-7EB2-8D64CF3263EE}"/>
                </a:ext>
              </a:extLst>
            </p:cNvPr>
            <p:cNvGrpSpPr/>
            <p:nvPr/>
          </p:nvGrpSpPr>
          <p:grpSpPr>
            <a:xfrm>
              <a:off x="10130074" y="0"/>
              <a:ext cx="2038334" cy="6858000"/>
              <a:chOff x="10130074" y="0"/>
              <a:chExt cx="2038334" cy="6858000"/>
            </a:xfrm>
          </p:grpSpPr>
          <p:sp>
            <p:nvSpPr>
              <p:cNvPr id="40" name="Rectangle 243">
                <a:extLst>
                  <a:ext uri="{FF2B5EF4-FFF2-40B4-BE49-F238E27FC236}">
                    <a16:creationId xmlns:a16="http://schemas.microsoft.com/office/drawing/2014/main" id="{B2ED04BB-FB0C-A418-B59F-1DF82C22D8EC}"/>
                  </a:ext>
                </a:extLst>
              </p:cNvPr>
              <p:cNvSpPr>
                <a:spLocks/>
              </p:cNvSpPr>
              <p:nvPr/>
            </p:nvSpPr>
            <p:spPr>
              <a:xfrm>
                <a:off x="10130074" y="0"/>
                <a:ext cx="2035529" cy="6858000"/>
              </a:xfrm>
              <a:prstGeom prst="rect">
                <a:avLst/>
              </a:prstGeom>
              <a:solidFill>
                <a:schemeClr val="bg1"/>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TextBox 127">
                <a:extLst>
                  <a:ext uri="{FF2B5EF4-FFF2-40B4-BE49-F238E27FC236}">
                    <a16:creationId xmlns:a16="http://schemas.microsoft.com/office/drawing/2014/main" id="{C21672FE-04A8-F396-8ED5-CBF2734A4BA4}"/>
                  </a:ext>
                </a:extLst>
              </p:cNvPr>
              <p:cNvSpPr txBox="1">
                <a:spLocks/>
              </p:cNvSpPr>
              <p:nvPr/>
            </p:nvSpPr>
            <p:spPr>
              <a:xfrm>
                <a:off x="10948013" y="5760753"/>
                <a:ext cx="1176949" cy="267958"/>
              </a:xfrm>
              <a:prstGeom prst="rect">
                <a:avLst/>
              </a:prstGeom>
              <a:noFill/>
            </p:spPr>
            <p:txBody>
              <a:bodyPr wrap="square" lIns="0" rIns="0" rtlCol="0">
                <a:spAutoFit/>
              </a:bodyPr>
              <a:lstStyle/>
              <a:p>
                <a:pPr lvl="0">
                  <a:lnSpc>
                    <a:spcPct val="80000"/>
                  </a:lnSpc>
                  <a:defRPr/>
                </a:pPr>
                <a:r>
                  <a:rPr lang="en-US" sz="700" dirty="0"/>
                  <a:t>Exchange of structured order-to-delivery messages</a:t>
                </a:r>
                <a:endParaRPr kumimoji="0" lang="fi-FI" sz="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Rectangle: Rounded Corners 185">
                <a:extLst>
                  <a:ext uri="{FF2B5EF4-FFF2-40B4-BE49-F238E27FC236}">
                    <a16:creationId xmlns:a16="http://schemas.microsoft.com/office/drawing/2014/main" id="{2A3CFC9E-989C-C377-7610-B8583B7DF264}"/>
                  </a:ext>
                </a:extLst>
              </p:cNvPr>
              <p:cNvSpPr>
                <a:spLocks/>
              </p:cNvSpPr>
              <p:nvPr/>
            </p:nvSpPr>
            <p:spPr>
              <a:xfrm>
                <a:off x="10261261" y="671523"/>
                <a:ext cx="308041" cy="216000"/>
              </a:xfrm>
              <a:prstGeom prst="roundRect">
                <a:avLst/>
              </a:prstGeom>
              <a:solidFill>
                <a:sysClr val="window" lastClr="FFFFFF">
                  <a:alpha val="61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N.N</a:t>
                </a:r>
              </a:p>
            </p:txBody>
          </p:sp>
          <p:sp>
            <p:nvSpPr>
              <p:cNvPr id="39" name="Tekstiruutu 38">
                <a:extLst>
                  <a:ext uri="{FF2B5EF4-FFF2-40B4-BE49-F238E27FC236}">
                    <a16:creationId xmlns:a16="http://schemas.microsoft.com/office/drawing/2014/main" id="{6E41039E-8EAA-B44C-2B76-E6C205C0EF76}"/>
                  </a:ext>
                </a:extLst>
              </p:cNvPr>
              <p:cNvSpPr txBox="1">
                <a:spLocks/>
              </p:cNvSpPr>
              <p:nvPr/>
            </p:nvSpPr>
            <p:spPr>
              <a:xfrm>
                <a:off x="10624462" y="664496"/>
                <a:ext cx="1446765" cy="21544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800" dirty="0">
                    <a:solidFill>
                      <a:prstClr val="black"/>
                    </a:solidFill>
                    <a:latin typeface="Avenir Next LT Pro" panose="020B0504020202020204" pitchFamily="34" charset="0"/>
                  </a:rPr>
                  <a:t>A </a:t>
                </a:r>
                <a:r>
                  <a:rPr lang="fi-FI" sz="800" dirty="0" err="1">
                    <a:solidFill>
                      <a:prstClr val="black"/>
                    </a:solidFill>
                    <a:latin typeface="Avenir Next LT Pro" panose="020B0504020202020204" pitchFamily="34" charset="0"/>
                  </a:rPr>
                  <a:t>function</a:t>
                </a:r>
                <a:r>
                  <a:rPr lang="fi-FI" sz="800" dirty="0">
                    <a:solidFill>
                      <a:prstClr val="black"/>
                    </a:solidFill>
                    <a:latin typeface="Avenir Next LT Pro" panose="020B0504020202020204" pitchFamily="34" charset="0"/>
                  </a:rPr>
                  <a:t> </a:t>
                </a:r>
                <a:r>
                  <a:rPr lang="fi-FI" sz="800" dirty="0" err="1">
                    <a:solidFill>
                      <a:prstClr val="black"/>
                    </a:solidFill>
                    <a:latin typeface="Avenir Next LT Pro" panose="020B0504020202020204" pitchFamily="34" charset="0"/>
                  </a:rPr>
                  <a:t>or</a:t>
                </a:r>
                <a:r>
                  <a:rPr lang="fi-FI" sz="800" dirty="0">
                    <a:solidFill>
                      <a:prstClr val="black"/>
                    </a:solidFill>
                    <a:latin typeface="Avenir Next LT Pro" panose="020B0504020202020204" pitchFamily="34" charset="0"/>
                  </a:rPr>
                  <a:t> </a:t>
                </a:r>
                <a:r>
                  <a:rPr lang="fi-FI" sz="800" dirty="0" err="1">
                    <a:solidFill>
                      <a:prstClr val="black"/>
                    </a:solidFill>
                    <a:latin typeface="Avenir Next LT Pro" panose="020B0504020202020204" pitchFamily="34" charset="0"/>
                  </a:rPr>
                  <a:t>part</a:t>
                </a:r>
                <a:r>
                  <a:rPr lang="fi-FI" sz="800" dirty="0">
                    <a:solidFill>
                      <a:prstClr val="black"/>
                    </a:solidFill>
                    <a:latin typeface="Avenir Next LT Pro" panose="020B0504020202020204" pitchFamily="34" charset="0"/>
                  </a:rPr>
                  <a:t> of a </a:t>
                </a:r>
                <a:r>
                  <a:rPr lang="fi-FI" sz="800" dirty="0" err="1">
                    <a:solidFill>
                      <a:prstClr val="black"/>
                    </a:solidFill>
                    <a:latin typeface="Avenir Next LT Pro" panose="020B0504020202020204" pitchFamily="34" charset="0"/>
                  </a:rPr>
                  <a:t>process</a:t>
                </a:r>
                <a:endParaRPr lang="fi-FI" sz="800" dirty="0">
                  <a:solidFill>
                    <a:prstClr val="black"/>
                  </a:solidFill>
                  <a:latin typeface="Avenir Next LT Pro" panose="020B0504020202020204" pitchFamily="34" charset="0"/>
                </a:endParaRPr>
              </a:p>
            </p:txBody>
          </p:sp>
          <p:sp>
            <p:nvSpPr>
              <p:cNvPr id="41" name="Header">
                <a:extLst>
                  <a:ext uri="{FF2B5EF4-FFF2-40B4-BE49-F238E27FC236}">
                    <a16:creationId xmlns:a16="http://schemas.microsoft.com/office/drawing/2014/main" id="{558C5A32-74FF-C7A1-59FF-7A22DE101704}"/>
                  </a:ext>
                </a:extLst>
              </p:cNvPr>
              <p:cNvSpPr txBox="1">
                <a:spLocks/>
              </p:cNvSpPr>
              <p:nvPr/>
            </p:nvSpPr>
            <p:spPr>
              <a:xfrm>
                <a:off x="10859353" y="104041"/>
                <a:ext cx="578419" cy="257369"/>
              </a:xfrm>
              <a:prstGeom prst="rect">
                <a:avLst/>
              </a:prstGeom>
              <a:noFill/>
            </p:spPr>
            <p:txBody>
              <a:bodyPr wrap="non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sng" strike="noStrike" kern="1200" cap="none" spc="0" normalizeH="0" baseline="0" noProof="0" dirty="0" err="1">
                    <a:ln>
                      <a:noFill/>
                    </a:ln>
                    <a:solidFill>
                      <a:srgbClr val="C00000"/>
                    </a:solidFill>
                    <a:effectLst/>
                    <a:uLnTx/>
                    <a:uFillTx/>
                    <a:latin typeface="Aptos" panose="02110004020202020204"/>
                    <a:ea typeface="+mn-ea"/>
                    <a:cs typeface="+mn-cs"/>
                  </a:rPr>
                  <a:t>Legend</a:t>
                </a:r>
                <a:endParaRPr kumimoji="0" lang="fi-FI" sz="1200" b="1" i="0" u="sng" strike="noStrike" kern="1200" cap="none" spc="0" normalizeH="0" baseline="0" noProof="0" dirty="0">
                  <a:ln>
                    <a:noFill/>
                  </a:ln>
                  <a:solidFill>
                    <a:srgbClr val="C00000"/>
                  </a:solidFill>
                  <a:effectLst/>
                  <a:uLnTx/>
                  <a:uFillTx/>
                  <a:latin typeface="Aptos" panose="02110004020202020204"/>
                  <a:ea typeface="+mn-ea"/>
                  <a:cs typeface="+mn-cs"/>
                </a:endParaRPr>
              </a:p>
            </p:txBody>
          </p:sp>
          <p:pic>
            <p:nvPicPr>
              <p:cNvPr id="62" name="Picture 2" descr="Data Matrix - Wikipedia">
                <a:extLst>
                  <a:ext uri="{FF2B5EF4-FFF2-40B4-BE49-F238E27FC236}">
                    <a16:creationId xmlns:a16="http://schemas.microsoft.com/office/drawing/2014/main" id="{41EAAF08-761A-9154-9118-2B399DACB2C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195862" y="3047578"/>
                <a:ext cx="178161" cy="178161"/>
              </a:xfrm>
              <a:prstGeom prst="rect">
                <a:avLst/>
              </a:prstGeom>
              <a:noFill/>
              <a:extLst>
                <a:ext uri="{909E8E84-426E-40DD-AFC4-6F175D3DCCD1}">
                  <a14:hiddenFill xmlns:a14="http://schemas.microsoft.com/office/drawing/2010/main">
                    <a:solidFill>
                      <a:srgbClr val="FFFFFF"/>
                    </a:solidFill>
                  </a14:hiddenFill>
                </a:ext>
              </a:extLst>
            </p:spPr>
          </p:pic>
          <p:pic>
            <p:nvPicPr>
              <p:cNvPr id="63" name="RFID LOGO">
                <a:extLst>
                  <a:ext uri="{FF2B5EF4-FFF2-40B4-BE49-F238E27FC236}">
                    <a16:creationId xmlns:a16="http://schemas.microsoft.com/office/drawing/2014/main" id="{722EBBAD-79EE-A3B6-33CA-2D62FFE4E77B}"/>
                  </a:ext>
                </a:extLst>
              </p:cNvPr>
              <p:cNvPicPr>
                <a:picLocks noChangeAspect="1"/>
              </p:cNvPicPr>
              <p:nvPr/>
            </p:nvPicPr>
            <p:blipFill>
              <a:blip r:embed="rId26"/>
              <a:stretch>
                <a:fillRect/>
              </a:stretch>
            </p:blipFill>
            <p:spPr>
              <a:xfrm>
                <a:off x="10311786" y="3371297"/>
                <a:ext cx="181724" cy="181724"/>
              </a:xfrm>
              <a:prstGeom prst="rect">
                <a:avLst/>
              </a:prstGeom>
            </p:spPr>
          </p:pic>
          <p:sp>
            <p:nvSpPr>
              <p:cNvPr id="64" name="Tekstiruutu 63">
                <a:extLst>
                  <a:ext uri="{FF2B5EF4-FFF2-40B4-BE49-F238E27FC236}">
                    <a16:creationId xmlns:a16="http://schemas.microsoft.com/office/drawing/2014/main" id="{1BEB3099-3220-46E2-7C41-7C87CE3684E0}"/>
                  </a:ext>
                </a:extLst>
              </p:cNvPr>
              <p:cNvSpPr txBox="1">
                <a:spLocks/>
              </p:cNvSpPr>
              <p:nvPr/>
            </p:nvSpPr>
            <p:spPr>
              <a:xfrm>
                <a:off x="10195862" y="2464984"/>
                <a:ext cx="1969740" cy="33855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1" i="0" u="none" strike="noStrike" kern="1200" cap="none" spc="0" normalizeH="0" baseline="0" noProof="0" dirty="0" err="1">
                    <a:ln>
                      <a:noFill/>
                    </a:ln>
                    <a:solidFill>
                      <a:srgbClr val="0070C0"/>
                    </a:solidFill>
                    <a:effectLst/>
                    <a:uLnTx/>
                    <a:uFillTx/>
                    <a:latin typeface="Aptos" panose="02110004020202020204"/>
                    <a:ea typeface="+mn-ea"/>
                    <a:cs typeface="+mn-cs"/>
                  </a:rPr>
                  <a:t>Automatic</a:t>
                </a:r>
                <a:r>
                  <a:rPr kumimoji="0" lang="fi-FI" sz="800" b="1" i="0" u="none" strike="noStrike" kern="1200" cap="none" spc="0" normalizeH="0" baseline="0" noProof="0" dirty="0">
                    <a:ln>
                      <a:noFill/>
                    </a:ln>
                    <a:solidFill>
                      <a:srgbClr val="0070C0"/>
                    </a:solidFill>
                    <a:effectLst/>
                    <a:uLnTx/>
                    <a:uFillTx/>
                    <a:latin typeface="Aptos" panose="02110004020202020204"/>
                    <a:ea typeface="+mn-ea"/>
                    <a:cs typeface="+mn-cs"/>
                  </a:rPr>
                  <a:t> </a:t>
                </a:r>
                <a:r>
                  <a:rPr kumimoji="0" lang="fi-FI" sz="800" b="1" i="0" u="none" strike="noStrike" kern="1200" cap="none" spc="0" normalizeH="0" baseline="0" noProof="0" dirty="0" err="1">
                    <a:ln>
                      <a:noFill/>
                    </a:ln>
                    <a:solidFill>
                      <a:srgbClr val="0070C0"/>
                    </a:solidFill>
                    <a:effectLst/>
                    <a:uLnTx/>
                    <a:uFillTx/>
                    <a:latin typeface="Aptos" panose="02110004020202020204"/>
                    <a:ea typeface="+mn-ea"/>
                    <a:cs typeface="+mn-cs"/>
                  </a:rPr>
                  <a:t>Identification</a:t>
                </a:r>
                <a:r>
                  <a:rPr kumimoji="0" lang="fi-FI" sz="800" b="1" i="0" u="none" strike="noStrike" kern="1200" cap="none" spc="0" normalizeH="0" baseline="0" noProof="0" dirty="0">
                    <a:ln>
                      <a:noFill/>
                    </a:ln>
                    <a:solidFill>
                      <a:srgbClr val="0070C0"/>
                    </a:solidFill>
                    <a:effectLst/>
                    <a:uLnTx/>
                    <a:uFillTx/>
                    <a:latin typeface="Aptos" panose="02110004020202020204"/>
                    <a:ea typeface="+mn-ea"/>
                    <a:cs typeface="+mn-cs"/>
                  </a:rPr>
                  <a:t> &amp; Data </a:t>
                </a:r>
                <a:r>
                  <a:rPr kumimoji="0" lang="fi-FI" sz="800" b="1" i="0" u="none" strike="noStrike" kern="1200" cap="none" spc="0" normalizeH="0" baseline="0" noProof="0" dirty="0" err="1">
                    <a:ln>
                      <a:noFill/>
                    </a:ln>
                    <a:solidFill>
                      <a:srgbClr val="0070C0"/>
                    </a:solidFill>
                    <a:effectLst/>
                    <a:uLnTx/>
                    <a:uFillTx/>
                    <a:latin typeface="Aptos" panose="02110004020202020204"/>
                    <a:ea typeface="+mn-ea"/>
                    <a:cs typeface="+mn-cs"/>
                  </a:rPr>
                  <a:t>Capture</a:t>
                </a:r>
                <a:r>
                  <a:rPr kumimoji="0" lang="fi-FI" sz="800" b="1" i="0" u="none" strike="noStrike" kern="1200" cap="none" spc="0" normalizeH="0" baseline="0" noProof="0" dirty="0">
                    <a:ln>
                      <a:noFill/>
                    </a:ln>
                    <a:solidFill>
                      <a:srgbClr val="0070C0"/>
                    </a:solidFill>
                    <a:effectLst/>
                    <a:uLnTx/>
                    <a:uFillTx/>
                    <a:latin typeface="Aptos" panose="02110004020202020204"/>
                    <a:ea typeface="+mn-ea"/>
                    <a:cs typeface="+mn-cs"/>
                  </a:rPr>
                  <a:t> (AIDC)</a:t>
                </a:r>
              </a:p>
            </p:txBody>
          </p:sp>
          <p:pic>
            <p:nvPicPr>
              <p:cNvPr id="65" name="Kuva 64" descr="Viivakoodi tasaisella täytöllä">
                <a:extLst>
                  <a:ext uri="{FF2B5EF4-FFF2-40B4-BE49-F238E27FC236}">
                    <a16:creationId xmlns:a16="http://schemas.microsoft.com/office/drawing/2014/main" id="{2FAE25E8-370F-C503-D04C-63F75E052AC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74043" y="2766307"/>
                <a:ext cx="221890" cy="221890"/>
              </a:xfrm>
              <a:prstGeom prst="rect">
                <a:avLst/>
              </a:prstGeom>
            </p:spPr>
          </p:pic>
          <p:sp>
            <p:nvSpPr>
              <p:cNvPr id="66" name="Tekstiruutu 65">
                <a:extLst>
                  <a:ext uri="{FF2B5EF4-FFF2-40B4-BE49-F238E27FC236}">
                    <a16:creationId xmlns:a16="http://schemas.microsoft.com/office/drawing/2014/main" id="{EADFA427-3393-C81A-7795-5A4F1FDA5C5C}"/>
                  </a:ext>
                </a:extLst>
              </p:cNvPr>
              <p:cNvSpPr txBox="1">
                <a:spLocks/>
              </p:cNvSpPr>
              <p:nvPr/>
            </p:nvSpPr>
            <p:spPr>
              <a:xfrm>
                <a:off x="10646875" y="2761288"/>
                <a:ext cx="1446765" cy="280270"/>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1D </a:t>
                </a: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barcode</a:t>
                </a:r>
                <a:endPar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GS1-128, EAN</a:t>
                </a:r>
              </a:p>
            </p:txBody>
          </p:sp>
          <p:sp>
            <p:nvSpPr>
              <p:cNvPr id="67" name="Tekstiruutu 66">
                <a:extLst>
                  <a:ext uri="{FF2B5EF4-FFF2-40B4-BE49-F238E27FC236}">
                    <a16:creationId xmlns:a16="http://schemas.microsoft.com/office/drawing/2014/main" id="{AE355759-1008-4A10-736B-A698D74F52B3}"/>
                  </a:ext>
                </a:extLst>
              </p:cNvPr>
              <p:cNvSpPr txBox="1">
                <a:spLocks/>
              </p:cNvSpPr>
              <p:nvPr/>
            </p:nvSpPr>
            <p:spPr>
              <a:xfrm>
                <a:off x="10646875" y="2987417"/>
                <a:ext cx="1518728" cy="366447"/>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2D </a:t>
                </a:r>
                <a:r>
                  <a:rPr lang="fi-FI" sz="800" b="1" dirty="0" err="1">
                    <a:solidFill>
                      <a:srgbClr val="C00000"/>
                    </a:solidFill>
                    <a:latin typeface="Aptos" panose="02110004020202020204"/>
                  </a:rPr>
                  <a:t>barcode</a:t>
                </a:r>
                <a:endPar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GS1 </a:t>
                </a: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mn-cs"/>
                  </a:rPr>
                  <a:t>DataMatrix</a:t>
                </a:r>
                <a:endPar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GS1 Digital </a:t>
                </a: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mn-cs"/>
                  </a:rPr>
                  <a:t>Link</a:t>
                </a:r>
                <a:endPar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9" name="Standardized design nomenclature">
                <a:extLst>
                  <a:ext uri="{FF2B5EF4-FFF2-40B4-BE49-F238E27FC236}">
                    <a16:creationId xmlns:a16="http://schemas.microsoft.com/office/drawing/2014/main" id="{84BCD136-5538-635C-DE03-2A586020386C}"/>
                  </a:ext>
                </a:extLst>
              </p:cNvPr>
              <p:cNvSpPr txBox="1">
                <a:spLocks/>
              </p:cNvSpPr>
              <p:nvPr/>
            </p:nvSpPr>
            <p:spPr>
              <a:xfrm>
                <a:off x="10261262" y="5307432"/>
                <a:ext cx="1907146" cy="89448"/>
              </a:xfrm>
              <a:prstGeom prst="rect">
                <a:avLst/>
              </a:prstGeom>
              <a:noFill/>
            </p:spPr>
            <p:txBody>
              <a:bodyPr wrap="square" lIns="0" tIns="0" rIns="0" bIns="0">
                <a:spAutoFit/>
              </a:bodyPr>
              <a:lstStyle>
                <a:defPPr>
                  <a:defRPr lang="fi-FI"/>
                </a:defPPr>
                <a:lvl1pPr>
                  <a:defRPr sz="900" b="1"/>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i="0" u="none" strike="noStrike" kern="1200" cap="none" spc="0" normalizeH="0" baseline="0" noProof="0" dirty="0">
                    <a:ln>
                      <a:noFill/>
                    </a:ln>
                    <a:solidFill>
                      <a:prstClr val="black"/>
                    </a:solidFill>
                    <a:effectLst/>
                    <a:uLnTx/>
                    <a:uFillTx/>
                    <a:latin typeface="Aptos" panose="02110004020202020204"/>
                    <a:ea typeface="+mn-ea"/>
                    <a:cs typeface="+mn-cs"/>
                  </a:rPr>
                  <a:t>DPP         </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EU Digital </a:t>
                </a: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mn-cs"/>
                  </a:rPr>
                  <a:t>product</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 Passport</a:t>
                </a:r>
              </a:p>
            </p:txBody>
          </p:sp>
          <p:grpSp>
            <p:nvGrpSpPr>
              <p:cNvPr id="80" name="HEAD Peppol2">
                <a:extLst>
                  <a:ext uri="{FF2B5EF4-FFF2-40B4-BE49-F238E27FC236}">
                    <a16:creationId xmlns:a16="http://schemas.microsoft.com/office/drawing/2014/main" id="{81FE9E51-FC33-5FA7-6EE9-EFC4CCEDE381}"/>
                  </a:ext>
                </a:extLst>
              </p:cNvPr>
              <p:cNvGrpSpPr>
                <a:grpSpLocks/>
              </p:cNvGrpSpPr>
              <p:nvPr/>
            </p:nvGrpSpPr>
            <p:grpSpPr>
              <a:xfrm>
                <a:off x="10230934" y="5721545"/>
                <a:ext cx="959325" cy="310610"/>
                <a:chOff x="6840377" y="632952"/>
                <a:chExt cx="959325" cy="310610"/>
              </a:xfrm>
            </p:grpSpPr>
            <p:pic>
              <p:nvPicPr>
                <p:cNvPr id="81" name="PEPPOL figure" descr="The Future Is Open - OpenPeppol">
                  <a:extLst>
                    <a:ext uri="{FF2B5EF4-FFF2-40B4-BE49-F238E27FC236}">
                      <a16:creationId xmlns:a16="http://schemas.microsoft.com/office/drawing/2014/main" id="{D54CB7DD-5DF8-CAC3-F8C6-0C97CCABFD69}"/>
                    </a:ext>
                  </a:extLst>
                </p:cNvPr>
                <p:cNvPicPr>
                  <a:picLocks/>
                </p:cNvPicPr>
                <p:nvPr/>
              </p:nvPicPr>
              <p:blipFill rotWithShape="1">
                <a:blip r:embed="rId18">
                  <a:biLevel thresh="50000"/>
                  <a:extLst>
                    <a:ext uri="{28A0092B-C50C-407E-A947-70E740481C1C}">
                      <a14:useLocalDpi xmlns:a14="http://schemas.microsoft.com/office/drawing/2010/main" val="0"/>
                    </a:ext>
                  </a:extLst>
                </a:blip>
                <a:srcRect r="75412" b="21536"/>
                <a:stretch/>
              </p:blipFill>
              <p:spPr bwMode="auto">
                <a:xfrm>
                  <a:off x="6840377" y="665419"/>
                  <a:ext cx="252000" cy="252000"/>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397">
                  <a:extLst>
                    <a:ext uri="{FF2B5EF4-FFF2-40B4-BE49-F238E27FC236}">
                      <a16:creationId xmlns:a16="http://schemas.microsoft.com/office/drawing/2014/main" id="{E5BD7DED-1BEA-3189-3983-445D29CAE5BF}"/>
                    </a:ext>
                  </a:extLst>
                </p:cNvPr>
                <p:cNvGrpSpPr>
                  <a:grpSpLocks/>
                </p:cNvGrpSpPr>
                <p:nvPr/>
              </p:nvGrpSpPr>
              <p:grpSpPr>
                <a:xfrm>
                  <a:off x="7072895" y="632952"/>
                  <a:ext cx="726807" cy="310610"/>
                  <a:chOff x="7050092" y="673704"/>
                  <a:chExt cx="726807" cy="310610"/>
                </a:xfrm>
              </p:grpSpPr>
              <p:sp>
                <p:nvSpPr>
                  <p:cNvPr id="83" name="Text: Peppol Network Order">
                    <a:extLst>
                      <a:ext uri="{FF2B5EF4-FFF2-40B4-BE49-F238E27FC236}">
                        <a16:creationId xmlns:a16="http://schemas.microsoft.com/office/drawing/2014/main" id="{10252343-54E9-FEC7-EF19-3FB2D47EDCD3}"/>
                      </a:ext>
                    </a:extLst>
                  </p:cNvPr>
                  <p:cNvSpPr txBox="1">
                    <a:spLocks/>
                  </p:cNvSpPr>
                  <p:nvPr/>
                </p:nvSpPr>
                <p:spPr>
                  <a:xfrm>
                    <a:off x="7085922" y="673704"/>
                    <a:ext cx="690977" cy="246221"/>
                  </a:xfrm>
                  <a:prstGeom prst="rect">
                    <a:avLst/>
                  </a:prstGeom>
                  <a:noFill/>
                </p:spPr>
                <p:txBody>
                  <a:bodyPr wrap="square" lIns="0" rIns="0" rtlCol="0">
                    <a:sp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000" b="1" i="0" u="none" strike="noStrike" kern="1200" cap="none" spc="0" normalizeH="0" baseline="0" noProof="0">
                        <a:ln>
                          <a:noFill/>
                        </a:ln>
                        <a:solidFill>
                          <a:srgbClr val="0070C0"/>
                        </a:solidFill>
                        <a:effectLst/>
                        <a:uLnTx/>
                        <a:uFillTx/>
                        <a:latin typeface="Aptos" panose="02110004020202020204"/>
                        <a:ea typeface="+mn-ea"/>
                        <a:cs typeface="+mn-cs"/>
                      </a:rPr>
                      <a:t>Peppol</a:t>
                    </a:r>
                    <a:endParaRPr kumimoji="0" lang="fi-FI" sz="1000" b="0" i="0" u="none" strike="noStrike" kern="1200" cap="none" spc="0" normalizeH="0" baseline="0" noProof="0">
                      <a:ln>
                        <a:noFill/>
                      </a:ln>
                      <a:solidFill>
                        <a:srgbClr val="0070C0"/>
                      </a:solidFill>
                      <a:effectLst>
                        <a:outerShdw blurRad="50800" dist="38100" dir="2700000" algn="tl" rotWithShape="0">
                          <a:prstClr val="black">
                            <a:alpha val="40000"/>
                          </a:prstClr>
                        </a:outerShdw>
                      </a:effectLst>
                      <a:uLnTx/>
                      <a:uFillTx/>
                      <a:latin typeface="Aptos" panose="02110004020202020204"/>
                      <a:ea typeface="+mn-ea"/>
                      <a:cs typeface="+mn-cs"/>
                    </a:endParaRPr>
                  </a:p>
                </p:txBody>
              </p:sp>
              <p:sp>
                <p:nvSpPr>
                  <p:cNvPr id="84" name="TextBox 399">
                    <a:extLst>
                      <a:ext uri="{FF2B5EF4-FFF2-40B4-BE49-F238E27FC236}">
                        <a16:creationId xmlns:a16="http://schemas.microsoft.com/office/drawing/2014/main" id="{2E37BD7F-48DE-5788-3497-5FE35EB2B124}"/>
                      </a:ext>
                    </a:extLst>
                  </p:cNvPr>
                  <p:cNvSpPr txBox="1">
                    <a:spLocks/>
                  </p:cNvSpPr>
                  <p:nvPr/>
                </p:nvSpPr>
                <p:spPr>
                  <a:xfrm>
                    <a:off x="7050092" y="799648"/>
                    <a:ext cx="548676"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600" b="0" i="0" u="none" strike="noStrike" kern="1200" cap="none" spc="0" normalizeH="0" baseline="0" noProof="0">
                        <a:ln>
                          <a:noFill/>
                        </a:ln>
                        <a:solidFill>
                          <a:prstClr val="black"/>
                        </a:solidFill>
                        <a:effectLst>
                          <a:outerShdw blurRad="50800" dist="38100" dir="2700000" algn="tl" rotWithShape="0">
                            <a:prstClr val="black">
                              <a:alpha val="40000"/>
                            </a:prstClr>
                          </a:outerShdw>
                        </a:effectLst>
                        <a:uLnTx/>
                        <a:uFillTx/>
                        <a:latin typeface="Aptos" panose="02110004020202020204"/>
                        <a:ea typeface="+mn-ea"/>
                        <a:cs typeface="+mn-cs"/>
                      </a:rPr>
                      <a:t>network</a:t>
                    </a:r>
                    <a:endParaRPr kumimoji="0" lang="en-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85" name="TextBox 104">
                <a:extLst>
                  <a:ext uri="{FF2B5EF4-FFF2-40B4-BE49-F238E27FC236}">
                    <a16:creationId xmlns:a16="http://schemas.microsoft.com/office/drawing/2014/main" id="{D698E796-8C88-5F25-758E-5641815A12A5}"/>
                  </a:ext>
                </a:extLst>
              </p:cNvPr>
              <p:cNvSpPr txBox="1">
                <a:spLocks/>
              </p:cNvSpPr>
              <p:nvPr/>
            </p:nvSpPr>
            <p:spPr>
              <a:xfrm>
                <a:off x="10247760" y="6182139"/>
                <a:ext cx="1845880" cy="19749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dirty="0" err="1">
                    <a:ln>
                      <a:noFill/>
                    </a:ln>
                    <a:solidFill>
                      <a:srgbClr val="000000"/>
                    </a:solidFill>
                    <a:effectLst/>
                    <a:uLnTx/>
                    <a:uFillTx/>
                    <a:latin typeface="Aptos" panose="02110004020202020204"/>
                    <a:ea typeface="+mn-ea"/>
                    <a:cs typeface="+mn-cs"/>
                  </a:rPr>
                  <a:t>eCMR</a:t>
                </a:r>
                <a:r>
                  <a:rPr kumimoji="0" lang="fi-FI" sz="600" b="1"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rPr>
                  <a:t>Electronic </a:t>
                </a:r>
                <a:r>
                  <a:rPr kumimoji="0" lang="fi-FI" sz="600" b="0" i="0" u="none" strike="noStrike" kern="1200" cap="none" spc="0" normalizeH="0" baseline="0" noProof="0" dirty="0" err="1">
                    <a:ln>
                      <a:noFill/>
                    </a:ln>
                    <a:solidFill>
                      <a:srgbClr val="000000"/>
                    </a:solidFill>
                    <a:effectLst/>
                    <a:uLnTx/>
                    <a:uFillTx/>
                    <a:latin typeface="Aptos" panose="02110004020202020204"/>
                    <a:ea typeface="+mn-ea"/>
                    <a:cs typeface="+mn-cs"/>
                  </a:rPr>
                  <a:t>consignment</a:t>
                </a:r>
                <a:r>
                  <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dirty="0" err="1">
                    <a:ln>
                      <a:noFill/>
                    </a:ln>
                    <a:solidFill>
                      <a:srgbClr val="000000"/>
                    </a:solidFill>
                    <a:effectLst/>
                    <a:uLnTx/>
                    <a:uFillTx/>
                    <a:latin typeface="Aptos" panose="02110004020202020204"/>
                    <a:ea typeface="+mn-ea"/>
                    <a:cs typeface="+mn-cs"/>
                  </a:rPr>
                  <a:t>note</a:t>
                </a:r>
                <a:endPar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dirty="0" err="1">
                    <a:ln>
                      <a:noFill/>
                    </a:ln>
                    <a:solidFill>
                      <a:srgbClr val="000000"/>
                    </a:solidFill>
                    <a:effectLst/>
                    <a:uLnTx/>
                    <a:uFillTx/>
                    <a:latin typeface="Aptos" panose="02110004020202020204"/>
                    <a:ea typeface="+mn-ea"/>
                    <a:cs typeface="+mn-cs"/>
                  </a:rPr>
                  <a:t>eFTI</a:t>
                </a:r>
                <a:r>
                  <a:rPr kumimoji="0" lang="fi-FI" sz="600" b="1"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rPr>
                  <a:t>Electronic </a:t>
                </a:r>
                <a:r>
                  <a:rPr kumimoji="0" lang="fi-FI" sz="600" b="0" i="0" u="none" strike="noStrike" kern="1200" cap="none" spc="0" normalizeH="0" baseline="0" noProof="0" dirty="0" err="1">
                    <a:ln>
                      <a:noFill/>
                    </a:ln>
                    <a:solidFill>
                      <a:srgbClr val="000000"/>
                    </a:solidFill>
                    <a:effectLst/>
                    <a:uLnTx/>
                    <a:uFillTx/>
                    <a:latin typeface="Aptos" panose="02110004020202020204"/>
                    <a:ea typeface="+mn-ea"/>
                    <a:cs typeface="+mn-cs"/>
                  </a:rPr>
                  <a:t>freight</a:t>
                </a:r>
                <a:r>
                  <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rPr>
                  <a:t> transport </a:t>
                </a:r>
                <a:r>
                  <a:rPr kumimoji="0" lang="fi-FI" sz="600" b="0" i="0" u="none" strike="noStrike" kern="1200" cap="none" spc="0" normalizeH="0" baseline="0" noProof="0" dirty="0" err="1">
                    <a:ln>
                      <a:noFill/>
                    </a:ln>
                    <a:solidFill>
                      <a:srgbClr val="000000"/>
                    </a:solidFill>
                    <a:effectLst/>
                    <a:uLnTx/>
                    <a:uFillTx/>
                    <a:latin typeface="Aptos" panose="02110004020202020204"/>
                    <a:ea typeface="+mn-ea"/>
                    <a:cs typeface="+mn-cs"/>
                  </a:rPr>
                  <a:t>information</a:t>
                </a:r>
                <a:endParaRPr kumimoji="0" lang="fi-FI" sz="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29" name="Rectangle: Rounded Corners 185">
                <a:extLst>
                  <a:ext uri="{FF2B5EF4-FFF2-40B4-BE49-F238E27FC236}">
                    <a16:creationId xmlns:a16="http://schemas.microsoft.com/office/drawing/2014/main" id="{25725F3B-014D-412F-2F1D-B16376D85768}"/>
                  </a:ext>
                </a:extLst>
              </p:cNvPr>
              <p:cNvSpPr>
                <a:spLocks/>
              </p:cNvSpPr>
              <p:nvPr/>
            </p:nvSpPr>
            <p:spPr>
              <a:xfrm>
                <a:off x="10261261" y="373503"/>
                <a:ext cx="308041" cy="216000"/>
              </a:xfrm>
              <a:custGeom>
                <a:avLst/>
                <a:gdLst>
                  <a:gd name="connsiteX0" fmla="*/ 0 w 308041"/>
                  <a:gd name="connsiteY0" fmla="*/ 36001 h 216000"/>
                  <a:gd name="connsiteX1" fmla="*/ 36001 w 308041"/>
                  <a:gd name="connsiteY1" fmla="*/ 0 h 216000"/>
                  <a:gd name="connsiteX2" fmla="*/ 272040 w 308041"/>
                  <a:gd name="connsiteY2" fmla="*/ 0 h 216000"/>
                  <a:gd name="connsiteX3" fmla="*/ 308041 w 308041"/>
                  <a:gd name="connsiteY3" fmla="*/ 36001 h 216000"/>
                  <a:gd name="connsiteX4" fmla="*/ 308041 w 308041"/>
                  <a:gd name="connsiteY4" fmla="*/ 179999 h 216000"/>
                  <a:gd name="connsiteX5" fmla="*/ 272040 w 308041"/>
                  <a:gd name="connsiteY5" fmla="*/ 216000 h 216000"/>
                  <a:gd name="connsiteX6" fmla="*/ 36001 w 308041"/>
                  <a:gd name="connsiteY6" fmla="*/ 216000 h 216000"/>
                  <a:gd name="connsiteX7" fmla="*/ 0 w 308041"/>
                  <a:gd name="connsiteY7" fmla="*/ 179999 h 216000"/>
                  <a:gd name="connsiteX8" fmla="*/ 0 w 308041"/>
                  <a:gd name="connsiteY8" fmla="*/ 36001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041" h="216000" fill="none" extrusionOk="0">
                    <a:moveTo>
                      <a:pt x="0" y="36001"/>
                    </a:moveTo>
                    <a:cubicBezTo>
                      <a:pt x="3208" y="20893"/>
                      <a:pt x="16348" y="2383"/>
                      <a:pt x="36001" y="0"/>
                    </a:cubicBezTo>
                    <a:cubicBezTo>
                      <a:pt x="102712" y="-9940"/>
                      <a:pt x="158873" y="5004"/>
                      <a:pt x="272040" y="0"/>
                    </a:cubicBezTo>
                    <a:cubicBezTo>
                      <a:pt x="293280" y="-1684"/>
                      <a:pt x="303198" y="14246"/>
                      <a:pt x="308041" y="36001"/>
                    </a:cubicBezTo>
                    <a:cubicBezTo>
                      <a:pt x="308802" y="68670"/>
                      <a:pt x="301219" y="112255"/>
                      <a:pt x="308041" y="179999"/>
                    </a:cubicBezTo>
                    <a:cubicBezTo>
                      <a:pt x="306882" y="197520"/>
                      <a:pt x="292135" y="213129"/>
                      <a:pt x="272040" y="216000"/>
                    </a:cubicBezTo>
                    <a:cubicBezTo>
                      <a:pt x="157845" y="220683"/>
                      <a:pt x="96342" y="203671"/>
                      <a:pt x="36001" y="216000"/>
                    </a:cubicBezTo>
                    <a:cubicBezTo>
                      <a:pt x="15046" y="216044"/>
                      <a:pt x="358" y="199237"/>
                      <a:pt x="0" y="179999"/>
                    </a:cubicBezTo>
                    <a:cubicBezTo>
                      <a:pt x="-8469" y="108113"/>
                      <a:pt x="2265" y="100909"/>
                      <a:pt x="0" y="36001"/>
                    </a:cubicBezTo>
                    <a:close/>
                  </a:path>
                  <a:path w="308041" h="216000" stroke="0" extrusionOk="0">
                    <a:moveTo>
                      <a:pt x="0" y="36001"/>
                    </a:moveTo>
                    <a:cubicBezTo>
                      <a:pt x="-2649" y="14484"/>
                      <a:pt x="14764" y="508"/>
                      <a:pt x="36001" y="0"/>
                    </a:cubicBezTo>
                    <a:cubicBezTo>
                      <a:pt x="90173" y="-23570"/>
                      <a:pt x="207487" y="14387"/>
                      <a:pt x="272040" y="0"/>
                    </a:cubicBezTo>
                    <a:cubicBezTo>
                      <a:pt x="288369" y="-2703"/>
                      <a:pt x="306878" y="18505"/>
                      <a:pt x="308041" y="36001"/>
                    </a:cubicBezTo>
                    <a:cubicBezTo>
                      <a:pt x="319855" y="90685"/>
                      <a:pt x="295703" y="110054"/>
                      <a:pt x="308041" y="179999"/>
                    </a:cubicBezTo>
                    <a:cubicBezTo>
                      <a:pt x="310513" y="194795"/>
                      <a:pt x="290884" y="215841"/>
                      <a:pt x="272040" y="216000"/>
                    </a:cubicBezTo>
                    <a:cubicBezTo>
                      <a:pt x="212308" y="234509"/>
                      <a:pt x="123270" y="202178"/>
                      <a:pt x="36001" y="216000"/>
                    </a:cubicBezTo>
                    <a:cubicBezTo>
                      <a:pt x="14706" y="218335"/>
                      <a:pt x="-2420" y="197075"/>
                      <a:pt x="0" y="179999"/>
                    </a:cubicBezTo>
                    <a:cubicBezTo>
                      <a:pt x="-9325" y="114582"/>
                      <a:pt x="10777" y="92771"/>
                      <a:pt x="0" y="36001"/>
                    </a:cubicBezTo>
                    <a:close/>
                  </a:path>
                </a:pathLst>
              </a:custGeom>
              <a:solidFill>
                <a:sysClr val="window" lastClr="FFFFFF"/>
              </a:solidFill>
              <a:ln w="12700" cap="flat" cmpd="sng" algn="ctr">
                <a:solidFill>
                  <a:sysClr val="windowText" lastClr="000000"/>
                </a:solidFill>
                <a:prstDash val="solid"/>
                <a:miter lim="800000"/>
                <a:extLst>
                  <a:ext uri="{C807C97D-BFC1-408E-A445-0C87EB9F89A2}">
                    <ask:lineSketchStyleProps xmlns:ask="http://schemas.microsoft.com/office/drawing/2018/sketchyshapes" sd="1219033472">
                      <a:prstGeom prst="roundRect">
                        <a:avLst/>
                      </a:prstGeom>
                      <ask:type>
                        <ask:lineSketchScribble/>
                      </ask:type>
                    </ask:lineSketchStyleProps>
                  </a:ext>
                </a:extLst>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N.N</a:t>
                </a:r>
              </a:p>
            </p:txBody>
          </p:sp>
          <p:sp>
            <p:nvSpPr>
              <p:cNvPr id="230" name="Tekstiruutu 229">
                <a:extLst>
                  <a:ext uri="{FF2B5EF4-FFF2-40B4-BE49-F238E27FC236}">
                    <a16:creationId xmlns:a16="http://schemas.microsoft.com/office/drawing/2014/main" id="{3391AD1C-114E-893F-D301-52807951E891}"/>
                  </a:ext>
                </a:extLst>
              </p:cNvPr>
              <p:cNvSpPr txBox="1">
                <a:spLocks/>
              </p:cNvSpPr>
              <p:nvPr/>
            </p:nvSpPr>
            <p:spPr>
              <a:xfrm>
                <a:off x="10624462" y="341330"/>
                <a:ext cx="1458885" cy="338554"/>
              </a:xfrm>
              <a:prstGeom prst="rect">
                <a:avLst/>
              </a:prstGeom>
              <a:noFill/>
            </p:spPr>
            <p:txBody>
              <a:bodyPr wrap="square" lIns="0" rIns="0">
                <a:spAutoFit/>
              </a:bodyPr>
              <a:lstStyle/>
              <a:p>
                <a:pPr>
                  <a:defRPr/>
                </a:pPr>
                <a:r>
                  <a:rPr lang="en-US" sz="800" dirty="0">
                    <a:solidFill>
                      <a:prstClr val="black"/>
                    </a:solidFill>
                    <a:latin typeface="Avenir Next LT Pro" panose="020B0504020202020204" pitchFamily="34" charset="0"/>
                  </a:rPr>
                  <a:t>Stakeholder or stage in the production chain</a:t>
                </a:r>
                <a:endParaRPr lang="fi-FI" sz="800" dirty="0">
                  <a:solidFill>
                    <a:prstClr val="black"/>
                  </a:solidFill>
                  <a:latin typeface="Avenir Next LT Pro" panose="020B0504020202020204" pitchFamily="34" charset="0"/>
                </a:endParaRPr>
              </a:p>
            </p:txBody>
          </p:sp>
          <p:sp>
            <p:nvSpPr>
              <p:cNvPr id="231" name="Lieriö 64">
                <a:extLst>
                  <a:ext uri="{FF2B5EF4-FFF2-40B4-BE49-F238E27FC236}">
                    <a16:creationId xmlns:a16="http://schemas.microsoft.com/office/drawing/2014/main" id="{5DD31B98-DADC-CF09-2D97-4847EABBA191}"/>
                  </a:ext>
                </a:extLst>
              </p:cNvPr>
              <p:cNvSpPr>
                <a:spLocks/>
              </p:cNvSpPr>
              <p:nvPr/>
            </p:nvSpPr>
            <p:spPr>
              <a:xfrm>
                <a:off x="10279378" y="1135489"/>
                <a:ext cx="252000" cy="180000"/>
              </a:xfrm>
              <a:prstGeom prst="can">
                <a:avLst>
                  <a:gd name="adj" fmla="val 18586"/>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72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endParaRPr kumimoji="0" lang="fi-FI" sz="10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2" name="TextBox 127">
                <a:extLst>
                  <a:ext uri="{FF2B5EF4-FFF2-40B4-BE49-F238E27FC236}">
                    <a16:creationId xmlns:a16="http://schemas.microsoft.com/office/drawing/2014/main" id="{A246978B-388F-50C7-283A-BB1FCAB48085}"/>
                  </a:ext>
                </a:extLst>
              </p:cNvPr>
              <p:cNvSpPr txBox="1">
                <a:spLocks/>
              </p:cNvSpPr>
              <p:nvPr/>
            </p:nvSpPr>
            <p:spPr>
              <a:xfrm>
                <a:off x="10620026" y="1134315"/>
                <a:ext cx="534589" cy="179152"/>
              </a:xfrm>
              <a:prstGeom prst="rect">
                <a:avLst/>
              </a:prstGeom>
              <a:noFill/>
            </p:spPr>
            <p:txBody>
              <a:bodyPr wrap="square" lIns="0" rIns="0" rtlCol="0">
                <a:spAutoFit/>
              </a:bodyPr>
              <a:lstStyle/>
              <a:p>
                <a:pPr>
                  <a:lnSpc>
                    <a:spcPct val="80000"/>
                  </a:lnSpc>
                  <a:defRPr/>
                </a:pPr>
                <a:r>
                  <a:rPr lang="en-US" sz="700" dirty="0">
                    <a:solidFill>
                      <a:prstClr val="black"/>
                    </a:solidFill>
                    <a:latin typeface="Avenir Next LT Pro" panose="020B0504020202020204" pitchFamily="34" charset="0"/>
                  </a:rPr>
                  <a:t>In use</a:t>
                </a:r>
                <a:endParaRPr lang="fi-FI" sz="700" dirty="0">
                  <a:solidFill>
                    <a:prstClr val="black"/>
                  </a:solidFill>
                  <a:latin typeface="Avenir Next LT Pro" panose="020B0504020202020204" pitchFamily="34" charset="0"/>
                </a:endParaRPr>
              </a:p>
            </p:txBody>
          </p:sp>
          <p:sp>
            <p:nvSpPr>
              <p:cNvPr id="233" name="Lieriö 64">
                <a:extLst>
                  <a:ext uri="{FF2B5EF4-FFF2-40B4-BE49-F238E27FC236}">
                    <a16:creationId xmlns:a16="http://schemas.microsoft.com/office/drawing/2014/main" id="{A5E87C46-B1C6-BB27-FABF-D2151938271B}"/>
                  </a:ext>
                </a:extLst>
              </p:cNvPr>
              <p:cNvSpPr>
                <a:spLocks/>
              </p:cNvSpPr>
              <p:nvPr/>
            </p:nvSpPr>
            <p:spPr>
              <a:xfrm>
                <a:off x="11031398" y="1135489"/>
                <a:ext cx="252000" cy="180000"/>
              </a:xfrm>
              <a:prstGeom prst="can">
                <a:avLst>
                  <a:gd name="adj" fmla="val 18586"/>
                </a:avLst>
              </a:prstGeom>
              <a:solidFill>
                <a:schemeClr val="bg1">
                  <a:lumMod val="50000"/>
                </a:schemeClr>
              </a:solidFill>
              <a:ln>
                <a:solidFill>
                  <a:schemeClr val="tx1"/>
                </a:solidFill>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72000" rIns="3600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endParaRPr kumimoji="0" lang="fi-FI" sz="10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4" name="TextBox 127">
                <a:extLst>
                  <a:ext uri="{FF2B5EF4-FFF2-40B4-BE49-F238E27FC236}">
                    <a16:creationId xmlns:a16="http://schemas.microsoft.com/office/drawing/2014/main" id="{A74107F1-9045-BF8E-A80B-960E79A34404}"/>
                  </a:ext>
                </a:extLst>
              </p:cNvPr>
              <p:cNvSpPr txBox="1">
                <a:spLocks/>
              </p:cNvSpPr>
              <p:nvPr/>
            </p:nvSpPr>
            <p:spPr>
              <a:xfrm>
                <a:off x="11328401" y="1106323"/>
                <a:ext cx="765239" cy="265329"/>
              </a:xfrm>
              <a:prstGeom prst="rect">
                <a:avLst/>
              </a:prstGeom>
              <a:noFill/>
            </p:spPr>
            <p:txBody>
              <a:bodyPr wrap="square" lIns="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venir Next LT Pro" panose="020B0504020202020204" pitchFamily="34" charset="0"/>
                  </a:rPr>
                  <a:t>Under development</a:t>
                </a:r>
                <a:endParaRPr kumimoji="0" lang="fi-FI" sz="700" b="0" i="0" u="none" strike="noStrike" kern="1200" cap="none" spc="0" normalizeH="0" baseline="0" noProof="0" dirty="0">
                  <a:ln>
                    <a:noFill/>
                  </a:ln>
                  <a:solidFill>
                    <a:prstClr val="black"/>
                  </a:solidFill>
                  <a:effectLst/>
                  <a:uLnTx/>
                  <a:uFillTx/>
                  <a:latin typeface="Avenir Next LT Pro" panose="020B0504020202020204" pitchFamily="34" charset="0"/>
                </a:endParaRPr>
              </a:p>
            </p:txBody>
          </p:sp>
          <p:sp>
            <p:nvSpPr>
              <p:cNvPr id="235" name="TextBox 127">
                <a:extLst>
                  <a:ext uri="{FF2B5EF4-FFF2-40B4-BE49-F238E27FC236}">
                    <a16:creationId xmlns:a16="http://schemas.microsoft.com/office/drawing/2014/main" id="{5587EA3E-4522-4D00-0D74-231A775B58E2}"/>
                  </a:ext>
                </a:extLst>
              </p:cNvPr>
              <p:cNvSpPr txBox="1">
                <a:spLocks/>
              </p:cNvSpPr>
              <p:nvPr/>
            </p:nvSpPr>
            <p:spPr>
              <a:xfrm>
                <a:off x="10195862" y="911307"/>
                <a:ext cx="1954622" cy="194605"/>
              </a:xfrm>
              <a:prstGeom prst="rect">
                <a:avLst/>
              </a:prstGeom>
              <a:noFill/>
            </p:spPr>
            <p:txBody>
              <a:bodyPr wrap="square" lIns="0" r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0C0"/>
                    </a:solidFill>
                    <a:effectLst/>
                    <a:uLnTx/>
                    <a:uFillTx/>
                    <a:latin typeface="Aptos" panose="02110004020202020204"/>
                    <a:ea typeface="+mn-ea"/>
                    <a:cs typeface="+mn-cs"/>
                  </a:rPr>
                  <a:t>Information service or platform</a:t>
                </a:r>
                <a:endParaRPr kumimoji="0" lang="fi-FI" sz="800" b="1"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236" name="TextBox 104">
                <a:extLst>
                  <a:ext uri="{FF2B5EF4-FFF2-40B4-BE49-F238E27FC236}">
                    <a16:creationId xmlns:a16="http://schemas.microsoft.com/office/drawing/2014/main" id="{038932CF-EF6B-6647-A2A2-C755AE8131FA}"/>
                  </a:ext>
                </a:extLst>
              </p:cNvPr>
              <p:cNvSpPr txBox="1">
                <a:spLocks/>
              </p:cNvSpPr>
              <p:nvPr/>
            </p:nvSpPr>
            <p:spPr>
              <a:xfrm>
                <a:off x="10261261" y="1412595"/>
                <a:ext cx="1845880" cy="104131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tab pos="269875" algn="l"/>
                    <a:tab pos="447675"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CAFM	</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Computer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Aided</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Facility</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Management</a:t>
                </a:r>
              </a:p>
              <a:p>
                <a:pPr>
                  <a:spcAft>
                    <a:spcPts val="200"/>
                  </a:spcAft>
                  <a:tabLst>
                    <a:tab pos="269875" algn="l"/>
                    <a:tab pos="447675" algn="l"/>
                  </a:tabLst>
                  <a:defRPr/>
                </a:pP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Common</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Data Environment </a:t>
                </a:r>
              </a:p>
              <a:p>
                <a:pPr marL="0" marR="0" lvl="0" indent="0" algn="l" defTabSz="914400" rtl="0" eaLnBrk="1" fontAlgn="auto" latinLnBrk="0" hangingPunct="1">
                  <a:lnSpc>
                    <a:spcPct val="100000"/>
                  </a:lnSpc>
                  <a:spcBef>
                    <a:spcPts val="0"/>
                  </a:spcBef>
                  <a:spcAft>
                    <a:spcPts val="200"/>
                  </a:spcAft>
                  <a:buClrTx/>
                  <a:buSzTx/>
                  <a:buFontTx/>
                  <a:buNone/>
                  <a:tabLst>
                    <a:tab pos="269875" algn="l"/>
                    <a:tab pos="447675" algn="l"/>
                  </a:tabLst>
                  <a:defRPr/>
                </a:pPr>
                <a:r>
                  <a:rPr lang="fi-FI" sz="700" dirty="0">
                    <a:solidFill>
                      <a:srgbClr val="000000"/>
                    </a:solidFill>
                    <a:latin typeface="Aptos" panose="02110004020202020204"/>
                  </a:rPr>
                  <a:t>	</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(Project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Shared</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data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repository</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a:t>
                </a:r>
              </a:p>
              <a:p>
                <a:pPr>
                  <a:spcAft>
                    <a:spcPts val="200"/>
                  </a:spcAft>
                  <a:tabLst>
                    <a:tab pos="269875" algn="l"/>
                    <a:tab pos="447675" algn="l"/>
                  </a:tabLst>
                  <a:defRPr/>
                </a:pPr>
                <a:r>
                  <a:rPr lang="fi-FI" sz="700" b="1" dirty="0">
                    <a:solidFill>
                      <a:prstClr val="black"/>
                    </a:solidFill>
                    <a:cs typeface="Arial" panose="020B0604020202020204" pitchFamily="34" charset="0"/>
                  </a:rPr>
                  <a:t>DP	</a:t>
                </a:r>
                <a:r>
                  <a:rPr lang="fi-FI" sz="700" dirty="0">
                    <a:solidFill>
                      <a:prstClr val="black"/>
                    </a:solidFill>
                    <a:cs typeface="Arial" panose="020B0604020202020204" pitchFamily="34" charset="0"/>
                  </a:rPr>
                  <a:t>Data </a:t>
                </a:r>
                <a:r>
                  <a:rPr lang="fi-FI" sz="700" dirty="0" err="1">
                    <a:solidFill>
                      <a:prstClr val="black"/>
                    </a:solidFill>
                    <a:cs typeface="Arial" panose="020B0604020202020204" pitchFamily="34" charset="0"/>
                  </a:rPr>
                  <a:t>Platform</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tab pos="266700" algn="l"/>
                  </a:tabLst>
                  <a:defRPr/>
                </a:pPr>
                <a:r>
                  <a:rPr kumimoji="0" lang="fi-FI" sz="7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ERP	</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Enterprise Resource Planning</a:t>
                </a:r>
              </a:p>
              <a:p>
                <a:pPr marL="0" marR="0" lvl="0" indent="0" algn="l" defTabSz="914400" rtl="0" eaLnBrk="1" fontAlgn="auto" latinLnBrk="0" hangingPunct="1">
                  <a:lnSpc>
                    <a:spcPct val="100000"/>
                  </a:lnSpc>
                  <a:spcBef>
                    <a:spcPts val="0"/>
                  </a:spcBef>
                  <a:spcAft>
                    <a:spcPts val="200"/>
                  </a:spcAft>
                  <a:buClrTx/>
                  <a:buSzTx/>
                  <a:buFontTx/>
                  <a:buNone/>
                  <a:tabLst>
                    <a:tab pos="266700" algn="l"/>
                  </a:tabLst>
                  <a:defRPr/>
                </a:pPr>
                <a:r>
                  <a:rPr kumimoji="0" lang="fi-FI" sz="7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MRP	</a:t>
                </a: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Arial" panose="020B0604020202020204" pitchFamily="34" charset="0"/>
                  </a:rPr>
                  <a:t>Material</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Resource Planning</a:t>
                </a:r>
              </a:p>
              <a:p>
                <a:pPr marL="0" marR="0" lvl="0" indent="0" algn="l" defTabSz="914400" rtl="0" eaLnBrk="1" fontAlgn="auto" latinLnBrk="0" hangingPunct="1">
                  <a:lnSpc>
                    <a:spcPct val="100000"/>
                  </a:lnSpc>
                  <a:spcBef>
                    <a:spcPts val="0"/>
                  </a:spcBef>
                  <a:spcAft>
                    <a:spcPts val="200"/>
                  </a:spcAft>
                  <a:buClrTx/>
                  <a:buSzTx/>
                  <a:buFontTx/>
                  <a:buNone/>
                  <a:tabLst>
                    <a:tab pos="266700" algn="l"/>
                  </a:tabLst>
                  <a:defRPr/>
                </a:pPr>
                <a:r>
                  <a:rPr lang="fi-FI" sz="700" b="1" dirty="0">
                    <a:solidFill>
                      <a:prstClr val="black"/>
                    </a:solidFill>
                    <a:latin typeface="Aptos" panose="02110004020202020204"/>
                    <a:cs typeface="Arial" panose="020B0604020202020204" pitchFamily="34" charset="0"/>
                  </a:rPr>
                  <a:t>PIM</a:t>
                </a:r>
                <a:r>
                  <a:rPr lang="fi-FI" sz="700" dirty="0">
                    <a:solidFill>
                      <a:prstClr val="black"/>
                    </a:solidFill>
                    <a:latin typeface="Aptos" panose="02110004020202020204"/>
                    <a:cs typeface="Arial" panose="020B0604020202020204" pitchFamily="34" charset="0"/>
                  </a:rPr>
                  <a:t>	Product </a:t>
                </a:r>
                <a:r>
                  <a:rPr lang="fi-FI" sz="700" dirty="0" err="1">
                    <a:solidFill>
                      <a:prstClr val="black"/>
                    </a:solidFill>
                    <a:latin typeface="Aptos" panose="02110004020202020204"/>
                    <a:cs typeface="Arial" panose="020B0604020202020204" pitchFamily="34" charset="0"/>
                  </a:rPr>
                  <a:t>Information</a:t>
                </a:r>
                <a:r>
                  <a:rPr lang="fi-FI" sz="700" dirty="0">
                    <a:solidFill>
                      <a:prstClr val="black"/>
                    </a:solidFill>
                    <a:latin typeface="Aptos" panose="02110004020202020204"/>
                    <a:cs typeface="Arial" panose="020B0604020202020204" pitchFamily="34" charset="0"/>
                  </a:rPr>
                  <a:t> Management</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tab pos="180975" algn="l"/>
                    <a:tab pos="266700" algn="l"/>
                  </a:tabLst>
                  <a:defRPr/>
                </a:pPr>
                <a:r>
                  <a:rPr kumimoji="0" lang="fi-FI" sz="7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WMS	</a:t>
                </a: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Arial" panose="020B0604020202020204" pitchFamily="34" charset="0"/>
                  </a:rPr>
                  <a:t>Warehouse</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Management System</a:t>
                </a:r>
              </a:p>
            </p:txBody>
          </p:sp>
          <p:pic>
            <p:nvPicPr>
              <p:cNvPr id="237" name="Kuva 236" descr="QR-koodi tasaisella täytöllä">
                <a:extLst>
                  <a:ext uri="{FF2B5EF4-FFF2-40B4-BE49-F238E27FC236}">
                    <a16:creationId xmlns:a16="http://schemas.microsoft.com/office/drawing/2014/main" id="{01555CF2-162D-FAD7-EACB-24594D7707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370761" y="3025355"/>
                <a:ext cx="225152" cy="225152"/>
              </a:xfrm>
              <a:prstGeom prst="rect">
                <a:avLst/>
              </a:prstGeom>
            </p:spPr>
          </p:pic>
          <p:sp>
            <p:nvSpPr>
              <p:cNvPr id="238" name="Tekstiruutu 237">
                <a:extLst>
                  <a:ext uri="{FF2B5EF4-FFF2-40B4-BE49-F238E27FC236}">
                    <a16:creationId xmlns:a16="http://schemas.microsoft.com/office/drawing/2014/main" id="{F0126203-E511-74CD-CA3F-EEF65809AC16}"/>
                  </a:ext>
                </a:extLst>
              </p:cNvPr>
              <p:cNvSpPr txBox="1">
                <a:spLocks/>
              </p:cNvSpPr>
              <p:nvPr/>
            </p:nvSpPr>
            <p:spPr>
              <a:xfrm>
                <a:off x="10646875" y="3322796"/>
                <a:ext cx="1518728" cy="280270"/>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RFID</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0" i="0" u="none" strike="noStrike" kern="1200" cap="none" spc="0" normalizeH="0" baseline="0" noProof="0" dirty="0" err="1">
                    <a:ln>
                      <a:noFill/>
                    </a:ln>
                    <a:solidFill>
                      <a:prstClr val="black"/>
                    </a:solidFill>
                    <a:effectLst/>
                    <a:uLnTx/>
                    <a:uFillTx/>
                    <a:latin typeface="Aptos" panose="02110004020202020204"/>
                    <a:ea typeface="+mn-ea"/>
                    <a:cs typeface="+mn-cs"/>
                  </a:rPr>
                  <a:t>Passive</a:t>
                </a:r>
                <a:r>
                  <a:rPr kumimoji="0" lang="fi-FI" sz="700" b="0" i="0" u="none" strike="noStrike" kern="1200" cap="none" spc="0" normalizeH="0" baseline="0" noProof="0" dirty="0">
                    <a:ln>
                      <a:noFill/>
                    </a:ln>
                    <a:solidFill>
                      <a:prstClr val="black"/>
                    </a:solidFill>
                    <a:effectLst/>
                    <a:uLnTx/>
                    <a:uFillTx/>
                    <a:latin typeface="Aptos" panose="02110004020202020204"/>
                    <a:ea typeface="+mn-ea"/>
                    <a:cs typeface="+mn-cs"/>
                  </a:rPr>
                  <a:t> UHF RFID</a:t>
                </a:r>
              </a:p>
            </p:txBody>
          </p:sp>
          <p:sp>
            <p:nvSpPr>
              <p:cNvPr id="239" name="Tekstiruutu 238">
                <a:extLst>
                  <a:ext uri="{FF2B5EF4-FFF2-40B4-BE49-F238E27FC236}">
                    <a16:creationId xmlns:a16="http://schemas.microsoft.com/office/drawing/2014/main" id="{D0722C83-7BA8-C0F3-4ABD-C45BA16451D2}"/>
                  </a:ext>
                </a:extLst>
              </p:cNvPr>
              <p:cNvSpPr txBox="1">
                <a:spLocks/>
              </p:cNvSpPr>
              <p:nvPr/>
            </p:nvSpPr>
            <p:spPr>
              <a:xfrm>
                <a:off x="10195862" y="3583041"/>
                <a:ext cx="1969741" cy="230832"/>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dirty="0" err="1">
                    <a:ln>
                      <a:noFill/>
                    </a:ln>
                    <a:solidFill>
                      <a:srgbClr val="0070C0"/>
                    </a:solidFill>
                    <a:effectLst/>
                    <a:uLnTx/>
                    <a:uFillTx/>
                    <a:latin typeface="Aptos" panose="02110004020202020204"/>
                    <a:ea typeface="+mn-ea"/>
                    <a:cs typeface="+mn-cs"/>
                  </a:rPr>
                  <a:t>Identification</a:t>
                </a:r>
                <a:endParaRPr kumimoji="0" lang="fi-FI" sz="900" b="1"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240" name="TextBox 104">
                <a:extLst>
                  <a:ext uri="{FF2B5EF4-FFF2-40B4-BE49-F238E27FC236}">
                    <a16:creationId xmlns:a16="http://schemas.microsoft.com/office/drawing/2014/main" id="{6A4E14A4-D5C0-CFBF-0900-FFBE09F86DCD}"/>
                  </a:ext>
                </a:extLst>
              </p:cNvPr>
              <p:cNvSpPr txBox="1">
                <a:spLocks/>
              </p:cNvSpPr>
              <p:nvPr/>
            </p:nvSpPr>
            <p:spPr>
              <a:xfrm>
                <a:off x="10237601" y="3783637"/>
                <a:ext cx="1917842" cy="3744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tab pos="269875" algn="l"/>
                    <a:tab pos="447675"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GTIN	</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Global Trade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Item</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Number</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tab pos="266700"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SGTIN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Serialized</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Global Trade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Item</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Number</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tab pos="266700"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SSCC</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Serial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Shipping</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Container</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Code</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41" name="Tekstiruutu 240">
                <a:extLst>
                  <a:ext uri="{FF2B5EF4-FFF2-40B4-BE49-F238E27FC236}">
                    <a16:creationId xmlns:a16="http://schemas.microsoft.com/office/drawing/2014/main" id="{D24DB04F-8A66-BB7B-061E-763045A0DA7D}"/>
                  </a:ext>
                </a:extLst>
              </p:cNvPr>
              <p:cNvSpPr txBox="1">
                <a:spLocks/>
              </p:cNvSpPr>
              <p:nvPr/>
            </p:nvSpPr>
            <p:spPr>
              <a:xfrm>
                <a:off x="10195862" y="4162560"/>
                <a:ext cx="1969741" cy="230832"/>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1" i="0" u="none" strike="noStrike" kern="1200" cap="none" spc="0" normalizeH="0" baseline="0" noProof="0" dirty="0" err="1">
                    <a:ln>
                      <a:noFill/>
                    </a:ln>
                    <a:solidFill>
                      <a:srgbClr val="0070C0"/>
                    </a:solidFill>
                    <a:effectLst/>
                    <a:uLnTx/>
                    <a:uFillTx/>
                    <a:latin typeface="Aptos" panose="02110004020202020204"/>
                    <a:ea typeface="+mn-ea"/>
                    <a:cs typeface="+mn-cs"/>
                  </a:rPr>
                  <a:t>Information</a:t>
                </a:r>
                <a:r>
                  <a:rPr kumimoji="0" lang="fi-FI" sz="900" b="1" i="0" u="none" strike="noStrike" kern="1200" cap="none" spc="0" normalizeH="0" baseline="0" noProof="0" dirty="0">
                    <a:ln>
                      <a:noFill/>
                    </a:ln>
                    <a:solidFill>
                      <a:srgbClr val="0070C0"/>
                    </a:solidFill>
                    <a:effectLst/>
                    <a:uLnTx/>
                    <a:uFillTx/>
                    <a:latin typeface="Aptos" panose="02110004020202020204"/>
                    <a:ea typeface="+mn-ea"/>
                    <a:cs typeface="+mn-cs"/>
                  </a:rPr>
                  <a:t> </a:t>
                </a:r>
                <a:r>
                  <a:rPr kumimoji="0" lang="fi-FI" sz="900" b="1" i="0" u="none" strike="noStrike" kern="1200" cap="none" spc="0" normalizeH="0" baseline="0" noProof="0" dirty="0" err="1">
                    <a:ln>
                      <a:noFill/>
                    </a:ln>
                    <a:solidFill>
                      <a:srgbClr val="0070C0"/>
                    </a:solidFill>
                    <a:effectLst/>
                    <a:uLnTx/>
                    <a:uFillTx/>
                    <a:latin typeface="Aptos" panose="02110004020202020204"/>
                    <a:ea typeface="+mn-ea"/>
                    <a:cs typeface="+mn-cs"/>
                  </a:rPr>
                  <a:t>exchange</a:t>
                </a:r>
                <a:endParaRPr kumimoji="0" lang="fi-FI" sz="900" b="1" i="0" u="none" strike="noStrike" kern="1200" cap="none" spc="0" normalizeH="0" baseline="0" noProof="0" dirty="0">
                  <a:ln>
                    <a:noFill/>
                  </a:ln>
                  <a:solidFill>
                    <a:srgbClr val="0070C0"/>
                  </a:solidFill>
                  <a:effectLst/>
                  <a:uLnTx/>
                  <a:uFillTx/>
                  <a:latin typeface="Aptos" panose="02110004020202020204"/>
                  <a:ea typeface="+mn-ea"/>
                  <a:cs typeface="+mn-cs"/>
                </a:endParaRPr>
              </a:p>
            </p:txBody>
          </p:sp>
          <p:grpSp>
            <p:nvGrpSpPr>
              <p:cNvPr id="242" name="Ryhmä 241">
                <a:extLst>
                  <a:ext uri="{FF2B5EF4-FFF2-40B4-BE49-F238E27FC236}">
                    <a16:creationId xmlns:a16="http://schemas.microsoft.com/office/drawing/2014/main" id="{F5D61856-6644-321B-98D1-DF4B71772D8B}"/>
                  </a:ext>
                </a:extLst>
              </p:cNvPr>
              <p:cNvGrpSpPr>
                <a:grpSpLocks/>
              </p:cNvGrpSpPr>
              <p:nvPr/>
            </p:nvGrpSpPr>
            <p:grpSpPr>
              <a:xfrm>
                <a:off x="10176175" y="4466301"/>
                <a:ext cx="360000" cy="360000"/>
                <a:chOff x="1112274" y="4076045"/>
                <a:chExt cx="496042" cy="494825"/>
              </a:xfrm>
            </p:grpSpPr>
            <p:sp>
              <p:nvSpPr>
                <p:cNvPr id="243" name="Suorakulmio: Yksi kulma leikattu 242">
                  <a:extLst>
                    <a:ext uri="{FF2B5EF4-FFF2-40B4-BE49-F238E27FC236}">
                      <a16:creationId xmlns:a16="http://schemas.microsoft.com/office/drawing/2014/main" id="{B5AD5526-3223-A72E-C300-E7AA2E27B643}"/>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44" name="Ryhmä 243">
                  <a:extLst>
                    <a:ext uri="{FF2B5EF4-FFF2-40B4-BE49-F238E27FC236}">
                      <a16:creationId xmlns:a16="http://schemas.microsoft.com/office/drawing/2014/main" id="{861A5697-98B3-08A4-F1BD-2362FC4F66C9}"/>
                    </a:ext>
                  </a:extLst>
                </p:cNvPr>
                <p:cNvGrpSpPr>
                  <a:grpSpLocks/>
                </p:cNvGrpSpPr>
                <p:nvPr/>
              </p:nvGrpSpPr>
              <p:grpSpPr>
                <a:xfrm>
                  <a:off x="1112274" y="4076045"/>
                  <a:ext cx="496042" cy="494825"/>
                  <a:chOff x="12512822" y="3522650"/>
                  <a:chExt cx="496042" cy="494825"/>
                </a:xfrm>
              </p:grpSpPr>
              <p:grpSp>
                <p:nvGrpSpPr>
                  <p:cNvPr id="245" name="Ryhmä 244">
                    <a:extLst>
                      <a:ext uri="{FF2B5EF4-FFF2-40B4-BE49-F238E27FC236}">
                        <a16:creationId xmlns:a16="http://schemas.microsoft.com/office/drawing/2014/main" id="{23E2C387-3161-F1B8-ED03-BC9E8400467C}"/>
                      </a:ext>
                    </a:extLst>
                  </p:cNvPr>
                  <p:cNvGrpSpPr>
                    <a:grpSpLocks/>
                  </p:cNvGrpSpPr>
                  <p:nvPr/>
                </p:nvGrpSpPr>
                <p:grpSpPr>
                  <a:xfrm>
                    <a:off x="12512822" y="3522650"/>
                    <a:ext cx="496042" cy="494825"/>
                    <a:chOff x="10284205" y="4398309"/>
                    <a:chExt cx="720000" cy="720000"/>
                  </a:xfrm>
                </p:grpSpPr>
                <p:pic>
                  <p:nvPicPr>
                    <p:cNvPr id="247" name="Kuva 246" descr="Paperi tasaisella täytöllä">
                      <a:extLst>
                        <a:ext uri="{FF2B5EF4-FFF2-40B4-BE49-F238E27FC236}">
                          <a16:creationId xmlns:a16="http://schemas.microsoft.com/office/drawing/2014/main" id="{FB5B274B-C75D-C14F-3BC3-8DE08DA2E2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4205" y="4398309"/>
                      <a:ext cx="720000" cy="720000"/>
                    </a:xfrm>
                    <a:prstGeom prst="rect">
                      <a:avLst/>
                    </a:prstGeom>
                  </p:spPr>
                </p:pic>
                <p:sp>
                  <p:nvSpPr>
                    <p:cNvPr id="248" name="Suorakulmio 247">
                      <a:extLst>
                        <a:ext uri="{FF2B5EF4-FFF2-40B4-BE49-F238E27FC236}">
                          <a16:creationId xmlns:a16="http://schemas.microsoft.com/office/drawing/2014/main" id="{AEB3906A-FD49-0710-30FD-31AC2E0FE8ED}"/>
                        </a:ext>
                      </a:extLst>
                    </p:cNvPr>
                    <p:cNvSpPr>
                      <a:spLocks/>
                    </p:cNvSpPr>
                    <p:nvPr/>
                  </p:nvSpPr>
                  <p:spPr>
                    <a:xfrm>
                      <a:off x="10410205" y="4881637"/>
                      <a:ext cx="468000" cy="182636"/>
                    </a:xfrm>
                    <a:prstGeom prst="rect">
                      <a:avLst/>
                    </a:prstGeom>
                    <a:solidFill>
                      <a:srgbClr val="378CC1"/>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a:ln>
                            <a:noFill/>
                          </a:ln>
                          <a:solidFill>
                            <a:prstClr val="white"/>
                          </a:solidFill>
                          <a:effectLst/>
                          <a:uLnTx/>
                          <a:uFillTx/>
                          <a:latin typeface="Calibri" panose="020F0502020204030204"/>
                          <a:ea typeface="+mn-ea"/>
                          <a:cs typeface="+mn-cs"/>
                        </a:rPr>
                        <a:t>IFC</a:t>
                      </a:r>
                    </a:p>
                  </p:txBody>
                </p:sp>
              </p:grpSp>
              <p:pic>
                <p:nvPicPr>
                  <p:cNvPr id="246" name="Kuva 245" descr="Kuva, joka sisältää kohteen Grafiikka, Fontti, logo, symboli&#10;&#10;Tekoälyn generoima sisältö voi olla virheellistä.">
                    <a:extLst>
                      <a:ext uri="{FF2B5EF4-FFF2-40B4-BE49-F238E27FC236}">
                        <a16:creationId xmlns:a16="http://schemas.microsoft.com/office/drawing/2014/main" id="{86F52E2A-39CF-20EC-1BF0-7237C48BE73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59726" y="3642218"/>
                    <a:ext cx="204740" cy="216000"/>
                  </a:xfrm>
                  <a:prstGeom prst="rect">
                    <a:avLst/>
                  </a:prstGeom>
                </p:spPr>
              </p:pic>
            </p:grpSp>
          </p:grpSp>
          <p:sp>
            <p:nvSpPr>
              <p:cNvPr id="249" name="TextBox 104">
                <a:extLst>
                  <a:ext uri="{FF2B5EF4-FFF2-40B4-BE49-F238E27FC236}">
                    <a16:creationId xmlns:a16="http://schemas.microsoft.com/office/drawing/2014/main" id="{08F7DE51-850A-9695-EEE3-D7DE46102124}"/>
                  </a:ext>
                </a:extLst>
              </p:cNvPr>
              <p:cNvSpPr txBox="1">
                <a:spLocks/>
              </p:cNvSpPr>
              <p:nvPr/>
            </p:nvSpPr>
            <p:spPr>
              <a:xfrm>
                <a:off x="10569302" y="4550043"/>
                <a:ext cx="1288650" cy="175626"/>
              </a:xfrm>
              <a:prstGeom prst="rect">
                <a:avLst/>
              </a:prstGeom>
              <a:no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tab pos="269875" algn="l"/>
                    <a:tab pos="447675" algn="l"/>
                  </a:tabLst>
                  <a:defRPr/>
                </a:pP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Industry Foundation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Classes</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 (IFC) –file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format</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50" name="TextBox 104">
                <a:extLst>
                  <a:ext uri="{FF2B5EF4-FFF2-40B4-BE49-F238E27FC236}">
                    <a16:creationId xmlns:a16="http://schemas.microsoft.com/office/drawing/2014/main" id="{ACDCD921-0EFC-D741-B03E-3FDF2EC0BE02}"/>
                  </a:ext>
                </a:extLst>
              </p:cNvPr>
              <p:cNvSpPr txBox="1">
                <a:spLocks/>
              </p:cNvSpPr>
              <p:nvPr/>
            </p:nvSpPr>
            <p:spPr>
              <a:xfrm>
                <a:off x="10220325" y="4842343"/>
                <a:ext cx="1945277" cy="22826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tab pos="269875" algn="l"/>
                    <a:tab pos="358775"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E-BOM	</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Engineering Bill Of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Materials</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tab pos="266700" algn="l"/>
                    <a:tab pos="358775" algn="l"/>
                  </a:tabLst>
                  <a:defRPr/>
                </a:pPr>
                <a:r>
                  <a:rPr kumimoji="0" lang="fi-FI" sz="700" b="1" i="0" u="none" strike="noStrike" kern="1200" cap="none" spc="0" normalizeH="0" baseline="0" noProof="0" dirty="0">
                    <a:ln>
                      <a:noFill/>
                    </a:ln>
                    <a:solidFill>
                      <a:srgbClr val="000000"/>
                    </a:solidFill>
                    <a:effectLst/>
                    <a:uLnTx/>
                    <a:uFillTx/>
                    <a:latin typeface="Aptos" panose="02110004020202020204"/>
                    <a:ea typeface="+mn-ea"/>
                    <a:cs typeface="+mn-cs"/>
                  </a:rPr>
                  <a:t>M-BOM	</a:t>
                </a:r>
                <a:r>
                  <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rPr>
                  <a:t>Manufacturing Bill Of </a:t>
                </a:r>
                <a:r>
                  <a:rPr kumimoji="0" lang="fi-FI" sz="700" b="0" i="0" u="none" strike="noStrike" kern="1200" cap="none" spc="0" normalizeH="0" baseline="0" noProof="0" dirty="0" err="1">
                    <a:ln>
                      <a:noFill/>
                    </a:ln>
                    <a:solidFill>
                      <a:srgbClr val="000000"/>
                    </a:solidFill>
                    <a:effectLst/>
                    <a:uLnTx/>
                    <a:uFillTx/>
                    <a:latin typeface="Aptos" panose="02110004020202020204"/>
                    <a:ea typeface="+mn-ea"/>
                    <a:cs typeface="+mn-cs"/>
                  </a:rPr>
                  <a:t>Materials</a:t>
                </a:r>
                <a:endParaRPr kumimoji="0" lang="fi-FI" sz="7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51" name="Tekstiruutu 250">
                <a:extLst>
                  <a:ext uri="{FF2B5EF4-FFF2-40B4-BE49-F238E27FC236}">
                    <a16:creationId xmlns:a16="http://schemas.microsoft.com/office/drawing/2014/main" id="{CB747849-C633-98EB-FEFB-C1817AEE723C}"/>
                  </a:ext>
                </a:extLst>
              </p:cNvPr>
              <p:cNvSpPr txBox="1">
                <a:spLocks/>
              </p:cNvSpPr>
              <p:nvPr/>
            </p:nvSpPr>
            <p:spPr>
              <a:xfrm>
                <a:off x="10229289" y="4332231"/>
                <a:ext cx="1518728" cy="194605"/>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Design / Manufacturing Data</a:t>
                </a:r>
              </a:p>
            </p:txBody>
          </p:sp>
          <p:sp>
            <p:nvSpPr>
              <p:cNvPr id="252" name="Tekstiruutu 251">
                <a:extLst>
                  <a:ext uri="{FF2B5EF4-FFF2-40B4-BE49-F238E27FC236}">
                    <a16:creationId xmlns:a16="http://schemas.microsoft.com/office/drawing/2014/main" id="{0559BB84-9D9A-5838-98FD-F9D3543ED363}"/>
                  </a:ext>
                </a:extLst>
              </p:cNvPr>
              <p:cNvSpPr txBox="1">
                <a:spLocks/>
              </p:cNvSpPr>
              <p:nvPr/>
            </p:nvSpPr>
            <p:spPr>
              <a:xfrm>
                <a:off x="10229288" y="5082412"/>
                <a:ext cx="1518728" cy="194605"/>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Product </a:t>
                </a: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information</a:t>
                </a:r>
                <a:endPar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253" name="Tekstiruutu 252">
                <a:extLst>
                  <a:ext uri="{FF2B5EF4-FFF2-40B4-BE49-F238E27FC236}">
                    <a16:creationId xmlns:a16="http://schemas.microsoft.com/office/drawing/2014/main" id="{7346CF0B-A3F1-8564-77A2-D509C37F4D38}"/>
                  </a:ext>
                </a:extLst>
              </p:cNvPr>
              <p:cNvSpPr txBox="1">
                <a:spLocks/>
              </p:cNvSpPr>
              <p:nvPr/>
            </p:nvSpPr>
            <p:spPr>
              <a:xfrm>
                <a:off x="10247760" y="5587721"/>
                <a:ext cx="1518728" cy="194605"/>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Process</a:t>
                </a: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 Data (</a:t>
                </a: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Transaction</a:t>
                </a: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 Data)</a:t>
                </a:r>
              </a:p>
            </p:txBody>
          </p:sp>
          <p:sp>
            <p:nvSpPr>
              <p:cNvPr id="254" name="Tekstiruutu 253">
                <a:extLst>
                  <a:ext uri="{FF2B5EF4-FFF2-40B4-BE49-F238E27FC236}">
                    <a16:creationId xmlns:a16="http://schemas.microsoft.com/office/drawing/2014/main" id="{C8E398B4-F45D-BFEE-285A-A35818FDE87A}"/>
                  </a:ext>
                </a:extLst>
              </p:cNvPr>
              <p:cNvSpPr txBox="1">
                <a:spLocks/>
              </p:cNvSpPr>
              <p:nvPr/>
            </p:nvSpPr>
            <p:spPr>
              <a:xfrm>
                <a:off x="10247759" y="6011343"/>
                <a:ext cx="1518728" cy="194605"/>
              </a:xfrm>
              <a:prstGeom prst="rect">
                <a:avLst/>
              </a:prstGeom>
              <a:noFill/>
            </p:spPr>
            <p:txBody>
              <a:bodyPr wrap="square" lIns="0" rIns="0">
                <a:spAutoFit/>
              </a:bodyPr>
              <a:lstStyle/>
              <a:p>
                <a:pPr lvl="0">
                  <a:lnSpc>
                    <a:spcPct val="80000"/>
                  </a:lnSpc>
                  <a:defRPr/>
                </a:pPr>
                <a:r>
                  <a:rPr lang="fi-FI" sz="800" b="1" dirty="0" err="1">
                    <a:solidFill>
                      <a:srgbClr val="C00000"/>
                    </a:solidFill>
                  </a:rPr>
                  <a:t>Process</a:t>
                </a:r>
                <a:r>
                  <a:rPr lang="fi-FI" sz="800" b="1" dirty="0">
                    <a:solidFill>
                      <a:srgbClr val="C00000"/>
                    </a:solidFill>
                  </a:rPr>
                  <a:t> Data (Transport Data)</a:t>
                </a:r>
              </a:p>
            </p:txBody>
          </p:sp>
          <p:sp>
            <p:nvSpPr>
              <p:cNvPr id="255" name="TextBox 104">
                <a:extLst>
                  <a:ext uri="{FF2B5EF4-FFF2-40B4-BE49-F238E27FC236}">
                    <a16:creationId xmlns:a16="http://schemas.microsoft.com/office/drawing/2014/main" id="{252A4C6C-C783-429A-3541-B8DDA7FDCAB0}"/>
                  </a:ext>
                </a:extLst>
              </p:cNvPr>
              <p:cNvSpPr txBox="1">
                <a:spLocks/>
              </p:cNvSpPr>
              <p:nvPr/>
            </p:nvSpPr>
            <p:spPr>
              <a:xfrm>
                <a:off x="10237031" y="6570753"/>
                <a:ext cx="1845880" cy="19749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EPCIS	</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Electronic Product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Code</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Information</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Services</a:t>
                </a:r>
              </a:p>
              <a:p>
                <a:pPr marL="0" marR="0" lvl="0" indent="0" algn="l" defTabSz="914400" rtl="0" eaLnBrk="1" fontAlgn="auto" latinLnBrk="0" hangingPunct="1">
                  <a:lnSpc>
                    <a:spcPct val="100000"/>
                  </a:lnSpc>
                  <a:spcBef>
                    <a:spcPts val="0"/>
                  </a:spcBef>
                  <a:spcAft>
                    <a:spcPts val="100"/>
                  </a:spcAft>
                  <a:buClrTx/>
                  <a:buSzTx/>
                  <a:buFontTx/>
                  <a:buNone/>
                  <a:tabLst>
                    <a:tab pos="269875" algn="l"/>
                    <a:tab pos="447675" algn="l"/>
                  </a:tabLst>
                  <a:defRPr/>
                </a:pPr>
                <a:r>
                  <a:rPr kumimoji="0" lang="fi-FI" sz="600" b="1" i="0" u="none" strike="noStrike" kern="1200" cap="none" spc="0" normalizeH="0" baseline="0" noProof="0">
                    <a:ln>
                      <a:noFill/>
                    </a:ln>
                    <a:solidFill>
                      <a:srgbClr val="000000"/>
                    </a:solidFill>
                    <a:effectLst/>
                    <a:uLnTx/>
                    <a:uFillTx/>
                    <a:latin typeface="Aptos" panose="02110004020202020204"/>
                    <a:ea typeface="+mn-ea"/>
                    <a:cs typeface="+mn-cs"/>
                  </a:rPr>
                  <a:t>CBV</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Core</a:t>
                </a:r>
                <a:r>
                  <a:rPr kumimoji="0" lang="fi-FI" sz="600" b="0" i="0" u="none" strike="noStrike" kern="1200" cap="none" spc="0" normalizeH="0" baseline="0" noProof="0">
                    <a:ln>
                      <a:noFill/>
                    </a:ln>
                    <a:solidFill>
                      <a:srgbClr val="000000"/>
                    </a:solidFill>
                    <a:effectLst/>
                    <a:uLnTx/>
                    <a:uFillTx/>
                    <a:latin typeface="Aptos" panose="02110004020202020204"/>
                    <a:ea typeface="+mn-ea"/>
                    <a:cs typeface="+mn-cs"/>
                  </a:rPr>
                  <a:t> Business </a:t>
                </a:r>
                <a:r>
                  <a:rPr kumimoji="0" lang="fi-FI" sz="600" b="0" i="0" u="none" strike="noStrike" kern="1200" cap="none" spc="0" normalizeH="0" baseline="0" noProof="0" err="1">
                    <a:ln>
                      <a:noFill/>
                    </a:ln>
                    <a:solidFill>
                      <a:srgbClr val="000000"/>
                    </a:solidFill>
                    <a:effectLst/>
                    <a:uLnTx/>
                    <a:uFillTx/>
                    <a:latin typeface="Aptos" panose="02110004020202020204"/>
                    <a:ea typeface="+mn-ea"/>
                    <a:cs typeface="+mn-cs"/>
                  </a:rPr>
                  <a:t>Vocabulary</a:t>
                </a:r>
                <a:endParaRPr kumimoji="0" lang="fi-FI" sz="600" b="0" i="0" u="none" strike="noStrike" kern="1200" cap="none" spc="0" normalizeH="0" baseline="0" noProof="0">
                  <a:ln>
                    <a:noFill/>
                  </a:ln>
                  <a:solidFill>
                    <a:srgbClr val="000000"/>
                  </a:solidFill>
                  <a:effectLst/>
                  <a:uLnTx/>
                  <a:uFillTx/>
                  <a:latin typeface="Aptos" panose="02110004020202020204"/>
                  <a:ea typeface="+mn-ea"/>
                  <a:cs typeface="+mn-cs"/>
                </a:endParaRPr>
              </a:p>
            </p:txBody>
          </p:sp>
          <p:sp>
            <p:nvSpPr>
              <p:cNvPr id="256" name="Tekstiruutu 255">
                <a:extLst>
                  <a:ext uri="{FF2B5EF4-FFF2-40B4-BE49-F238E27FC236}">
                    <a16:creationId xmlns:a16="http://schemas.microsoft.com/office/drawing/2014/main" id="{CEFB85C3-85AC-5E07-9D7A-3F94930ABB1D}"/>
                  </a:ext>
                </a:extLst>
              </p:cNvPr>
              <p:cNvSpPr txBox="1">
                <a:spLocks/>
              </p:cNvSpPr>
              <p:nvPr/>
            </p:nvSpPr>
            <p:spPr>
              <a:xfrm>
                <a:off x="10237030" y="6399957"/>
                <a:ext cx="1518728" cy="194605"/>
              </a:xfrm>
              <a:prstGeom prst="rect">
                <a:avLst/>
              </a:prstGeom>
              <a:noFill/>
            </p:spPr>
            <p:txBody>
              <a:bodyPr wrap="square" lIns="0" r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Process</a:t>
                </a: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 Data (</a:t>
                </a:r>
                <a:r>
                  <a:rPr kumimoji="0" lang="fi-FI" sz="800" b="1" i="0" u="none" strike="noStrike" kern="1200" cap="none" spc="0" normalizeH="0" baseline="0" noProof="0" dirty="0" err="1">
                    <a:ln>
                      <a:noFill/>
                    </a:ln>
                    <a:solidFill>
                      <a:srgbClr val="C00000"/>
                    </a:solidFill>
                    <a:effectLst/>
                    <a:uLnTx/>
                    <a:uFillTx/>
                    <a:latin typeface="Aptos" panose="02110004020202020204"/>
                    <a:ea typeface="+mn-ea"/>
                    <a:cs typeface="+mn-cs"/>
                  </a:rPr>
                  <a:t>Event</a:t>
                </a:r>
                <a:r>
                  <a:rPr kumimoji="0" lang="fi-FI" sz="800" b="1" i="0" u="none" strike="noStrike" kern="1200" cap="none" spc="0" normalizeH="0" baseline="0" noProof="0" dirty="0">
                    <a:ln>
                      <a:noFill/>
                    </a:ln>
                    <a:solidFill>
                      <a:srgbClr val="C00000"/>
                    </a:solidFill>
                    <a:effectLst/>
                    <a:uLnTx/>
                    <a:uFillTx/>
                    <a:latin typeface="Aptos" panose="02110004020202020204"/>
                    <a:ea typeface="+mn-ea"/>
                    <a:cs typeface="+mn-cs"/>
                  </a:rPr>
                  <a:t> Data)</a:t>
                </a:r>
              </a:p>
            </p:txBody>
          </p:sp>
          <p:sp>
            <p:nvSpPr>
              <p:cNvPr id="395" name="Tekstiruutu 394">
                <a:extLst>
                  <a:ext uri="{FF2B5EF4-FFF2-40B4-BE49-F238E27FC236}">
                    <a16:creationId xmlns:a16="http://schemas.microsoft.com/office/drawing/2014/main" id="{9C237073-EB74-6133-F65C-F7B9134B0E68}"/>
                  </a:ext>
                </a:extLst>
              </p:cNvPr>
              <p:cNvSpPr txBox="1"/>
              <p:nvPr/>
            </p:nvSpPr>
            <p:spPr>
              <a:xfrm>
                <a:off x="10154779" y="5406993"/>
                <a:ext cx="1931672" cy="200055"/>
              </a:xfrm>
              <a:prstGeom prst="rect">
                <a:avLst/>
              </a:prstGeom>
              <a:noFill/>
            </p:spPr>
            <p:txBody>
              <a:bodyPr wrap="square">
                <a:spAutoFit/>
              </a:bodyPr>
              <a:lstStyle/>
              <a:p>
                <a:r>
                  <a:rPr lang="fi-FI" sz="700" b="1" dirty="0"/>
                  <a:t>EMDG      </a:t>
                </a:r>
                <a:r>
                  <a:rPr lang="fi-FI" sz="700" dirty="0"/>
                  <a:t>European Master Data </a:t>
                </a:r>
                <a:r>
                  <a:rPr lang="fi-FI" sz="700" dirty="0" err="1"/>
                  <a:t>Guideline</a:t>
                </a:r>
                <a:endParaRPr lang="fi-FI" sz="700" dirty="0"/>
              </a:p>
            </p:txBody>
          </p:sp>
          <p:grpSp>
            <p:nvGrpSpPr>
              <p:cNvPr id="493" name="CDE">
                <a:extLst>
                  <a:ext uri="{FF2B5EF4-FFF2-40B4-BE49-F238E27FC236}">
                    <a16:creationId xmlns:a16="http://schemas.microsoft.com/office/drawing/2014/main" id="{594F211F-BA24-7219-D8D9-0429E11BEC94}"/>
                  </a:ext>
                </a:extLst>
              </p:cNvPr>
              <p:cNvGrpSpPr>
                <a:grpSpLocks/>
              </p:cNvGrpSpPr>
              <p:nvPr/>
            </p:nvGrpSpPr>
            <p:grpSpPr>
              <a:xfrm>
                <a:off x="10145052" y="1425559"/>
                <a:ext cx="383818" cy="425764"/>
                <a:chOff x="1622258" y="3778218"/>
                <a:chExt cx="656967" cy="656967"/>
              </a:xfrm>
            </p:grpSpPr>
            <p:pic>
              <p:nvPicPr>
                <p:cNvPr id="494" name="Kuva 493" descr="Pilvi tasaisella täytöllä">
                  <a:extLst>
                    <a:ext uri="{FF2B5EF4-FFF2-40B4-BE49-F238E27FC236}">
                      <a16:creationId xmlns:a16="http://schemas.microsoft.com/office/drawing/2014/main" id="{2E125BAA-95D8-0644-DEA3-8C1A10CF13C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2258" y="3778218"/>
                  <a:ext cx="656967" cy="656967"/>
                </a:xfrm>
                <a:prstGeom prst="rect">
                  <a:avLst/>
                </a:prstGeom>
              </p:spPr>
            </p:pic>
            <p:sp>
              <p:nvSpPr>
                <p:cNvPr id="495" name="Project shared repo">
                  <a:extLst>
                    <a:ext uri="{FF2B5EF4-FFF2-40B4-BE49-F238E27FC236}">
                      <a16:creationId xmlns:a16="http://schemas.microsoft.com/office/drawing/2014/main" id="{E5DE881B-1998-95AE-5CBC-1B23AB008067}"/>
                    </a:ext>
                  </a:extLst>
                </p:cNvPr>
                <p:cNvSpPr txBox="1">
                  <a:spLocks/>
                </p:cNvSpPr>
                <p:nvPr/>
              </p:nvSpPr>
              <p:spPr>
                <a:xfrm>
                  <a:off x="1793292" y="4137593"/>
                  <a:ext cx="348589" cy="114490"/>
                </a:xfrm>
                <a:prstGeom prst="rect">
                  <a:avLst/>
                </a:prstGeom>
                <a:noFill/>
              </p:spPr>
              <p:txBody>
                <a:bodyPr wrap="square" lIns="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600" b="1" i="0" u="none" strike="noStrike" kern="1200" cap="none" spc="0" normalizeH="0" baseline="0" noProof="0" dirty="0">
                      <a:ln>
                        <a:noFill/>
                      </a:ln>
                      <a:solidFill>
                        <a:prstClr val="black"/>
                      </a:solidFill>
                      <a:effectLst/>
                      <a:uLnTx/>
                      <a:uFillTx/>
                      <a:latin typeface="Aptos" panose="02110004020202020204"/>
                      <a:ea typeface="+mn-ea"/>
                      <a:cs typeface="+mn-cs"/>
                    </a:rPr>
                    <a:t>CDE</a:t>
                  </a:r>
                </a:p>
              </p:txBody>
            </p:sp>
            <p:grpSp>
              <p:nvGrpSpPr>
                <p:cNvPr id="496" name="Kuva 46" descr="Tietokanta tasaisella täytöllä">
                  <a:extLst>
                    <a:ext uri="{FF2B5EF4-FFF2-40B4-BE49-F238E27FC236}">
                      <a16:creationId xmlns:a16="http://schemas.microsoft.com/office/drawing/2014/main" id="{C38261A0-7469-36CE-7220-4D0CB62D48EF}"/>
                    </a:ext>
                  </a:extLst>
                </p:cNvPr>
                <p:cNvGrpSpPr>
                  <a:grpSpLocks/>
                </p:cNvGrpSpPr>
                <p:nvPr/>
              </p:nvGrpSpPr>
              <p:grpSpPr>
                <a:xfrm flipH="1">
                  <a:off x="1841290" y="3975276"/>
                  <a:ext cx="134927" cy="151692"/>
                  <a:chOff x="4824412" y="3352085"/>
                  <a:chExt cx="533400" cy="603250"/>
                </a:xfrm>
                <a:solidFill>
                  <a:srgbClr val="000000"/>
                </a:solidFill>
              </p:grpSpPr>
              <p:sp>
                <p:nvSpPr>
                  <p:cNvPr id="497" name="Vapaamuotoinen: Muoto 496">
                    <a:extLst>
                      <a:ext uri="{FF2B5EF4-FFF2-40B4-BE49-F238E27FC236}">
                        <a16:creationId xmlns:a16="http://schemas.microsoft.com/office/drawing/2014/main" id="{F32FA55E-897A-D509-4A1B-52210161EA3C}"/>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8" name="Vapaamuotoinen: Muoto 497">
                    <a:extLst>
                      <a:ext uri="{FF2B5EF4-FFF2-40B4-BE49-F238E27FC236}">
                        <a16:creationId xmlns:a16="http://schemas.microsoft.com/office/drawing/2014/main" id="{3CCAE64B-D539-56D3-F784-4E0F6B533B44}"/>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9" name="Vapaamuotoinen: Muoto 498">
                    <a:extLst>
                      <a:ext uri="{FF2B5EF4-FFF2-40B4-BE49-F238E27FC236}">
                        <a16:creationId xmlns:a16="http://schemas.microsoft.com/office/drawing/2014/main" id="{B6516143-4B30-A1C3-B489-7AF0C441D34C}"/>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00" name="Vapaamuotoinen: Muoto 499">
                    <a:extLst>
                      <a:ext uri="{FF2B5EF4-FFF2-40B4-BE49-F238E27FC236}">
                        <a16:creationId xmlns:a16="http://schemas.microsoft.com/office/drawing/2014/main" id="{98B6DCF6-81F1-705F-5A4D-CAE8ACC39181}"/>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cxnSp>
          <p:nvCxnSpPr>
            <p:cNvPr id="502" name="A IFC">
              <a:extLst>
                <a:ext uri="{FF2B5EF4-FFF2-40B4-BE49-F238E27FC236}">
                  <a16:creationId xmlns:a16="http://schemas.microsoft.com/office/drawing/2014/main" id="{C84B1615-7F16-3687-982E-A1ACD953F1E7}"/>
                </a:ext>
              </a:extLst>
            </p:cNvPr>
            <p:cNvCxnSpPr>
              <a:cxnSpLocks/>
              <a:endCxn id="32" idx="1"/>
            </p:cNvCxnSpPr>
            <p:nvPr/>
          </p:nvCxnSpPr>
          <p:spPr>
            <a:xfrm rot="5400000" flipH="1" flipV="1">
              <a:off x="2057469" y="3235063"/>
              <a:ext cx="635828" cy="376887"/>
            </a:xfrm>
            <a:prstGeom prst="bentConnector2">
              <a:avLst/>
            </a:prstGeom>
            <a:ln w="25400">
              <a:solidFill>
                <a:srgbClr val="FF0000"/>
              </a:solidFill>
              <a:prstDash val="sysDot"/>
              <a:headEnd type="oval" w="sm" len="sm"/>
              <a:tailEnd type="triangle" w="med" len="med"/>
            </a:ln>
          </p:spPr>
          <p:style>
            <a:lnRef idx="2">
              <a:schemeClr val="accent1"/>
            </a:lnRef>
            <a:fillRef idx="0">
              <a:schemeClr val="accent1"/>
            </a:fillRef>
            <a:effectRef idx="1">
              <a:schemeClr val="accent1"/>
            </a:effectRef>
            <a:fontRef idx="minor">
              <a:schemeClr val="tx1"/>
            </a:fontRef>
          </p:style>
        </p:cxnSp>
        <p:sp>
          <p:nvSpPr>
            <p:cNvPr id="506" name="Tekstiruutu 505">
              <a:extLst>
                <a:ext uri="{FF2B5EF4-FFF2-40B4-BE49-F238E27FC236}">
                  <a16:creationId xmlns:a16="http://schemas.microsoft.com/office/drawing/2014/main" id="{15E37A73-4CFD-AACE-7AE1-C2C55C2D6C78}"/>
                </a:ext>
              </a:extLst>
            </p:cNvPr>
            <p:cNvSpPr txBox="1"/>
            <p:nvPr/>
          </p:nvSpPr>
          <p:spPr>
            <a:xfrm>
              <a:off x="2984179" y="1055518"/>
              <a:ext cx="3188021" cy="232949"/>
            </a:xfrm>
            <a:prstGeom prst="rect">
              <a:avLst/>
            </a:prstGeom>
            <a:noFill/>
          </p:spPr>
          <p:txBody>
            <a:bodyPr wrap="square">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PUBLIC, NON-PROFIT INFORMATION SERVICE</a:t>
              </a:r>
            </a:p>
          </p:txBody>
        </p:sp>
        <p:sp>
          <p:nvSpPr>
            <p:cNvPr id="507" name="CON financial system">
              <a:extLst>
                <a:ext uri="{FF2B5EF4-FFF2-40B4-BE49-F238E27FC236}">
                  <a16:creationId xmlns:a16="http://schemas.microsoft.com/office/drawing/2014/main" id="{3D8BF23C-ECAF-0E75-ACA8-DD0BF26F9821}"/>
                </a:ext>
              </a:extLst>
            </p:cNvPr>
            <p:cNvSpPr>
              <a:spLocks/>
            </p:cNvSpPr>
            <p:nvPr/>
          </p:nvSpPr>
          <p:spPr>
            <a:xfrm>
              <a:off x="4964014" y="2216998"/>
              <a:ext cx="551942" cy="370113"/>
            </a:xfrm>
            <a:prstGeom prst="can">
              <a:avLst>
                <a:gd name="adj" fmla="val 17406"/>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3600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a:ln>
                    <a:noFill/>
                  </a:ln>
                  <a:solidFill>
                    <a:prstClr val="white"/>
                  </a:solidFill>
                  <a:effectLst/>
                  <a:uLnTx/>
                  <a:uFillTx/>
                  <a:latin typeface="Aptos" panose="02110004020202020204"/>
                  <a:ea typeface="+mn-ea"/>
                  <a:cs typeface="+mn-cs"/>
                </a:rPr>
                <a:t>Financial </a:t>
              </a:r>
              <a:r>
                <a:rPr kumimoji="0" lang="fi-FI" sz="800" b="1" i="0" u="none" strike="noStrike" kern="1200" cap="none" spc="0" normalizeH="0" baseline="0" noProof="0" dirty="0" err="1">
                  <a:ln>
                    <a:noFill/>
                  </a:ln>
                  <a:solidFill>
                    <a:prstClr val="white"/>
                  </a:solidFill>
                  <a:effectLst/>
                  <a:uLnTx/>
                  <a:uFillTx/>
                  <a:latin typeface="Aptos" panose="02110004020202020204"/>
                  <a:ea typeface="+mn-ea"/>
                  <a:cs typeface="+mn-cs"/>
                </a:rPr>
                <a:t>system</a:t>
              </a:r>
              <a:endParaRPr kumimoji="0" lang="fi-FI" sz="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508" name="Arrow CON to GOV">
              <a:extLst>
                <a:ext uri="{FF2B5EF4-FFF2-40B4-BE49-F238E27FC236}">
                  <a16:creationId xmlns:a16="http://schemas.microsoft.com/office/drawing/2014/main" id="{BBFD60D8-096B-CA55-FE82-3A9D92A36DC7}"/>
                </a:ext>
              </a:extLst>
            </p:cNvPr>
            <p:cNvCxnSpPr>
              <a:cxnSpLocks/>
              <a:stCxn id="507" idx="1"/>
              <a:endCxn id="509" idx="3"/>
            </p:cNvCxnSpPr>
            <p:nvPr/>
          </p:nvCxnSpPr>
          <p:spPr>
            <a:xfrm flipV="1">
              <a:off x="5239985" y="1586085"/>
              <a:ext cx="7296" cy="630913"/>
            </a:xfrm>
            <a:prstGeom prst="straightConnector1">
              <a:avLst/>
            </a:prstGeom>
            <a:ln w="19050">
              <a:solidFill>
                <a:schemeClr val="accent1"/>
              </a:solidFill>
              <a:prstDash val="sysDot"/>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509" name="GOV prh:csrd">
              <a:extLst>
                <a:ext uri="{FF2B5EF4-FFF2-40B4-BE49-F238E27FC236}">
                  <a16:creationId xmlns:a16="http://schemas.microsoft.com/office/drawing/2014/main" id="{23053145-3A07-A819-4A1C-0776C4A6D22E}"/>
                </a:ext>
              </a:extLst>
            </p:cNvPr>
            <p:cNvSpPr>
              <a:spLocks/>
            </p:cNvSpPr>
            <p:nvPr/>
          </p:nvSpPr>
          <p:spPr>
            <a:xfrm>
              <a:off x="4908500" y="1342985"/>
              <a:ext cx="677561" cy="243100"/>
            </a:xfrm>
            <a:prstGeom prst="can">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rPr>
                <a:t>PRH: CSRD</a:t>
              </a:r>
            </a:p>
          </p:txBody>
        </p:sp>
        <p:sp>
          <p:nvSpPr>
            <p:cNvPr id="510" name="ICT EFRAG:XBRL">
              <a:extLst>
                <a:ext uri="{FF2B5EF4-FFF2-40B4-BE49-F238E27FC236}">
                  <a16:creationId xmlns:a16="http://schemas.microsoft.com/office/drawing/2014/main" id="{24B10D13-2B94-D135-854C-CAE128FDF9A5}"/>
                </a:ext>
              </a:extLst>
            </p:cNvPr>
            <p:cNvSpPr txBox="1">
              <a:spLocks/>
            </p:cNvSpPr>
            <p:nvPr/>
          </p:nvSpPr>
          <p:spPr>
            <a:xfrm>
              <a:off x="5668877" y="1445724"/>
              <a:ext cx="2418741" cy="181781"/>
            </a:xfrm>
            <a:prstGeom prst="rect">
              <a:avLst/>
            </a:prstGeom>
            <a:noFill/>
          </p:spPr>
          <p:txBody>
            <a:bodyPr wrap="square" lIns="36000" rIns="36000" rtlCol="0">
              <a:spAutoFit/>
            </a:bodyP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EFRAG:XBRL: financial statement and sustainability report</a:t>
              </a:r>
              <a:endParaRPr kumimoji="0" lang="fi-FI"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11" name="Gov Building smart DD">
              <a:extLst>
                <a:ext uri="{FF2B5EF4-FFF2-40B4-BE49-F238E27FC236}">
                  <a16:creationId xmlns:a16="http://schemas.microsoft.com/office/drawing/2014/main" id="{D539A8C0-78BD-FAE1-6798-AAF40E486A9A}"/>
                </a:ext>
              </a:extLst>
            </p:cNvPr>
            <p:cNvSpPr txBox="1">
              <a:spLocks/>
            </p:cNvSpPr>
            <p:nvPr/>
          </p:nvSpPr>
          <p:spPr>
            <a:xfrm>
              <a:off x="5700191" y="1331870"/>
              <a:ext cx="2062730" cy="180690"/>
            </a:xfrm>
            <a:prstGeom prst="rect">
              <a:avLst/>
            </a:prstGeom>
            <a:noFill/>
          </p:spPr>
          <p:txBody>
            <a:bodyPr wrap="square" lIns="0" rIns="0">
              <a:spAutoFit/>
            </a:bodyPr>
            <a:lstStyle>
              <a:defPPr>
                <a:defRPr lang="fi-FI"/>
              </a:defPPr>
              <a:lvl1pPr>
                <a:lnSpc>
                  <a:spcPct val="80000"/>
                </a:lnSpc>
                <a:defRPr sz="900">
                  <a:latin typeface="Calibri" panose="020F0502020204030204"/>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7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EU: </a:t>
              </a:r>
              <a:r>
                <a:rPr kumimoji="0" lang="fi-FI" sz="7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Corporate</a:t>
              </a:r>
              <a:r>
                <a:rPr kumimoji="0" lang="fi-FI"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7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Sustainability</a:t>
              </a:r>
              <a:r>
                <a:rPr kumimoji="0" lang="fi-FI" sz="7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Reporting Directive</a:t>
              </a:r>
            </a:p>
          </p:txBody>
        </p:sp>
        <p:sp>
          <p:nvSpPr>
            <p:cNvPr id="530" name="A MAN: rough to fine">
              <a:extLst>
                <a:ext uri="{FF2B5EF4-FFF2-40B4-BE49-F238E27FC236}">
                  <a16:creationId xmlns:a16="http://schemas.microsoft.com/office/drawing/2014/main" id="{5566F412-70E5-F0A0-509D-3AA88FEA6C4F}"/>
                </a:ext>
              </a:extLst>
            </p:cNvPr>
            <p:cNvSpPr>
              <a:spLocks/>
            </p:cNvSpPr>
            <p:nvPr/>
          </p:nvSpPr>
          <p:spPr>
            <a:xfrm rot="16200000">
              <a:off x="6199152" y="4601606"/>
              <a:ext cx="123226" cy="158287"/>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32" name="Man Transport co2 data">
              <a:extLst>
                <a:ext uri="{FF2B5EF4-FFF2-40B4-BE49-F238E27FC236}">
                  <a16:creationId xmlns:a16="http://schemas.microsoft.com/office/drawing/2014/main" id="{682D8927-534C-693D-1699-A6A9AF701B95}"/>
                </a:ext>
              </a:extLst>
            </p:cNvPr>
            <p:cNvSpPr>
              <a:spLocks/>
            </p:cNvSpPr>
            <p:nvPr/>
          </p:nvSpPr>
          <p:spPr>
            <a:xfrm>
              <a:off x="7446280" y="4700665"/>
              <a:ext cx="1015334" cy="195940"/>
            </a:xfrm>
            <a:prstGeom prst="roundRect">
              <a:avLst/>
            </a:prstGeom>
            <a:solidFill>
              <a:srgbClr val="FFFF00"/>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Transport CO</a:t>
              </a:r>
              <a:r>
                <a:rPr kumimoji="0" lang="en-US" sz="800" b="0" i="0" u="none" strike="noStrike" kern="1200" cap="none" spc="0" normalizeH="0" baseline="-25000" noProof="0" dirty="0">
                  <a:ln>
                    <a:noFill/>
                  </a:ln>
                  <a:solidFill>
                    <a:prstClr val="black"/>
                  </a:solidFill>
                  <a:effectLst/>
                  <a:uLnTx/>
                  <a:uFillTx/>
                  <a:latin typeface="Aptos" panose="02110004020202020204"/>
                  <a:ea typeface="+mn-ea"/>
                  <a:cs typeface="+mn-cs"/>
                </a:rPr>
                <a:t>2</a:t>
              </a: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 data</a:t>
              </a:r>
            </a:p>
          </p:txBody>
        </p:sp>
        <p:sp>
          <p:nvSpPr>
            <p:cNvPr id="533" name="MAN CO2 data">
              <a:extLst>
                <a:ext uri="{FF2B5EF4-FFF2-40B4-BE49-F238E27FC236}">
                  <a16:creationId xmlns:a16="http://schemas.microsoft.com/office/drawing/2014/main" id="{F7688CA8-B2F4-1220-83F6-4CB965B3C429}"/>
                </a:ext>
              </a:extLst>
            </p:cNvPr>
            <p:cNvSpPr>
              <a:spLocks/>
            </p:cNvSpPr>
            <p:nvPr/>
          </p:nvSpPr>
          <p:spPr>
            <a:xfrm>
              <a:off x="7446280" y="4892943"/>
              <a:ext cx="1015334" cy="216812"/>
            </a:xfrm>
            <a:prstGeom prst="roundRect">
              <a:avLst/>
            </a:prstGeom>
            <a:solidFill>
              <a:srgbClr val="FFFF00"/>
            </a:solid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36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65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CO</a:t>
              </a:r>
              <a:r>
                <a:rPr kumimoji="0" lang="en-US" sz="800" b="0" i="0" u="none" strike="noStrike" kern="1200" cap="none" spc="0" normalizeH="0" baseline="-25000" noProof="0" dirty="0">
                  <a:ln>
                    <a:noFill/>
                  </a:ln>
                  <a:solidFill>
                    <a:prstClr val="black"/>
                  </a:solidFill>
                  <a:effectLst/>
                  <a:uLnTx/>
                  <a:uFillTx/>
                  <a:latin typeface="Aptos" panose="02110004020202020204"/>
                  <a:ea typeface="+mn-ea"/>
                  <a:cs typeface="+mn-cs"/>
                </a:rPr>
                <a:t>2</a:t>
              </a: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 and sustainability reporting data</a:t>
              </a:r>
            </a:p>
          </p:txBody>
        </p:sp>
        <p:sp>
          <p:nvSpPr>
            <p:cNvPr id="550" name="DES Project developement">
              <a:extLst>
                <a:ext uri="{FF2B5EF4-FFF2-40B4-BE49-F238E27FC236}">
                  <a16:creationId xmlns:a16="http://schemas.microsoft.com/office/drawing/2014/main" id="{0F80F6D9-F4DE-86A0-C9D9-6AE4298ACBF9}"/>
                </a:ext>
              </a:extLst>
            </p:cNvPr>
            <p:cNvSpPr>
              <a:spLocks/>
            </p:cNvSpPr>
            <p:nvPr/>
          </p:nvSpPr>
          <p:spPr>
            <a:xfrm>
              <a:off x="366889" y="2011681"/>
              <a:ext cx="674501" cy="288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Project development</a:t>
              </a:r>
            </a:p>
          </p:txBody>
        </p:sp>
        <p:cxnSp>
          <p:nvCxnSpPr>
            <p:cNvPr id="551" name="A Proj to Buliding control">
              <a:extLst>
                <a:ext uri="{FF2B5EF4-FFF2-40B4-BE49-F238E27FC236}">
                  <a16:creationId xmlns:a16="http://schemas.microsoft.com/office/drawing/2014/main" id="{D76EF3BD-8F73-5BA1-6496-588D230B5C35}"/>
                </a:ext>
              </a:extLst>
            </p:cNvPr>
            <p:cNvCxnSpPr>
              <a:cxnSpLocks/>
              <a:stCxn id="550" idx="0"/>
              <a:endCxn id="553" idx="3"/>
            </p:cNvCxnSpPr>
            <p:nvPr/>
          </p:nvCxnSpPr>
          <p:spPr>
            <a:xfrm flipV="1">
              <a:off x="704140" y="1578165"/>
              <a:ext cx="0" cy="433516"/>
            </a:xfrm>
            <a:prstGeom prst="straightConnector1">
              <a:avLst/>
            </a:prstGeom>
            <a:ln w="19050">
              <a:solidFill>
                <a:srgbClr val="FF0000"/>
              </a:solidFill>
              <a:prstDash val="sysDot"/>
              <a:headEnd type="oval" w="sm" len="sm"/>
              <a:tailEnd type="triangle"/>
            </a:ln>
          </p:spPr>
          <p:style>
            <a:lnRef idx="2">
              <a:schemeClr val="accent1"/>
            </a:lnRef>
            <a:fillRef idx="0">
              <a:schemeClr val="accent1"/>
            </a:fillRef>
            <a:effectRef idx="1">
              <a:schemeClr val="accent1"/>
            </a:effectRef>
            <a:fontRef idx="minor">
              <a:schemeClr val="tx1"/>
            </a:fontRef>
          </p:style>
        </p:cxnSp>
        <p:sp>
          <p:nvSpPr>
            <p:cNvPr id="552" name="DES Cost modeling">
              <a:extLst>
                <a:ext uri="{FF2B5EF4-FFF2-40B4-BE49-F238E27FC236}">
                  <a16:creationId xmlns:a16="http://schemas.microsoft.com/office/drawing/2014/main" id="{60600E70-5CA1-4401-CA93-2ACE69D3D14C}"/>
                </a:ext>
              </a:extLst>
            </p:cNvPr>
            <p:cNvSpPr>
              <a:spLocks/>
            </p:cNvSpPr>
            <p:nvPr/>
          </p:nvSpPr>
          <p:spPr>
            <a:xfrm>
              <a:off x="366890" y="2316692"/>
              <a:ext cx="674501" cy="288000"/>
            </a:xfrm>
            <a:prstGeom prst="roundRect">
              <a:avLst/>
            </a:prstGeom>
            <a:solidFill>
              <a:sysClr val="window" lastClr="FFFFFF"/>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Cost modelling</a:t>
              </a:r>
            </a:p>
          </p:txBody>
        </p:sp>
        <p:sp>
          <p:nvSpPr>
            <p:cNvPr id="553" name="GOV Building control">
              <a:extLst>
                <a:ext uri="{FF2B5EF4-FFF2-40B4-BE49-F238E27FC236}">
                  <a16:creationId xmlns:a16="http://schemas.microsoft.com/office/drawing/2014/main" id="{79EB1DF3-ACBF-4ADD-DB0B-FC14D0C1C7F0}"/>
                </a:ext>
              </a:extLst>
            </p:cNvPr>
            <p:cNvSpPr>
              <a:spLocks/>
            </p:cNvSpPr>
            <p:nvPr/>
          </p:nvSpPr>
          <p:spPr>
            <a:xfrm>
              <a:off x="491942" y="1222903"/>
              <a:ext cx="494498" cy="355262"/>
            </a:xfrm>
            <a:prstGeom prst="can">
              <a:avLst>
                <a:gd name="adj" fmla="val 18586"/>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72000" rIns="0" bIns="0"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Building Control</a:t>
              </a:r>
            </a:p>
          </p:txBody>
        </p:sp>
        <p:sp>
          <p:nvSpPr>
            <p:cNvPr id="565" name="Tekstiruutu 564">
              <a:extLst>
                <a:ext uri="{FF2B5EF4-FFF2-40B4-BE49-F238E27FC236}">
                  <a16:creationId xmlns:a16="http://schemas.microsoft.com/office/drawing/2014/main" id="{71AAD49C-30BB-4422-8613-CF0A6140EEC8}"/>
                </a:ext>
              </a:extLst>
            </p:cNvPr>
            <p:cNvSpPr txBox="1"/>
            <p:nvPr/>
          </p:nvSpPr>
          <p:spPr>
            <a:xfrm>
              <a:off x="986440" y="1202975"/>
              <a:ext cx="2067364" cy="440313"/>
            </a:xfrm>
            <a:prstGeom prst="rect">
              <a:avLst/>
            </a:prstGeom>
            <a:noFill/>
          </p:spPr>
          <p:txBody>
            <a:bodyPr wrap="square">
              <a:spAutoFit/>
            </a:bodyPr>
            <a:lstStyle/>
            <a:p>
              <a:pPr>
                <a:lnSpc>
                  <a:spcPct val="80000"/>
                </a:lnSpc>
              </a:pPr>
              <a:r>
                <a:rPr lang="en-US" sz="700" dirty="0">
                  <a:solidFill>
                    <a:prstClr val="black"/>
                  </a:solidFill>
                  <a:latin typeface="Aptos" panose="02110004020202020204"/>
                </a:rPr>
                <a:t>The RYTJ (Built Environment Information System) is a national digital system in Finland that collects and provides data on land use planning, construction permits, and the built environment</a:t>
              </a:r>
              <a:endParaRPr lang="fi-FI" sz="700" dirty="0">
                <a:solidFill>
                  <a:prstClr val="black"/>
                </a:solidFill>
                <a:latin typeface="Aptos" panose="02110004020202020204"/>
              </a:endParaRPr>
            </a:p>
          </p:txBody>
        </p:sp>
        <p:cxnSp>
          <p:nvCxnSpPr>
            <p:cNvPr id="571" name="A IFC">
              <a:extLst>
                <a:ext uri="{FF2B5EF4-FFF2-40B4-BE49-F238E27FC236}">
                  <a16:creationId xmlns:a16="http://schemas.microsoft.com/office/drawing/2014/main" id="{4ADB448D-8761-A4BF-17AE-B7A4AF215B20}"/>
                </a:ext>
              </a:extLst>
            </p:cNvPr>
            <p:cNvCxnSpPr>
              <a:cxnSpLocks/>
              <a:stCxn id="260" idx="2"/>
              <a:endCxn id="146" idx="1"/>
            </p:cNvCxnSpPr>
            <p:nvPr/>
          </p:nvCxnSpPr>
          <p:spPr>
            <a:xfrm rot="16200000" flipH="1">
              <a:off x="1039311" y="3240693"/>
              <a:ext cx="935860" cy="144313"/>
            </a:xfrm>
            <a:prstGeom prst="bentConnector2">
              <a:avLst/>
            </a:prstGeom>
            <a:ln w="25400">
              <a:solidFill>
                <a:srgbClr val="FF0000"/>
              </a:solidFill>
              <a:prstDash val="sysDot"/>
              <a:headEnd type="oval" w="sm" len="sm"/>
              <a:tailEnd type="triangle" w="med" len="med"/>
            </a:ln>
          </p:spPr>
          <p:style>
            <a:lnRef idx="2">
              <a:schemeClr val="accent1"/>
            </a:lnRef>
            <a:fillRef idx="0">
              <a:schemeClr val="accent1"/>
            </a:fillRef>
            <a:effectRef idx="1">
              <a:schemeClr val="accent1"/>
            </a:effectRef>
            <a:fontRef idx="minor">
              <a:schemeClr val="tx1"/>
            </a:fontRef>
          </p:style>
        </p:cxnSp>
        <p:sp>
          <p:nvSpPr>
            <p:cNvPr id="264" name="DES mep design">
              <a:extLst>
                <a:ext uri="{FF2B5EF4-FFF2-40B4-BE49-F238E27FC236}">
                  <a16:creationId xmlns:a16="http://schemas.microsoft.com/office/drawing/2014/main" id="{2D1AF0CF-DD39-ADB8-A38B-9BE9EA195DDC}"/>
                </a:ext>
              </a:extLst>
            </p:cNvPr>
            <p:cNvSpPr>
              <a:spLocks/>
            </p:cNvSpPr>
            <p:nvPr/>
          </p:nvSpPr>
          <p:spPr>
            <a:xfrm>
              <a:off x="957580" y="2878848"/>
              <a:ext cx="955010"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dirty="0">
                  <a:ln>
                    <a:noFill/>
                  </a:ln>
                  <a:solidFill>
                    <a:prstClr val="black"/>
                  </a:solidFill>
                  <a:effectLst/>
                  <a:uLnTx/>
                  <a:uFillTx/>
                  <a:latin typeface="Calibri" panose="020F0502020204030204"/>
                  <a:ea typeface="+mn-ea"/>
                  <a:cs typeface="+mn-cs"/>
                </a:rPr>
                <a:t>MEP-BIM</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fi-FI" sz="800" dirty="0">
                  <a:solidFill>
                    <a:prstClr val="black"/>
                  </a:solidFill>
                  <a:latin typeface="Calibri" panose="020F0502020204030204"/>
                </a:rPr>
                <a:t>MEP</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mn-cs"/>
                </a:rPr>
                <a:t>-design)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DES Architecthural design">
              <a:extLst>
                <a:ext uri="{FF2B5EF4-FFF2-40B4-BE49-F238E27FC236}">
                  <a16:creationId xmlns:a16="http://schemas.microsoft.com/office/drawing/2014/main" id="{4DC46A75-0D44-07A2-9E79-18F2171993CF}"/>
                </a:ext>
              </a:extLst>
            </p:cNvPr>
            <p:cNvSpPr>
              <a:spLocks/>
            </p:cNvSpPr>
            <p:nvPr/>
          </p:nvSpPr>
          <p:spPr>
            <a:xfrm>
              <a:off x="957580" y="3169707"/>
              <a:ext cx="955010"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900" b="1" dirty="0">
                  <a:solidFill>
                    <a:prstClr val="black"/>
                  </a:solidFill>
                  <a:latin typeface="Calibri" panose="020F0502020204030204"/>
                  <a:cs typeface="Arial" panose="020B0604020202020204" pitchFamily="34" charset="0"/>
                </a:rPr>
                <a:t>STR</a:t>
              </a: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-BIM</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lang="en-US" sz="800" dirty="0">
                  <a:solidFill>
                    <a:prstClr val="black"/>
                  </a:solidFill>
                  <a:latin typeface="Calibri" panose="020F0502020204030204"/>
                  <a:cs typeface="Arial" panose="020B0604020202020204" pitchFamily="34" charset="0"/>
                </a:rPr>
                <a:t>Structural design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cxnSp>
          <p:nvCxnSpPr>
            <p:cNvPr id="266" name="A IFC">
              <a:extLst>
                <a:ext uri="{FF2B5EF4-FFF2-40B4-BE49-F238E27FC236}">
                  <a16:creationId xmlns:a16="http://schemas.microsoft.com/office/drawing/2014/main" id="{737AB85C-B734-5E87-55FF-C612C1F18F76}"/>
                </a:ext>
              </a:extLst>
            </p:cNvPr>
            <p:cNvCxnSpPr>
              <a:cxnSpLocks/>
            </p:cNvCxnSpPr>
            <p:nvPr/>
          </p:nvCxnSpPr>
          <p:spPr>
            <a:xfrm>
              <a:off x="1437035" y="3135310"/>
              <a:ext cx="34655" cy="8862"/>
            </a:xfrm>
            <a:prstGeom prst="straightConnector1">
              <a:avLst/>
            </a:prstGeom>
            <a:ln w="19050">
              <a:solidFill>
                <a:srgbClr val="FF0000"/>
              </a:solidFill>
              <a:prstDash val="sysDot"/>
              <a:miter lim="800000"/>
              <a:headEnd type="oval" w="sm" len="sm"/>
              <a:tailEnd type="none" w="sm" len="sm"/>
            </a:ln>
          </p:spPr>
          <p:style>
            <a:lnRef idx="2">
              <a:schemeClr val="accent1"/>
            </a:lnRef>
            <a:fillRef idx="0">
              <a:schemeClr val="accent1"/>
            </a:fillRef>
            <a:effectRef idx="1">
              <a:schemeClr val="accent1"/>
            </a:effectRef>
            <a:fontRef idx="minor">
              <a:schemeClr val="tx1"/>
            </a:fontRef>
          </p:style>
        </p:cxnSp>
        <p:cxnSp>
          <p:nvCxnSpPr>
            <p:cNvPr id="575" name="A IFC">
              <a:extLst>
                <a:ext uri="{FF2B5EF4-FFF2-40B4-BE49-F238E27FC236}">
                  <a16:creationId xmlns:a16="http://schemas.microsoft.com/office/drawing/2014/main" id="{2170B50E-072F-B789-8A62-9AF0FE512DCE}"/>
                </a:ext>
              </a:extLst>
            </p:cNvPr>
            <p:cNvCxnSpPr>
              <a:cxnSpLocks/>
            </p:cNvCxnSpPr>
            <p:nvPr/>
          </p:nvCxnSpPr>
          <p:spPr>
            <a:xfrm>
              <a:off x="1437011" y="3421171"/>
              <a:ext cx="34655" cy="8862"/>
            </a:xfrm>
            <a:prstGeom prst="straightConnector1">
              <a:avLst/>
            </a:prstGeom>
            <a:ln w="19050">
              <a:solidFill>
                <a:srgbClr val="FF0000"/>
              </a:solidFill>
              <a:prstDash val="sysDot"/>
              <a:miter lim="800000"/>
              <a:headEnd type="oval" w="sm" len="sm"/>
              <a:tailEnd type="none" w="sm" len="sm"/>
            </a:ln>
          </p:spPr>
          <p:style>
            <a:lnRef idx="2">
              <a:schemeClr val="accent1"/>
            </a:lnRef>
            <a:fillRef idx="0">
              <a:schemeClr val="accent1"/>
            </a:fillRef>
            <a:effectRef idx="1">
              <a:schemeClr val="accent1"/>
            </a:effectRef>
            <a:fontRef idx="minor">
              <a:schemeClr val="tx1"/>
            </a:fontRef>
          </p:style>
        </p:cxnSp>
        <p:grpSp>
          <p:nvGrpSpPr>
            <p:cNvPr id="353" name="Ryhmä 352">
              <a:extLst>
                <a:ext uri="{FF2B5EF4-FFF2-40B4-BE49-F238E27FC236}">
                  <a16:creationId xmlns:a16="http://schemas.microsoft.com/office/drawing/2014/main" id="{73FF415C-7A8A-AC36-5BBD-A8E25CE3E115}"/>
                </a:ext>
              </a:extLst>
            </p:cNvPr>
            <p:cNvGrpSpPr/>
            <p:nvPr/>
          </p:nvGrpSpPr>
          <p:grpSpPr>
            <a:xfrm>
              <a:off x="1496421" y="3777190"/>
              <a:ext cx="418000" cy="403112"/>
              <a:chOff x="1702712" y="2764674"/>
              <a:chExt cx="418000" cy="403112"/>
            </a:xfrm>
          </p:grpSpPr>
          <p:grpSp>
            <p:nvGrpSpPr>
              <p:cNvPr id="291" name="Ryhmä 290">
                <a:extLst>
                  <a:ext uri="{FF2B5EF4-FFF2-40B4-BE49-F238E27FC236}">
                    <a16:creationId xmlns:a16="http://schemas.microsoft.com/office/drawing/2014/main" id="{698B9265-1D3F-2999-827F-109F70A9A3D3}"/>
                  </a:ext>
                </a:extLst>
              </p:cNvPr>
              <p:cNvGrpSpPr/>
              <p:nvPr/>
            </p:nvGrpSpPr>
            <p:grpSpPr>
              <a:xfrm>
                <a:off x="1817977" y="2866277"/>
                <a:ext cx="302735" cy="301509"/>
                <a:chOff x="2389600" y="3570725"/>
                <a:chExt cx="302735" cy="301509"/>
              </a:xfrm>
            </p:grpSpPr>
            <p:grpSp>
              <p:nvGrpSpPr>
                <p:cNvPr id="292" name="Ryhmä 291">
                  <a:extLst>
                    <a:ext uri="{FF2B5EF4-FFF2-40B4-BE49-F238E27FC236}">
                      <a16:creationId xmlns:a16="http://schemas.microsoft.com/office/drawing/2014/main" id="{63CF378E-5FEF-D7E7-807A-530FA1F56092}"/>
                    </a:ext>
                  </a:extLst>
                </p:cNvPr>
                <p:cNvGrpSpPr>
                  <a:grpSpLocks/>
                </p:cNvGrpSpPr>
                <p:nvPr/>
              </p:nvGrpSpPr>
              <p:grpSpPr>
                <a:xfrm>
                  <a:off x="2389600" y="3570725"/>
                  <a:ext cx="302735" cy="301509"/>
                  <a:chOff x="1112274" y="4076045"/>
                  <a:chExt cx="496042" cy="494825"/>
                </a:xfrm>
              </p:grpSpPr>
              <p:sp>
                <p:nvSpPr>
                  <p:cNvPr id="297" name="Suorakulmio: Yksi kulma leikattu 296">
                    <a:extLst>
                      <a:ext uri="{FF2B5EF4-FFF2-40B4-BE49-F238E27FC236}">
                        <a16:creationId xmlns:a16="http://schemas.microsoft.com/office/drawing/2014/main" id="{A0AF9849-0928-D66B-F78B-6DBFD8C8B201}"/>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99" name="Kuva 298" descr="Paperi tasaisella täytöllä">
                    <a:extLst>
                      <a:ext uri="{FF2B5EF4-FFF2-40B4-BE49-F238E27FC236}">
                        <a16:creationId xmlns:a16="http://schemas.microsoft.com/office/drawing/2014/main" id="{5BFC2579-0659-84B7-F4E8-3D1265C4D41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2274" y="4076045"/>
                    <a:ext cx="496042" cy="494825"/>
                  </a:xfrm>
                  <a:prstGeom prst="rect">
                    <a:avLst/>
                  </a:prstGeom>
                </p:spPr>
              </p:pic>
            </p:grpSp>
            <p:cxnSp>
              <p:nvCxnSpPr>
                <p:cNvPr id="293" name="Suora yhdysviiva 292">
                  <a:extLst>
                    <a:ext uri="{FF2B5EF4-FFF2-40B4-BE49-F238E27FC236}">
                      <a16:creationId xmlns:a16="http://schemas.microsoft.com/office/drawing/2014/main" id="{2F291D81-472B-9306-CEFB-29C2CBCDF8CD}"/>
                    </a:ext>
                  </a:extLst>
                </p:cNvPr>
                <p:cNvCxnSpPr>
                  <a:cxnSpLocks/>
                </p:cNvCxnSpPr>
                <p:nvPr/>
              </p:nvCxnSpPr>
              <p:spPr>
                <a:xfrm>
                  <a:off x="2477126" y="3753260"/>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294" name="Suora yhdysviiva 293">
                  <a:extLst>
                    <a:ext uri="{FF2B5EF4-FFF2-40B4-BE49-F238E27FC236}">
                      <a16:creationId xmlns:a16="http://schemas.microsoft.com/office/drawing/2014/main" id="{AD2E3332-AC54-CEDA-ACC0-C30F78C4E6B4}"/>
                    </a:ext>
                  </a:extLst>
                </p:cNvPr>
                <p:cNvCxnSpPr>
                  <a:cxnSpLocks/>
                </p:cNvCxnSpPr>
                <p:nvPr/>
              </p:nvCxnSpPr>
              <p:spPr>
                <a:xfrm>
                  <a:off x="2477126" y="3695349"/>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295" name="Suora yhdysviiva 294">
                  <a:extLst>
                    <a:ext uri="{FF2B5EF4-FFF2-40B4-BE49-F238E27FC236}">
                      <a16:creationId xmlns:a16="http://schemas.microsoft.com/office/drawing/2014/main" id="{C45F9B2F-881C-ACF9-2027-F4C67A615F16}"/>
                    </a:ext>
                  </a:extLst>
                </p:cNvPr>
                <p:cNvCxnSpPr>
                  <a:cxnSpLocks/>
                </p:cNvCxnSpPr>
                <p:nvPr/>
              </p:nvCxnSpPr>
              <p:spPr>
                <a:xfrm>
                  <a:off x="2477126" y="3666394"/>
                  <a:ext cx="54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296" name="Suora yhdysviiva 295">
                  <a:extLst>
                    <a:ext uri="{FF2B5EF4-FFF2-40B4-BE49-F238E27FC236}">
                      <a16:creationId xmlns:a16="http://schemas.microsoft.com/office/drawing/2014/main" id="{7214CA85-B16A-50A0-9FA0-ECD77C53A93E}"/>
                    </a:ext>
                  </a:extLst>
                </p:cNvPr>
                <p:cNvCxnSpPr>
                  <a:cxnSpLocks/>
                </p:cNvCxnSpPr>
                <p:nvPr/>
              </p:nvCxnSpPr>
              <p:spPr>
                <a:xfrm>
                  <a:off x="2477126" y="3724305"/>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grpSp>
          <p:grpSp>
            <p:nvGrpSpPr>
              <p:cNvPr id="301" name="Ryhmä 300">
                <a:extLst>
                  <a:ext uri="{FF2B5EF4-FFF2-40B4-BE49-F238E27FC236}">
                    <a16:creationId xmlns:a16="http://schemas.microsoft.com/office/drawing/2014/main" id="{4E7B43BA-A9B3-C06F-A719-7FB2048EDB44}"/>
                  </a:ext>
                </a:extLst>
              </p:cNvPr>
              <p:cNvGrpSpPr>
                <a:grpSpLocks/>
              </p:cNvGrpSpPr>
              <p:nvPr/>
            </p:nvGrpSpPr>
            <p:grpSpPr>
              <a:xfrm>
                <a:off x="1702712" y="2764674"/>
                <a:ext cx="302735" cy="301509"/>
                <a:chOff x="1112274" y="4076045"/>
                <a:chExt cx="496042" cy="494825"/>
              </a:xfrm>
            </p:grpSpPr>
            <p:sp>
              <p:nvSpPr>
                <p:cNvPr id="302" name="Suorakulmio: Yksi kulma leikattu 301">
                  <a:extLst>
                    <a:ext uri="{FF2B5EF4-FFF2-40B4-BE49-F238E27FC236}">
                      <a16:creationId xmlns:a16="http://schemas.microsoft.com/office/drawing/2014/main" id="{479F0748-A6DC-2E33-BE20-D3CDB16BF82A}"/>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03" name="Ryhmä 302">
                  <a:extLst>
                    <a:ext uri="{FF2B5EF4-FFF2-40B4-BE49-F238E27FC236}">
                      <a16:creationId xmlns:a16="http://schemas.microsoft.com/office/drawing/2014/main" id="{173015C7-7017-DFC9-3DD5-74A22C6F34BA}"/>
                    </a:ext>
                  </a:extLst>
                </p:cNvPr>
                <p:cNvGrpSpPr>
                  <a:grpSpLocks/>
                </p:cNvGrpSpPr>
                <p:nvPr/>
              </p:nvGrpSpPr>
              <p:grpSpPr>
                <a:xfrm>
                  <a:off x="1112274" y="4076045"/>
                  <a:ext cx="496042" cy="494825"/>
                  <a:chOff x="12512822" y="3522650"/>
                  <a:chExt cx="496042" cy="494825"/>
                </a:xfrm>
              </p:grpSpPr>
              <p:grpSp>
                <p:nvGrpSpPr>
                  <p:cNvPr id="304" name="Ryhmä 303">
                    <a:extLst>
                      <a:ext uri="{FF2B5EF4-FFF2-40B4-BE49-F238E27FC236}">
                        <a16:creationId xmlns:a16="http://schemas.microsoft.com/office/drawing/2014/main" id="{2339B90A-475A-3C03-79CC-B6FEB6E119D6}"/>
                      </a:ext>
                    </a:extLst>
                  </p:cNvPr>
                  <p:cNvGrpSpPr>
                    <a:grpSpLocks/>
                  </p:cNvGrpSpPr>
                  <p:nvPr/>
                </p:nvGrpSpPr>
                <p:grpSpPr>
                  <a:xfrm>
                    <a:off x="12512822" y="3522650"/>
                    <a:ext cx="496042" cy="494825"/>
                    <a:chOff x="10284205" y="4398309"/>
                    <a:chExt cx="720000" cy="720000"/>
                  </a:xfrm>
                </p:grpSpPr>
                <p:pic>
                  <p:nvPicPr>
                    <p:cNvPr id="306" name="Kuva 305" descr="Paperi tasaisella täytöllä">
                      <a:extLst>
                        <a:ext uri="{FF2B5EF4-FFF2-40B4-BE49-F238E27FC236}">
                          <a16:creationId xmlns:a16="http://schemas.microsoft.com/office/drawing/2014/main" id="{35E149F7-BC46-1A58-98DF-CD615CE47E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4205" y="4398309"/>
                      <a:ext cx="720000" cy="720000"/>
                    </a:xfrm>
                    <a:prstGeom prst="rect">
                      <a:avLst/>
                    </a:prstGeom>
                  </p:spPr>
                </p:pic>
                <p:sp>
                  <p:nvSpPr>
                    <p:cNvPr id="307" name="Suorakulmio 306">
                      <a:extLst>
                        <a:ext uri="{FF2B5EF4-FFF2-40B4-BE49-F238E27FC236}">
                          <a16:creationId xmlns:a16="http://schemas.microsoft.com/office/drawing/2014/main" id="{6D71BAB5-3BFD-EE4B-7BFD-4B52A67D0837}"/>
                        </a:ext>
                      </a:extLst>
                    </p:cNvPr>
                    <p:cNvSpPr>
                      <a:spLocks/>
                    </p:cNvSpPr>
                    <p:nvPr/>
                  </p:nvSpPr>
                  <p:spPr>
                    <a:xfrm>
                      <a:off x="10410205" y="4881637"/>
                      <a:ext cx="468000" cy="182636"/>
                    </a:xfrm>
                    <a:prstGeom prst="rect">
                      <a:avLst/>
                    </a:prstGeom>
                    <a:solidFill>
                      <a:srgbClr val="378CC1"/>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dirty="0">
                          <a:ln>
                            <a:noFill/>
                          </a:ln>
                          <a:solidFill>
                            <a:prstClr val="white"/>
                          </a:solidFill>
                          <a:effectLst/>
                          <a:uLnTx/>
                          <a:uFillTx/>
                          <a:latin typeface="Calibri" panose="020F0502020204030204"/>
                          <a:ea typeface="+mn-ea"/>
                          <a:cs typeface="+mn-cs"/>
                        </a:rPr>
                        <a:t>IFC</a:t>
                      </a:r>
                    </a:p>
                  </p:txBody>
                </p:sp>
              </p:grpSp>
              <p:pic>
                <p:nvPicPr>
                  <p:cNvPr id="305" name="Kuva 304" descr="Kuva, joka sisältää kohteen Grafiikka, Fontti, logo, symboli&#10;&#10;Tekoälyn generoima sisältö voi olla virheellistä.">
                    <a:extLst>
                      <a:ext uri="{FF2B5EF4-FFF2-40B4-BE49-F238E27FC236}">
                        <a16:creationId xmlns:a16="http://schemas.microsoft.com/office/drawing/2014/main" id="{5835A33F-DE95-6C26-219F-89749C099CD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59726" y="3642218"/>
                    <a:ext cx="204740" cy="216000"/>
                  </a:xfrm>
                  <a:prstGeom prst="rect">
                    <a:avLst/>
                  </a:prstGeom>
                </p:spPr>
              </p:pic>
            </p:grpSp>
          </p:grpSp>
        </p:grpSp>
        <p:grpSp>
          <p:nvGrpSpPr>
            <p:cNvPr id="576" name="Ryhmä 575">
              <a:extLst>
                <a:ext uri="{FF2B5EF4-FFF2-40B4-BE49-F238E27FC236}">
                  <a16:creationId xmlns:a16="http://schemas.microsoft.com/office/drawing/2014/main" id="{3FF4B285-ACB0-666E-461B-D9BCE1901321}"/>
                </a:ext>
              </a:extLst>
            </p:cNvPr>
            <p:cNvGrpSpPr/>
            <p:nvPr/>
          </p:nvGrpSpPr>
          <p:grpSpPr>
            <a:xfrm>
              <a:off x="2004617" y="3150267"/>
              <a:ext cx="418000" cy="403112"/>
              <a:chOff x="1702712" y="2764674"/>
              <a:chExt cx="418000" cy="403112"/>
            </a:xfrm>
          </p:grpSpPr>
          <p:grpSp>
            <p:nvGrpSpPr>
              <p:cNvPr id="577" name="Ryhmä 576">
                <a:extLst>
                  <a:ext uri="{FF2B5EF4-FFF2-40B4-BE49-F238E27FC236}">
                    <a16:creationId xmlns:a16="http://schemas.microsoft.com/office/drawing/2014/main" id="{CF2E55AC-FFF2-112F-137B-D85D19A262C7}"/>
                  </a:ext>
                </a:extLst>
              </p:cNvPr>
              <p:cNvGrpSpPr/>
              <p:nvPr/>
            </p:nvGrpSpPr>
            <p:grpSpPr>
              <a:xfrm>
                <a:off x="1817977" y="2866277"/>
                <a:ext cx="302735" cy="301509"/>
                <a:chOff x="2389600" y="3570725"/>
                <a:chExt cx="302735" cy="301509"/>
              </a:xfrm>
            </p:grpSpPr>
            <p:grpSp>
              <p:nvGrpSpPr>
                <p:cNvPr id="585" name="Ryhmä 584">
                  <a:extLst>
                    <a:ext uri="{FF2B5EF4-FFF2-40B4-BE49-F238E27FC236}">
                      <a16:creationId xmlns:a16="http://schemas.microsoft.com/office/drawing/2014/main" id="{722FB6CB-3F8C-7A28-3FFF-A6C28F7B2CD9}"/>
                    </a:ext>
                  </a:extLst>
                </p:cNvPr>
                <p:cNvGrpSpPr>
                  <a:grpSpLocks/>
                </p:cNvGrpSpPr>
                <p:nvPr/>
              </p:nvGrpSpPr>
              <p:grpSpPr>
                <a:xfrm>
                  <a:off x="2389600" y="3570725"/>
                  <a:ext cx="302735" cy="301509"/>
                  <a:chOff x="1112274" y="4076045"/>
                  <a:chExt cx="496042" cy="494825"/>
                </a:xfrm>
              </p:grpSpPr>
              <p:sp>
                <p:nvSpPr>
                  <p:cNvPr id="590" name="Suorakulmio: Yksi kulma leikattu 589">
                    <a:extLst>
                      <a:ext uri="{FF2B5EF4-FFF2-40B4-BE49-F238E27FC236}">
                        <a16:creationId xmlns:a16="http://schemas.microsoft.com/office/drawing/2014/main" id="{00003A1B-49B2-8539-BFC9-0B8C1756066D}"/>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91" name="Kuva 590" descr="Paperi tasaisella täytöllä">
                    <a:extLst>
                      <a:ext uri="{FF2B5EF4-FFF2-40B4-BE49-F238E27FC236}">
                        <a16:creationId xmlns:a16="http://schemas.microsoft.com/office/drawing/2014/main" id="{81EC08B4-EA49-B506-EE92-BF77ADC67E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2274" y="4076045"/>
                    <a:ext cx="496042" cy="494825"/>
                  </a:xfrm>
                  <a:prstGeom prst="rect">
                    <a:avLst/>
                  </a:prstGeom>
                </p:spPr>
              </p:pic>
            </p:grpSp>
            <p:cxnSp>
              <p:nvCxnSpPr>
                <p:cNvPr id="586" name="Suora yhdysviiva 585">
                  <a:extLst>
                    <a:ext uri="{FF2B5EF4-FFF2-40B4-BE49-F238E27FC236}">
                      <a16:creationId xmlns:a16="http://schemas.microsoft.com/office/drawing/2014/main" id="{A589AAF5-4090-4378-0553-4D3AC5433CFA}"/>
                    </a:ext>
                  </a:extLst>
                </p:cNvPr>
                <p:cNvCxnSpPr>
                  <a:cxnSpLocks/>
                </p:cNvCxnSpPr>
                <p:nvPr/>
              </p:nvCxnSpPr>
              <p:spPr>
                <a:xfrm>
                  <a:off x="2477126" y="3753260"/>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587" name="Suora yhdysviiva 586">
                  <a:extLst>
                    <a:ext uri="{FF2B5EF4-FFF2-40B4-BE49-F238E27FC236}">
                      <a16:creationId xmlns:a16="http://schemas.microsoft.com/office/drawing/2014/main" id="{C2E48690-D571-5283-E932-98E3DC8D6BE9}"/>
                    </a:ext>
                  </a:extLst>
                </p:cNvPr>
                <p:cNvCxnSpPr>
                  <a:cxnSpLocks/>
                </p:cNvCxnSpPr>
                <p:nvPr/>
              </p:nvCxnSpPr>
              <p:spPr>
                <a:xfrm>
                  <a:off x="2477126" y="3695349"/>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588" name="Suora yhdysviiva 587">
                  <a:extLst>
                    <a:ext uri="{FF2B5EF4-FFF2-40B4-BE49-F238E27FC236}">
                      <a16:creationId xmlns:a16="http://schemas.microsoft.com/office/drawing/2014/main" id="{9A77FFE1-A77A-1CC8-D663-4D98A73C1920}"/>
                    </a:ext>
                  </a:extLst>
                </p:cNvPr>
                <p:cNvCxnSpPr>
                  <a:cxnSpLocks/>
                </p:cNvCxnSpPr>
                <p:nvPr/>
              </p:nvCxnSpPr>
              <p:spPr>
                <a:xfrm>
                  <a:off x="2477126" y="3666394"/>
                  <a:ext cx="54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cxnSp>
              <p:nvCxnSpPr>
                <p:cNvPr id="589" name="Suora yhdysviiva 588">
                  <a:extLst>
                    <a:ext uri="{FF2B5EF4-FFF2-40B4-BE49-F238E27FC236}">
                      <a16:creationId xmlns:a16="http://schemas.microsoft.com/office/drawing/2014/main" id="{C2DE1C7F-19DB-E6A4-6217-D5BD5529FFDF}"/>
                    </a:ext>
                  </a:extLst>
                </p:cNvPr>
                <p:cNvCxnSpPr>
                  <a:cxnSpLocks/>
                </p:cNvCxnSpPr>
                <p:nvPr/>
              </p:nvCxnSpPr>
              <p:spPr>
                <a:xfrm>
                  <a:off x="2477126" y="3724305"/>
                  <a:ext cx="126000" cy="0"/>
                </a:xfrm>
                <a:prstGeom prst="line">
                  <a:avLst/>
                </a:prstGeom>
                <a:ln w="12700">
                  <a:solidFill>
                    <a:srgbClr val="FFA2A2"/>
                  </a:solidFill>
                </a:ln>
              </p:spPr>
              <p:style>
                <a:lnRef idx="2">
                  <a:schemeClr val="accent1"/>
                </a:lnRef>
                <a:fillRef idx="0">
                  <a:schemeClr val="accent1"/>
                </a:fillRef>
                <a:effectRef idx="1">
                  <a:schemeClr val="accent1"/>
                </a:effectRef>
                <a:fontRef idx="minor">
                  <a:schemeClr val="tx1"/>
                </a:fontRef>
              </p:style>
            </p:cxnSp>
          </p:grpSp>
          <p:grpSp>
            <p:nvGrpSpPr>
              <p:cNvPr id="578" name="Ryhmä 577">
                <a:extLst>
                  <a:ext uri="{FF2B5EF4-FFF2-40B4-BE49-F238E27FC236}">
                    <a16:creationId xmlns:a16="http://schemas.microsoft.com/office/drawing/2014/main" id="{CD65BA37-D0AE-292F-BADE-61CBC17D75BB}"/>
                  </a:ext>
                </a:extLst>
              </p:cNvPr>
              <p:cNvGrpSpPr>
                <a:grpSpLocks/>
              </p:cNvGrpSpPr>
              <p:nvPr/>
            </p:nvGrpSpPr>
            <p:grpSpPr>
              <a:xfrm>
                <a:off x="1702712" y="2764674"/>
                <a:ext cx="302735" cy="301509"/>
                <a:chOff x="1112274" y="4076045"/>
                <a:chExt cx="496042" cy="494825"/>
              </a:xfrm>
            </p:grpSpPr>
            <p:sp>
              <p:nvSpPr>
                <p:cNvPr id="579" name="Suorakulmio: Yksi kulma leikattu 578">
                  <a:extLst>
                    <a:ext uri="{FF2B5EF4-FFF2-40B4-BE49-F238E27FC236}">
                      <a16:creationId xmlns:a16="http://schemas.microsoft.com/office/drawing/2014/main" id="{5803AFB3-60EF-E2E8-612C-C1DEE81B0D77}"/>
                    </a:ext>
                  </a:extLst>
                </p:cNvPr>
                <p:cNvSpPr>
                  <a:spLocks/>
                </p:cNvSpPr>
                <p:nvPr/>
              </p:nvSpPr>
              <p:spPr>
                <a:xfrm>
                  <a:off x="1198245" y="4116705"/>
                  <a:ext cx="325755" cy="417195"/>
                </a:xfrm>
                <a:prstGeom prst="snip1Rect">
                  <a:avLst>
                    <a:gd name="adj" fmla="val 37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80" name="Ryhmä 579">
                  <a:extLst>
                    <a:ext uri="{FF2B5EF4-FFF2-40B4-BE49-F238E27FC236}">
                      <a16:creationId xmlns:a16="http://schemas.microsoft.com/office/drawing/2014/main" id="{B8718D62-855E-AAD8-4C25-D55CD04E9719}"/>
                    </a:ext>
                  </a:extLst>
                </p:cNvPr>
                <p:cNvGrpSpPr>
                  <a:grpSpLocks/>
                </p:cNvGrpSpPr>
                <p:nvPr/>
              </p:nvGrpSpPr>
              <p:grpSpPr>
                <a:xfrm>
                  <a:off x="1112274" y="4076045"/>
                  <a:ext cx="496042" cy="494825"/>
                  <a:chOff x="12512822" y="3522650"/>
                  <a:chExt cx="496042" cy="494825"/>
                </a:xfrm>
              </p:grpSpPr>
              <p:grpSp>
                <p:nvGrpSpPr>
                  <p:cNvPr id="581" name="Ryhmä 580">
                    <a:extLst>
                      <a:ext uri="{FF2B5EF4-FFF2-40B4-BE49-F238E27FC236}">
                        <a16:creationId xmlns:a16="http://schemas.microsoft.com/office/drawing/2014/main" id="{2BE2DC0F-85F1-1CF8-46FB-2E752C3A2325}"/>
                      </a:ext>
                    </a:extLst>
                  </p:cNvPr>
                  <p:cNvGrpSpPr>
                    <a:grpSpLocks/>
                  </p:cNvGrpSpPr>
                  <p:nvPr/>
                </p:nvGrpSpPr>
                <p:grpSpPr>
                  <a:xfrm>
                    <a:off x="12512822" y="3522650"/>
                    <a:ext cx="496042" cy="494825"/>
                    <a:chOff x="10284205" y="4398309"/>
                    <a:chExt cx="720000" cy="720000"/>
                  </a:xfrm>
                </p:grpSpPr>
                <p:pic>
                  <p:nvPicPr>
                    <p:cNvPr id="583" name="Kuva 582" descr="Paperi tasaisella täytöllä">
                      <a:extLst>
                        <a:ext uri="{FF2B5EF4-FFF2-40B4-BE49-F238E27FC236}">
                          <a16:creationId xmlns:a16="http://schemas.microsoft.com/office/drawing/2014/main" id="{CE77C32A-7DEB-F898-1FA1-25F77E4AE6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4205" y="4398309"/>
                      <a:ext cx="720000" cy="720000"/>
                    </a:xfrm>
                    <a:prstGeom prst="rect">
                      <a:avLst/>
                    </a:prstGeom>
                  </p:spPr>
                </p:pic>
                <p:sp>
                  <p:nvSpPr>
                    <p:cNvPr id="584" name="Suorakulmio 583">
                      <a:extLst>
                        <a:ext uri="{FF2B5EF4-FFF2-40B4-BE49-F238E27FC236}">
                          <a16:creationId xmlns:a16="http://schemas.microsoft.com/office/drawing/2014/main" id="{7AE2031B-9BB2-3110-0071-65FCC23E8634}"/>
                        </a:ext>
                      </a:extLst>
                    </p:cNvPr>
                    <p:cNvSpPr>
                      <a:spLocks/>
                    </p:cNvSpPr>
                    <p:nvPr/>
                  </p:nvSpPr>
                  <p:spPr>
                    <a:xfrm>
                      <a:off x="10410205" y="4881637"/>
                      <a:ext cx="468000" cy="182636"/>
                    </a:xfrm>
                    <a:prstGeom prst="rect">
                      <a:avLst/>
                    </a:prstGeom>
                    <a:solidFill>
                      <a:srgbClr val="378CC1"/>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1" i="0" u="none" strike="noStrike" kern="0" cap="none" spc="0" normalizeH="0" baseline="0" noProof="0" dirty="0">
                          <a:ln>
                            <a:noFill/>
                          </a:ln>
                          <a:solidFill>
                            <a:prstClr val="white"/>
                          </a:solidFill>
                          <a:effectLst/>
                          <a:uLnTx/>
                          <a:uFillTx/>
                          <a:latin typeface="Calibri" panose="020F0502020204030204"/>
                          <a:ea typeface="+mn-ea"/>
                          <a:cs typeface="+mn-cs"/>
                        </a:rPr>
                        <a:t>IFC</a:t>
                      </a:r>
                    </a:p>
                  </p:txBody>
                </p:sp>
              </p:grpSp>
              <p:pic>
                <p:nvPicPr>
                  <p:cNvPr id="582" name="Kuva 581" descr="Kuva, joka sisältää kohteen Grafiikka, Fontti, logo, symboli&#10;&#10;Tekoälyn generoima sisältö voi olla virheellistä.">
                    <a:extLst>
                      <a:ext uri="{FF2B5EF4-FFF2-40B4-BE49-F238E27FC236}">
                        <a16:creationId xmlns:a16="http://schemas.microsoft.com/office/drawing/2014/main" id="{2C5BAFA2-CCD8-316A-ECCB-BE207A0B0BE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59726" y="3642218"/>
                    <a:ext cx="204740" cy="216000"/>
                  </a:xfrm>
                  <a:prstGeom prst="rect">
                    <a:avLst/>
                  </a:prstGeom>
                </p:spPr>
              </p:pic>
            </p:grpSp>
          </p:grpSp>
        </p:grpSp>
        <p:cxnSp>
          <p:nvCxnSpPr>
            <p:cNvPr id="265" name="A IFC">
              <a:extLst>
                <a:ext uri="{FF2B5EF4-FFF2-40B4-BE49-F238E27FC236}">
                  <a16:creationId xmlns:a16="http://schemas.microsoft.com/office/drawing/2014/main" id="{F7A1EB6E-B32C-F5A2-B592-DEDA730D4FC5}"/>
                </a:ext>
              </a:extLst>
            </p:cNvPr>
            <p:cNvCxnSpPr>
              <a:cxnSpLocks/>
              <a:endCxn id="343" idx="0"/>
            </p:cNvCxnSpPr>
            <p:nvPr/>
          </p:nvCxnSpPr>
          <p:spPr>
            <a:xfrm>
              <a:off x="2169291" y="3892108"/>
              <a:ext cx="0" cy="620578"/>
            </a:xfrm>
            <a:prstGeom prst="straightConnector1">
              <a:avLst/>
            </a:prstGeom>
            <a:ln w="25400">
              <a:solidFill>
                <a:srgbClr val="FF0000"/>
              </a:solidFill>
              <a:prstDash val="sysDot"/>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596" name="Gov National interop platform">
              <a:extLst>
                <a:ext uri="{FF2B5EF4-FFF2-40B4-BE49-F238E27FC236}">
                  <a16:creationId xmlns:a16="http://schemas.microsoft.com/office/drawing/2014/main" id="{1334ADCA-DA2F-EE2F-E4DA-FA2A295DADFA}"/>
                </a:ext>
              </a:extLst>
            </p:cNvPr>
            <p:cNvSpPr txBox="1">
              <a:spLocks/>
            </p:cNvSpPr>
            <p:nvPr/>
          </p:nvSpPr>
          <p:spPr>
            <a:xfrm>
              <a:off x="1650275" y="889548"/>
              <a:ext cx="1859596" cy="245516"/>
            </a:xfrm>
            <a:prstGeom prst="rect">
              <a:avLst/>
            </a:prstGeom>
            <a:noFill/>
          </p:spPr>
          <p:txBody>
            <a:bodyPr wrap="square" lIns="0" rIns="0">
              <a:sp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National </a:t>
              </a:r>
              <a:r>
                <a:rPr kumimoji="0" lang="fi-FI" sz="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interoperability</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platform</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p>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500" b="0" i="1" u="none" strike="noStrike" kern="1200" cap="none" spc="0" normalizeH="0" baseline="0" noProof="0" dirty="0">
                  <a:ln>
                    <a:noFill/>
                  </a:ln>
                  <a:solidFill>
                    <a:srgbClr val="0070C0"/>
                  </a:solidFill>
                  <a:effectLst/>
                  <a:uLnTx/>
                  <a:uFillTx/>
                  <a:latin typeface="Calibri" panose="020F0502020204030204"/>
                  <a:cs typeface="Arial" panose="020B0604020202020204" pitchFamily="34" charset="0"/>
                </a:rPr>
                <a:t>koodistot.suomi.fi; </a:t>
              </a:r>
              <a:r>
                <a:rPr lang="fi-FI" sz="500" i="1" noProof="0" dirty="0">
                  <a:solidFill>
                    <a:srgbClr val="0070C0"/>
                  </a:solidFill>
                  <a:latin typeface="Calibri" panose="020F0502020204030204"/>
                  <a:cs typeface="Arial" panose="020B0604020202020204" pitchFamily="34" charset="0"/>
                </a:rPr>
                <a:t>t</a:t>
              </a:r>
              <a:r>
                <a:rPr lang="fi-FI" sz="500" i="1" dirty="0">
                  <a:solidFill>
                    <a:srgbClr val="0070C0"/>
                  </a:solidFill>
                  <a:latin typeface="Calibri" panose="020F0502020204030204"/>
                  <a:cs typeface="Arial" panose="020B0604020202020204" pitchFamily="34" charset="0"/>
                </a:rPr>
                <a:t>ietomallit.suomi.fi; sanastot.suomi.fi</a:t>
              </a:r>
              <a:endParaRPr kumimoji="0" lang="fi-FI" sz="500" b="0" i="0" u="none" strike="noStrike" kern="1200" cap="none" spc="0" normalizeH="0" baseline="0" noProof="0" dirty="0">
                <a:ln>
                  <a:noFill/>
                </a:ln>
                <a:solidFill>
                  <a:srgbClr val="0070C0"/>
                </a:solidFill>
                <a:effectLst/>
                <a:uLnTx/>
                <a:uFillTx/>
                <a:latin typeface="Aptos" panose="02110004020202020204"/>
              </a:endParaRPr>
            </a:p>
          </p:txBody>
        </p:sp>
        <p:sp>
          <p:nvSpPr>
            <p:cNvPr id="599" name="Gov Building smart DD">
              <a:extLst>
                <a:ext uri="{FF2B5EF4-FFF2-40B4-BE49-F238E27FC236}">
                  <a16:creationId xmlns:a16="http://schemas.microsoft.com/office/drawing/2014/main" id="{072DE7A1-9F41-5BE7-27BA-3FD289E4633F}"/>
                </a:ext>
              </a:extLst>
            </p:cNvPr>
            <p:cNvSpPr txBox="1">
              <a:spLocks/>
            </p:cNvSpPr>
            <p:nvPr/>
          </p:nvSpPr>
          <p:spPr>
            <a:xfrm>
              <a:off x="1659888" y="477602"/>
              <a:ext cx="1564896" cy="193323"/>
            </a:xfrm>
            <a:prstGeom prst="rect">
              <a:avLst/>
            </a:prstGeom>
            <a:noFill/>
          </p:spPr>
          <p:txBody>
            <a:bodyPr wrap="square" lIns="0" rIns="0">
              <a:spAutoFit/>
            </a:bodyPr>
            <a:lstStyle>
              <a:defPPr>
                <a:defRPr lang="fi-FI"/>
              </a:defPPr>
              <a:lvl1pPr>
                <a:lnSpc>
                  <a:spcPct val="80000"/>
                </a:lnSpc>
                <a:defRPr sz="900">
                  <a:latin typeface="Calibri" panose="020F0502020204030204"/>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Buildingsmart</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data </a:t>
              </a:r>
              <a:r>
                <a:rPr kumimoji="0" lang="fi-FI" sz="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dictionary</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fi-FI" sz="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bsDD</a:t>
              </a:r>
              <a:r>
                <a:rPr kumimoji="0" lang="fi-FI" sz="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pic>
          <p:nvPicPr>
            <p:cNvPr id="601" name="Picture 2" descr="buildingSMART Data Dictionary - buildingSMART International">
              <a:extLst>
                <a:ext uri="{FF2B5EF4-FFF2-40B4-BE49-F238E27FC236}">
                  <a16:creationId xmlns:a16="http://schemas.microsoft.com/office/drawing/2014/main" id="{06A0AE06-E36A-8429-B985-CD06D3E52B5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55771" y="358629"/>
              <a:ext cx="465393" cy="136327"/>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6" descr="Uudistunut Suomi.fi-verkkopalvelu on avattu - Valtiovarainministeriö">
              <a:extLst>
                <a:ext uri="{FF2B5EF4-FFF2-40B4-BE49-F238E27FC236}">
                  <a16:creationId xmlns:a16="http://schemas.microsoft.com/office/drawing/2014/main" id="{010CC385-B973-BBEB-7640-D5817CEA3E6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50105" y="763207"/>
              <a:ext cx="564703" cy="148455"/>
            </a:xfrm>
            <a:prstGeom prst="rect">
              <a:avLst/>
            </a:prstGeom>
            <a:noFill/>
            <a:extLst>
              <a:ext uri="{909E8E84-426E-40DD-AFC4-6F175D3DCCD1}">
                <a14:hiddenFill xmlns:a14="http://schemas.microsoft.com/office/drawing/2010/main">
                  <a:solidFill>
                    <a:srgbClr val="FFFFFF"/>
                  </a:solidFill>
                </a14:hiddenFill>
              </a:ext>
            </a:extLst>
          </p:spPr>
        </p:pic>
        <p:sp>
          <p:nvSpPr>
            <p:cNvPr id="604" name="GOV prh:csrd">
              <a:extLst>
                <a:ext uri="{FF2B5EF4-FFF2-40B4-BE49-F238E27FC236}">
                  <a16:creationId xmlns:a16="http://schemas.microsoft.com/office/drawing/2014/main" id="{53217D77-D157-5985-F859-767A25EF388F}"/>
                </a:ext>
              </a:extLst>
            </p:cNvPr>
            <p:cNvSpPr>
              <a:spLocks/>
            </p:cNvSpPr>
            <p:nvPr/>
          </p:nvSpPr>
          <p:spPr>
            <a:xfrm>
              <a:off x="76668" y="725198"/>
              <a:ext cx="1481658" cy="370874"/>
            </a:xfrm>
            <a:prstGeom prst="can">
              <a:avLst>
                <a:gd name="adj" fmla="val 8520"/>
              </a:avLst>
            </a:prstGeom>
            <a:gradFill>
              <a:gsLst>
                <a:gs pos="3000">
                  <a:srgbClr val="A6A6A6"/>
                </a:gs>
                <a:gs pos="98000">
                  <a:srgbClr val="A6A6A6"/>
                </a:gs>
              </a:gsLst>
              <a:lin ang="5400000" scaled="1"/>
            </a:gra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700" b="1" i="0" u="none" strike="noStrike" kern="1200" cap="none" spc="0" normalizeH="0" baseline="0" noProof="0" dirty="0" err="1">
                  <a:ln>
                    <a:noFill/>
                  </a:ln>
                  <a:solidFill>
                    <a:srgbClr val="0091FE"/>
                  </a:solidFill>
                  <a:effectLst/>
                  <a:uLnTx/>
                  <a:uFillTx/>
                  <a:latin typeface="Calibri" panose="020F0502020204030204"/>
                  <a:cs typeface="Arial" panose="020B0604020202020204" pitchFamily="34" charset="0"/>
                </a:rPr>
                <a:t>Reference</a:t>
              </a:r>
              <a:r>
                <a:rPr kumimoji="0" lang="fi-FI" sz="700" b="1" i="0" u="none" strike="noStrike" kern="1200" cap="none" spc="0" normalizeH="0" baseline="0" noProof="0" dirty="0">
                  <a:ln>
                    <a:noFill/>
                  </a:ln>
                  <a:solidFill>
                    <a:srgbClr val="0091FE"/>
                  </a:solidFill>
                  <a:effectLst/>
                  <a:uLnTx/>
                  <a:uFillTx/>
                  <a:latin typeface="Calibri" panose="020F0502020204030204"/>
                  <a:cs typeface="Arial" panose="020B0604020202020204" pitchFamily="34" charset="0"/>
                </a:rPr>
                <a:t> Data</a:t>
              </a:r>
              <a:r>
                <a:rPr lang="fi-FI" sz="700" b="1" dirty="0">
                  <a:solidFill>
                    <a:prstClr val="white"/>
                  </a:solidFill>
                  <a:latin typeface="Calibri" panose="020F0502020204030204"/>
                  <a:cs typeface="Arial" panose="020B0604020202020204" pitchFamily="34" charset="0"/>
                </a:rPr>
                <a:t>, </a:t>
              </a:r>
              <a:r>
                <a:rPr lang="fi-FI" sz="700" b="1" dirty="0" err="1">
                  <a:solidFill>
                    <a:prstClr val="white"/>
                  </a:solidFill>
                  <a:latin typeface="Calibri" panose="020F0502020204030204"/>
                  <a:cs typeface="Arial" panose="020B0604020202020204" pitchFamily="34" charset="0"/>
                </a:rPr>
                <a:t>Terminologies</a:t>
              </a:r>
              <a:r>
                <a:rPr lang="fi-FI" sz="700" b="1" dirty="0">
                  <a:solidFill>
                    <a:prstClr val="white"/>
                  </a:solidFill>
                  <a:latin typeface="Calibri" panose="020F0502020204030204"/>
                  <a:cs typeface="Arial" panose="020B0604020202020204" pitchFamily="34" charset="0"/>
                </a:rPr>
                <a:t>, </a:t>
              </a:r>
            </a:p>
            <a:p>
              <a:pPr marL="0" marR="0" lvl="0" indent="0" algn="ctr" defTabSz="914400" rtl="0" eaLnBrk="1" fontAlgn="auto" latinLnBrk="0" hangingPunct="1">
                <a:lnSpc>
                  <a:spcPct val="80000"/>
                </a:lnSpc>
                <a:spcBef>
                  <a:spcPts val="0"/>
                </a:spcBef>
                <a:spcAft>
                  <a:spcPts val="0"/>
                </a:spcAft>
                <a:buClrTx/>
                <a:buSzTx/>
                <a:buFontTx/>
                <a:buNone/>
                <a:tabLst/>
                <a:defRPr/>
              </a:pPr>
              <a:r>
                <a:rPr lang="fi-FI" sz="700" b="1" dirty="0">
                  <a:solidFill>
                    <a:prstClr val="white"/>
                  </a:solidFill>
                  <a:latin typeface="Calibri" panose="020F0502020204030204"/>
                  <a:cs typeface="Arial" panose="020B0604020202020204" pitchFamily="34" charset="0"/>
                </a:rPr>
                <a:t>Data </a:t>
              </a:r>
              <a:r>
                <a:rPr lang="fi-FI" sz="700" b="1" dirty="0" err="1">
                  <a:solidFill>
                    <a:prstClr val="white"/>
                  </a:solidFill>
                  <a:latin typeface="Calibri" panose="020F0502020204030204"/>
                  <a:cs typeface="Arial" panose="020B0604020202020204" pitchFamily="34" charset="0"/>
                </a:rPr>
                <a:t>Vocabularies</a:t>
              </a:r>
              <a:endParaRPr kumimoji="0" lang="fi-FI" sz="700" b="1" i="0" u="none" strike="noStrike" kern="1200" cap="none" spc="0" normalizeH="0" baseline="0" noProof="0" dirty="0">
                <a:ln>
                  <a:noFill/>
                </a:ln>
                <a:solidFill>
                  <a:prstClr val="white"/>
                </a:solidFill>
                <a:effectLst/>
                <a:uLnTx/>
                <a:uFillTx/>
                <a:latin typeface="Calibri" panose="020F0502020204030204"/>
                <a:cs typeface="Arial" panose="020B0604020202020204" pitchFamily="34" charset="0"/>
              </a:endParaRPr>
            </a:p>
          </p:txBody>
        </p:sp>
        <p:sp>
          <p:nvSpPr>
            <p:cNvPr id="610" name="GOV prh:csrd">
              <a:extLst>
                <a:ext uri="{FF2B5EF4-FFF2-40B4-BE49-F238E27FC236}">
                  <a16:creationId xmlns:a16="http://schemas.microsoft.com/office/drawing/2014/main" id="{E0B505AA-E9FD-9FB6-4616-7394906FA212}"/>
                </a:ext>
              </a:extLst>
            </p:cNvPr>
            <p:cNvSpPr>
              <a:spLocks/>
            </p:cNvSpPr>
            <p:nvPr/>
          </p:nvSpPr>
          <p:spPr>
            <a:xfrm>
              <a:off x="70000" y="312377"/>
              <a:ext cx="1488325" cy="370874"/>
            </a:xfrm>
            <a:prstGeom prst="can">
              <a:avLst>
                <a:gd name="adj" fmla="val 8520"/>
              </a:avLst>
            </a:prstGeom>
            <a:gradFill>
              <a:gsLst>
                <a:gs pos="3000">
                  <a:srgbClr val="A6A6A6"/>
                </a:gs>
                <a:gs pos="98000">
                  <a:srgbClr val="A6A6A6"/>
                </a:gs>
              </a:gsLst>
              <a:lin ang="5400000" scaled="1"/>
            </a:gra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80000"/>
                </a:lnSpc>
                <a:defRPr/>
              </a:pPr>
              <a:r>
                <a:rPr lang="en-US" sz="700" b="1" dirty="0"/>
                <a:t>Terms, property definitions, classifications, and relationships </a:t>
              </a:r>
            </a:p>
            <a:p>
              <a:pPr lvl="0" algn="ctr">
                <a:lnSpc>
                  <a:spcPct val="80000"/>
                </a:lnSpc>
                <a:defRPr/>
              </a:pPr>
              <a:r>
                <a:rPr lang="en-US" sz="700" b="1" dirty="0"/>
                <a:t>used in the built environment.</a:t>
              </a:r>
              <a:endParaRPr kumimoji="0" lang="fi-FI" sz="700" b="1" i="0" u="none" strike="noStrike" kern="1200" cap="none" spc="0" normalizeH="0" baseline="0" noProof="0" dirty="0">
                <a:ln>
                  <a:noFill/>
                </a:ln>
                <a:solidFill>
                  <a:prstClr val="white"/>
                </a:solidFill>
                <a:effectLst/>
                <a:uLnTx/>
                <a:uFillTx/>
                <a:latin typeface="Calibri" panose="020F0502020204030204"/>
                <a:cs typeface="Arial" panose="020B0604020202020204" pitchFamily="34" charset="0"/>
              </a:endParaRPr>
            </a:p>
          </p:txBody>
        </p:sp>
        <p:cxnSp>
          <p:nvCxnSpPr>
            <p:cNvPr id="340" name="Arrow: ICT to MAN">
              <a:extLst>
                <a:ext uri="{FF2B5EF4-FFF2-40B4-BE49-F238E27FC236}">
                  <a16:creationId xmlns:a16="http://schemas.microsoft.com/office/drawing/2014/main" id="{93682E19-2595-5D3D-2168-BDCAECE253D0}"/>
                </a:ext>
              </a:extLst>
            </p:cNvPr>
            <p:cNvCxnSpPr>
              <a:cxnSpLocks/>
            </p:cNvCxnSpPr>
            <p:nvPr/>
          </p:nvCxnSpPr>
          <p:spPr>
            <a:xfrm>
              <a:off x="180874" y="1103376"/>
              <a:ext cx="0" cy="4568361"/>
            </a:xfrm>
            <a:prstGeom prst="straightConnector1">
              <a:avLst/>
            </a:prstGeom>
            <a:ln w="25400">
              <a:gradFill>
                <a:gsLst>
                  <a:gs pos="0">
                    <a:schemeClr val="bg1"/>
                  </a:gs>
                  <a:gs pos="48000">
                    <a:schemeClr val="bg1"/>
                  </a:gs>
                  <a:gs pos="48000">
                    <a:srgbClr val="0091FE"/>
                  </a:gs>
                  <a:gs pos="100000">
                    <a:srgbClr val="0091FE"/>
                  </a:gs>
                </a:gsLst>
                <a:lin ang="5400000" scaled="1"/>
              </a:gradFill>
              <a:prstDash val="sysDot"/>
              <a:headEnd type="oval" w="sm" len="sm"/>
              <a:tailEnd type="triangle"/>
            </a:ln>
          </p:spPr>
          <p:style>
            <a:lnRef idx="1">
              <a:schemeClr val="dk1"/>
            </a:lnRef>
            <a:fillRef idx="0">
              <a:schemeClr val="dk1"/>
            </a:fillRef>
            <a:effectRef idx="0">
              <a:schemeClr val="dk1"/>
            </a:effectRef>
            <a:fontRef idx="minor">
              <a:schemeClr val="tx1"/>
            </a:fontRef>
          </p:style>
        </p:cxnSp>
        <p:sp>
          <p:nvSpPr>
            <p:cNvPr id="615" name="Tekstiruutu 614">
              <a:extLst>
                <a:ext uri="{FF2B5EF4-FFF2-40B4-BE49-F238E27FC236}">
                  <a16:creationId xmlns:a16="http://schemas.microsoft.com/office/drawing/2014/main" id="{673BD289-888F-97C6-8607-8513EB35293D}"/>
                </a:ext>
              </a:extLst>
            </p:cNvPr>
            <p:cNvSpPr txBox="1"/>
            <p:nvPr/>
          </p:nvSpPr>
          <p:spPr>
            <a:xfrm>
              <a:off x="70000" y="4535235"/>
              <a:ext cx="771248" cy="391261"/>
            </a:xfrm>
            <a:prstGeom prst="rect">
              <a:avLst/>
            </a:prstGeom>
            <a:solidFill>
              <a:srgbClr val="D9D9D9"/>
            </a:solidFill>
          </p:spPr>
          <p:txBody>
            <a:bodyPr wrap="square" lIns="36000" rIns="36000">
              <a:spAutoFit/>
            </a:bodyPr>
            <a:lstStyle/>
            <a:p>
              <a:pPr>
                <a:lnSpc>
                  <a:spcPct val="80000"/>
                </a:lnSpc>
              </a:pPr>
              <a:r>
                <a:rPr kumimoji="0" lang="fi-FI" sz="800" b="1" i="0" u="none" strike="noStrike" kern="1200" cap="none" spc="0" normalizeH="0" baseline="0" noProof="0" dirty="0" err="1">
                  <a:ln>
                    <a:noFill/>
                  </a:ln>
                  <a:solidFill>
                    <a:srgbClr val="0091FE"/>
                  </a:solidFill>
                  <a:effectLst/>
                  <a:uLnTx/>
                  <a:uFillTx/>
                  <a:latin typeface="Calibri" panose="020F0502020204030204"/>
                  <a:cs typeface="Arial" panose="020B0604020202020204" pitchFamily="34" charset="0"/>
                </a:rPr>
                <a:t>Reference</a:t>
              </a:r>
              <a:r>
                <a:rPr kumimoji="0" lang="fi-FI" sz="800" b="1" i="0" u="none" strike="noStrike" kern="1200" cap="none" spc="0" normalizeH="0" baseline="0" noProof="0" dirty="0">
                  <a:ln>
                    <a:noFill/>
                  </a:ln>
                  <a:solidFill>
                    <a:srgbClr val="0091FE"/>
                  </a:solidFill>
                  <a:effectLst/>
                  <a:uLnTx/>
                  <a:uFillTx/>
                  <a:latin typeface="Calibri" panose="020F0502020204030204"/>
                  <a:cs typeface="Arial" panose="020B0604020202020204" pitchFamily="34" charset="0"/>
                </a:rPr>
                <a:t> Data </a:t>
              </a:r>
              <a:r>
                <a:rPr kumimoji="0" lang="fi-FI" sz="800" i="0" u="none" strike="noStrike" kern="1200" cap="none" spc="0" normalizeH="0" baseline="0" noProof="0" dirty="0">
                  <a:ln>
                    <a:noFill/>
                  </a:ln>
                  <a:solidFill>
                    <a:srgbClr val="0091FE"/>
                  </a:solidFill>
                  <a:effectLst/>
                  <a:uLnTx/>
                  <a:uFillTx/>
                  <a:latin typeface="Calibri" panose="020F0502020204030204"/>
                  <a:cs typeface="Arial" panose="020B0604020202020204" pitchFamily="34" charset="0"/>
                </a:rPr>
                <a:t>(Product </a:t>
              </a:r>
              <a:r>
                <a:rPr kumimoji="0" lang="fi-FI" sz="800" i="0" u="none" strike="noStrike" kern="1200" cap="none" spc="0" normalizeH="0" baseline="0" noProof="0" dirty="0" err="1">
                  <a:ln>
                    <a:noFill/>
                  </a:ln>
                  <a:solidFill>
                    <a:srgbClr val="0091FE"/>
                  </a:solidFill>
                  <a:effectLst/>
                  <a:uLnTx/>
                  <a:uFillTx/>
                  <a:latin typeface="Calibri" panose="020F0502020204030204"/>
                  <a:cs typeface="Arial" panose="020B0604020202020204" pitchFamily="34" charset="0"/>
                </a:rPr>
                <a:t>Classifications</a:t>
              </a:r>
              <a:r>
                <a:rPr kumimoji="0" lang="fi-FI" sz="800" i="0" u="none" strike="noStrike" kern="1200" cap="none" spc="0" normalizeH="0" baseline="0" noProof="0" dirty="0">
                  <a:ln>
                    <a:noFill/>
                  </a:ln>
                  <a:solidFill>
                    <a:srgbClr val="0091FE"/>
                  </a:solidFill>
                  <a:effectLst/>
                  <a:uLnTx/>
                  <a:uFillTx/>
                  <a:latin typeface="Calibri" panose="020F0502020204030204"/>
                  <a:cs typeface="Arial" panose="020B0604020202020204" pitchFamily="34" charset="0"/>
                </a:rPr>
                <a:t>)</a:t>
              </a:r>
              <a:endParaRPr lang="fi-FI" dirty="0">
                <a:solidFill>
                  <a:srgbClr val="0091FE"/>
                </a:solidFill>
              </a:endParaRPr>
            </a:p>
          </p:txBody>
        </p:sp>
        <p:grpSp>
          <p:nvGrpSpPr>
            <p:cNvPr id="617" name="Ryhmä 616">
              <a:extLst>
                <a:ext uri="{FF2B5EF4-FFF2-40B4-BE49-F238E27FC236}">
                  <a16:creationId xmlns:a16="http://schemas.microsoft.com/office/drawing/2014/main" id="{0AEF10D5-C96C-54CD-2FB9-6D05613B72F0}"/>
                </a:ext>
              </a:extLst>
            </p:cNvPr>
            <p:cNvGrpSpPr>
              <a:grpSpLocks/>
            </p:cNvGrpSpPr>
            <p:nvPr/>
          </p:nvGrpSpPr>
          <p:grpSpPr>
            <a:xfrm>
              <a:off x="8748848" y="3554782"/>
              <a:ext cx="845916" cy="845916"/>
              <a:chOff x="8215475" y="729375"/>
              <a:chExt cx="845916" cy="845916"/>
            </a:xfrm>
          </p:grpSpPr>
          <p:pic>
            <p:nvPicPr>
              <p:cNvPr id="618" name="Kuva 617" descr="Pilvi tasaisella täytöllä">
                <a:extLst>
                  <a:ext uri="{FF2B5EF4-FFF2-40B4-BE49-F238E27FC236}">
                    <a16:creationId xmlns:a16="http://schemas.microsoft.com/office/drawing/2014/main" id="{3F580421-2145-8F18-A4B2-4BFBE9C490D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15475" y="729375"/>
                <a:ext cx="845916" cy="845916"/>
              </a:xfrm>
              <a:prstGeom prst="rect">
                <a:avLst/>
              </a:prstGeom>
            </p:spPr>
          </p:pic>
          <p:sp>
            <p:nvSpPr>
              <p:cNvPr id="619" name="Project shared repo">
                <a:extLst>
                  <a:ext uri="{FF2B5EF4-FFF2-40B4-BE49-F238E27FC236}">
                    <a16:creationId xmlns:a16="http://schemas.microsoft.com/office/drawing/2014/main" id="{C9B6D33C-EC3C-EEB0-8546-5502CA980C16}"/>
                  </a:ext>
                </a:extLst>
              </p:cNvPr>
              <p:cNvSpPr txBox="1">
                <a:spLocks/>
              </p:cNvSpPr>
              <p:nvPr/>
            </p:nvSpPr>
            <p:spPr>
              <a:xfrm>
                <a:off x="8455687" y="1198719"/>
                <a:ext cx="274626" cy="115031"/>
              </a:xfrm>
              <a:prstGeom prst="rect">
                <a:avLst/>
              </a:prstGeom>
              <a:solidFill>
                <a:schemeClr val="bg1">
                  <a:alpha val="90000"/>
                </a:schemeClr>
              </a:solidFill>
            </p:spPr>
            <p:txBody>
              <a:bodyPr wrap="square" lIns="36000" tIns="0" rIns="0" bIns="0" anchor="t">
                <a:spAutoFit/>
              </a:bodyPr>
              <a:lstStyle>
                <a:defPPr>
                  <a:defRPr lang="fi-FI"/>
                </a:defPPr>
                <a:lvl1pPr>
                  <a:lnSpc>
                    <a:spcPct val="80000"/>
                  </a:lnSpc>
                  <a:defRPr sz="900" b="0"/>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i-FI" sz="900" b="1" i="0" u="none" strike="noStrike" kern="1200" cap="none" spc="0" normalizeH="0" baseline="0" noProof="0" dirty="0">
                    <a:ln>
                      <a:noFill/>
                    </a:ln>
                    <a:solidFill>
                      <a:prstClr val="black"/>
                    </a:solidFill>
                    <a:effectLst/>
                    <a:uLnTx/>
                    <a:uFillTx/>
                    <a:latin typeface="Aptos" panose="02110004020202020204"/>
                    <a:ea typeface="+mn-ea"/>
                    <a:cs typeface="+mn-cs"/>
                  </a:rPr>
                  <a:t>CDE</a:t>
                </a:r>
              </a:p>
            </p:txBody>
          </p:sp>
          <p:grpSp>
            <p:nvGrpSpPr>
              <p:cNvPr id="620" name="Kuva 46" descr="Tietokanta tasaisella täytöllä">
                <a:extLst>
                  <a:ext uri="{FF2B5EF4-FFF2-40B4-BE49-F238E27FC236}">
                    <a16:creationId xmlns:a16="http://schemas.microsoft.com/office/drawing/2014/main" id="{BB4A93EF-9D4F-CD9B-EDF2-7F21C048B930}"/>
                  </a:ext>
                </a:extLst>
              </p:cNvPr>
              <p:cNvGrpSpPr>
                <a:grpSpLocks/>
              </p:cNvGrpSpPr>
              <p:nvPr/>
            </p:nvGrpSpPr>
            <p:grpSpPr>
              <a:xfrm flipH="1">
                <a:off x="8489052" y="993606"/>
                <a:ext cx="188467" cy="180090"/>
                <a:chOff x="4824412" y="3352085"/>
                <a:chExt cx="533400" cy="603250"/>
              </a:xfrm>
              <a:solidFill>
                <a:srgbClr val="000000"/>
              </a:solidFill>
            </p:grpSpPr>
            <p:sp>
              <p:nvSpPr>
                <p:cNvPr id="621" name="Vapaamuotoinen: Muoto 620">
                  <a:extLst>
                    <a:ext uri="{FF2B5EF4-FFF2-40B4-BE49-F238E27FC236}">
                      <a16:creationId xmlns:a16="http://schemas.microsoft.com/office/drawing/2014/main" id="{856AE6F9-09E7-6C7D-C8F4-08451C742D7D}"/>
                    </a:ext>
                  </a:extLst>
                </p:cNvPr>
                <p:cNvSpPr>
                  <a:spLocks/>
                </p:cNvSpPr>
                <p:nvPr/>
              </p:nvSpPr>
              <p:spPr>
                <a:xfrm>
                  <a:off x="4824412" y="335208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859EA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22" name="Vapaamuotoinen: Muoto 621">
                  <a:extLst>
                    <a:ext uri="{FF2B5EF4-FFF2-40B4-BE49-F238E27FC236}">
                      <a16:creationId xmlns:a16="http://schemas.microsoft.com/office/drawing/2014/main" id="{7C7611E6-32DE-EAEF-B003-73949564EAEE}"/>
                    </a:ext>
                  </a:extLst>
                </p:cNvPr>
                <p:cNvSpPr>
                  <a:spLocks/>
                </p:cNvSpPr>
                <p:nvPr/>
              </p:nvSpPr>
              <p:spPr>
                <a:xfrm>
                  <a:off x="4824412" y="342828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D6C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23" name="Vapaamuotoinen: Muoto 622">
                  <a:extLst>
                    <a:ext uri="{FF2B5EF4-FFF2-40B4-BE49-F238E27FC236}">
                      <a16:creationId xmlns:a16="http://schemas.microsoft.com/office/drawing/2014/main" id="{A5D5A904-B665-3429-58B3-9F47C22985F7}"/>
                    </a:ext>
                  </a:extLst>
                </p:cNvPr>
                <p:cNvSpPr>
                  <a:spLocks/>
                </p:cNvSpPr>
                <p:nvPr/>
              </p:nvSpPr>
              <p:spPr>
                <a:xfrm>
                  <a:off x="4824412" y="357751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61A4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24" name="Vapaamuotoinen: Muoto 623">
                  <a:extLst>
                    <a:ext uri="{FF2B5EF4-FFF2-40B4-BE49-F238E27FC236}">
                      <a16:creationId xmlns:a16="http://schemas.microsoft.com/office/drawing/2014/main" id="{FE8A5387-B966-2E12-20EF-1EFF9DD4F746}"/>
                    </a:ext>
                  </a:extLst>
                </p:cNvPr>
                <p:cNvSpPr>
                  <a:spLocks/>
                </p:cNvSpPr>
                <p:nvPr/>
              </p:nvSpPr>
              <p:spPr>
                <a:xfrm>
                  <a:off x="4824412" y="372673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3155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cxnSp>
          <p:nvCxnSpPr>
            <p:cNvPr id="625" name="A IFC">
              <a:extLst>
                <a:ext uri="{FF2B5EF4-FFF2-40B4-BE49-F238E27FC236}">
                  <a16:creationId xmlns:a16="http://schemas.microsoft.com/office/drawing/2014/main" id="{7E1E2253-9D13-4125-C91F-7B54C3B08B13}"/>
                </a:ext>
              </a:extLst>
            </p:cNvPr>
            <p:cNvCxnSpPr>
              <a:cxnSpLocks/>
              <a:stCxn id="28" idx="3"/>
              <a:endCxn id="618" idx="1"/>
            </p:cNvCxnSpPr>
            <p:nvPr/>
          </p:nvCxnSpPr>
          <p:spPr>
            <a:xfrm>
              <a:off x="8385414" y="3068584"/>
              <a:ext cx="363434" cy="909156"/>
            </a:xfrm>
            <a:prstGeom prst="bentConnector3">
              <a:avLst>
                <a:gd name="adj1" fmla="val 50000"/>
              </a:avLst>
            </a:prstGeom>
            <a:ln w="25400">
              <a:solidFill>
                <a:srgbClr val="FF0000"/>
              </a:solidFill>
              <a:prstDash val="sysDot"/>
              <a:headEnd type="oval" w="sm" len="sm"/>
              <a:tailEnd type="triangle" w="med" len="med"/>
            </a:ln>
          </p:spPr>
          <p:style>
            <a:lnRef idx="2">
              <a:schemeClr val="accent1"/>
            </a:lnRef>
            <a:fillRef idx="0">
              <a:schemeClr val="accent1"/>
            </a:fillRef>
            <a:effectRef idx="1">
              <a:schemeClr val="accent1"/>
            </a:effectRef>
            <a:fontRef idx="minor">
              <a:schemeClr val="tx1"/>
            </a:fontRef>
          </p:style>
        </p:cxnSp>
        <p:cxnSp>
          <p:nvCxnSpPr>
            <p:cNvPr id="629" name="A IFC">
              <a:extLst>
                <a:ext uri="{FF2B5EF4-FFF2-40B4-BE49-F238E27FC236}">
                  <a16:creationId xmlns:a16="http://schemas.microsoft.com/office/drawing/2014/main" id="{1ADE6898-82CB-6934-7344-BAC56D086BA0}"/>
                </a:ext>
              </a:extLst>
            </p:cNvPr>
            <p:cNvCxnSpPr>
              <a:cxnSpLocks/>
            </p:cNvCxnSpPr>
            <p:nvPr/>
          </p:nvCxnSpPr>
          <p:spPr>
            <a:xfrm rot="5400000" flipH="1" flipV="1">
              <a:off x="9200188" y="3307828"/>
              <a:ext cx="1103606" cy="290796"/>
            </a:xfrm>
            <a:prstGeom prst="bentConnector3">
              <a:avLst>
                <a:gd name="adj1" fmla="val -576"/>
              </a:avLst>
            </a:prstGeom>
            <a:ln w="25400">
              <a:solidFill>
                <a:srgbClr val="FF0000"/>
              </a:solidFill>
              <a:prstDash val="sysDot"/>
              <a:headEnd type="oval" w="sm" len="sm"/>
              <a:tailEnd type="none" w="med" len="med"/>
            </a:ln>
          </p:spPr>
          <p:style>
            <a:lnRef idx="2">
              <a:schemeClr val="accent1"/>
            </a:lnRef>
            <a:fillRef idx="0">
              <a:schemeClr val="accent1"/>
            </a:fillRef>
            <a:effectRef idx="1">
              <a:schemeClr val="accent1"/>
            </a:effectRef>
            <a:fontRef idx="minor">
              <a:schemeClr val="tx1"/>
            </a:fontRef>
          </p:style>
        </p:cxnSp>
        <p:cxnSp>
          <p:nvCxnSpPr>
            <p:cNvPr id="633" name="A IFC">
              <a:extLst>
                <a:ext uri="{FF2B5EF4-FFF2-40B4-BE49-F238E27FC236}">
                  <a16:creationId xmlns:a16="http://schemas.microsoft.com/office/drawing/2014/main" id="{94EA4074-1433-C3E8-F866-D2CB0D87AA61}"/>
                </a:ext>
              </a:extLst>
            </p:cNvPr>
            <p:cNvCxnSpPr>
              <a:cxnSpLocks/>
              <a:stCxn id="410" idx="3"/>
            </p:cNvCxnSpPr>
            <p:nvPr/>
          </p:nvCxnSpPr>
          <p:spPr>
            <a:xfrm flipV="1">
              <a:off x="7370446" y="4275306"/>
              <a:ext cx="1801360" cy="920799"/>
            </a:xfrm>
            <a:prstGeom prst="bentConnector3">
              <a:avLst>
                <a:gd name="adj1" fmla="val 100296"/>
              </a:avLst>
            </a:prstGeom>
            <a:ln w="25400">
              <a:solidFill>
                <a:srgbClr val="FF0000"/>
              </a:solidFill>
              <a:prstDash val="sysDot"/>
              <a:headEnd type="oval" w="sm" len="sm"/>
              <a:tailEnd type="triangle" w="med" len="med"/>
            </a:ln>
          </p:spPr>
          <p:style>
            <a:lnRef idx="2">
              <a:schemeClr val="accent1"/>
            </a:lnRef>
            <a:fillRef idx="0">
              <a:schemeClr val="accent1"/>
            </a:fillRef>
            <a:effectRef idx="1">
              <a:schemeClr val="accent1"/>
            </a:effectRef>
            <a:fontRef idx="minor">
              <a:schemeClr val="tx1"/>
            </a:fontRef>
          </p:style>
        </p:cxnSp>
        <p:sp>
          <p:nvSpPr>
            <p:cNvPr id="638" name="Nuoli: Taipunut ylös 637">
              <a:extLst>
                <a:ext uri="{FF2B5EF4-FFF2-40B4-BE49-F238E27FC236}">
                  <a16:creationId xmlns:a16="http://schemas.microsoft.com/office/drawing/2014/main" id="{186BCE4A-473B-41F1-E832-89E3634C0759}"/>
                </a:ext>
              </a:extLst>
            </p:cNvPr>
            <p:cNvSpPr/>
            <p:nvPr/>
          </p:nvSpPr>
          <p:spPr>
            <a:xfrm rot="5400000">
              <a:off x="4175445" y="4278227"/>
              <a:ext cx="317206" cy="1341466"/>
            </a:xfrm>
            <a:prstGeom prst="bentUp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sp>
          <p:nvSpPr>
            <p:cNvPr id="31" name="MAN Rough capacity planning">
              <a:extLst>
                <a:ext uri="{FF2B5EF4-FFF2-40B4-BE49-F238E27FC236}">
                  <a16:creationId xmlns:a16="http://schemas.microsoft.com/office/drawing/2014/main" id="{32F1694D-9D01-017B-B89B-371C5FF80F83}"/>
                </a:ext>
              </a:extLst>
            </p:cNvPr>
            <p:cNvSpPr>
              <a:spLocks/>
            </p:cNvSpPr>
            <p:nvPr/>
          </p:nvSpPr>
          <p:spPr>
            <a:xfrm>
              <a:off x="3292985" y="4700580"/>
              <a:ext cx="748083" cy="252000"/>
            </a:xfrm>
            <a:prstGeom prst="roundRect">
              <a:avLst/>
            </a:prstGeom>
            <a:solidFill>
              <a:sysClr val="window" lastClr="FFFFFF">
                <a:alpha val="90000"/>
              </a:sysClr>
            </a:solidFill>
            <a:ln w="12700" cap="flat" cmpd="sng" algn="ctr">
              <a:solidFill>
                <a:sysClr val="windowText" lastClr="000000"/>
              </a:solid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0" tIns="45708" rIns="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Rough capacity planning</a:t>
              </a:r>
            </a:p>
          </p:txBody>
        </p:sp>
        <p:sp>
          <p:nvSpPr>
            <p:cNvPr id="381" name="Arrow: PROC">
              <a:extLst>
                <a:ext uri="{FF2B5EF4-FFF2-40B4-BE49-F238E27FC236}">
                  <a16:creationId xmlns:a16="http://schemas.microsoft.com/office/drawing/2014/main" id="{B37083B8-1CDB-EC11-7876-9A4A7E649CF5}"/>
                </a:ext>
              </a:extLst>
            </p:cNvPr>
            <p:cNvSpPr>
              <a:spLocks/>
            </p:cNvSpPr>
            <p:nvPr/>
          </p:nvSpPr>
          <p:spPr>
            <a:xfrm rot="5400000">
              <a:off x="3658936" y="4600326"/>
              <a:ext cx="102478" cy="144000"/>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1" name="Suorakulmio: Pyöristetyt kulmat 640">
              <a:extLst>
                <a:ext uri="{FF2B5EF4-FFF2-40B4-BE49-F238E27FC236}">
                  <a16:creationId xmlns:a16="http://schemas.microsoft.com/office/drawing/2014/main" id="{90D75D1D-738F-E298-7D7A-5F2CCB29F20E}"/>
                </a:ext>
              </a:extLst>
            </p:cNvPr>
            <p:cNvSpPr>
              <a:spLocks/>
            </p:cNvSpPr>
            <p:nvPr/>
          </p:nvSpPr>
          <p:spPr>
            <a:xfrm>
              <a:off x="4474748" y="5185817"/>
              <a:ext cx="554784" cy="141388"/>
            </a:xfrm>
            <a:prstGeom prst="roundRect">
              <a:avLst>
                <a:gd name="adj" fmla="val 10000"/>
              </a:avLst>
            </a:prstGeom>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lang="fi-FI" sz="800" b="1" dirty="0">
                  <a:solidFill>
                    <a:prstClr val="white"/>
                  </a:solidFill>
                  <a:latin typeface="Aptos" panose="02110004020202020204"/>
                </a:rPr>
                <a:t>MRP/WMS</a:t>
              </a:r>
              <a:endParaRPr kumimoji="0" lang="fi-FI" sz="5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42" name="A MAN: rough to fine">
              <a:extLst>
                <a:ext uri="{FF2B5EF4-FFF2-40B4-BE49-F238E27FC236}">
                  <a16:creationId xmlns:a16="http://schemas.microsoft.com/office/drawing/2014/main" id="{A9040163-FCFB-5699-B46A-C98171365ABB}"/>
                </a:ext>
              </a:extLst>
            </p:cNvPr>
            <p:cNvSpPr>
              <a:spLocks/>
            </p:cNvSpPr>
            <p:nvPr/>
          </p:nvSpPr>
          <p:spPr>
            <a:xfrm rot="16200000">
              <a:off x="4615102" y="5073961"/>
              <a:ext cx="107307" cy="126797"/>
            </a:xfrm>
            <a:prstGeom prst="rightArrow">
              <a:avLst/>
            </a:prstGeom>
            <a:solidFill>
              <a:schemeClr val="tx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5" name="GOV prh:csrd">
              <a:extLst>
                <a:ext uri="{FF2B5EF4-FFF2-40B4-BE49-F238E27FC236}">
                  <a16:creationId xmlns:a16="http://schemas.microsoft.com/office/drawing/2014/main" id="{FF75C276-6BAE-C45D-8259-5D308EA268AC}"/>
                </a:ext>
              </a:extLst>
            </p:cNvPr>
            <p:cNvSpPr>
              <a:spLocks/>
            </p:cNvSpPr>
            <p:nvPr/>
          </p:nvSpPr>
          <p:spPr>
            <a:xfrm>
              <a:off x="8373373" y="1220160"/>
              <a:ext cx="1481658" cy="370874"/>
            </a:xfrm>
            <a:prstGeom prst="can">
              <a:avLst>
                <a:gd name="adj" fmla="val 8520"/>
              </a:avLst>
            </a:prstGeom>
            <a:gradFill>
              <a:gsLst>
                <a:gs pos="3000">
                  <a:srgbClr val="A6A6A6"/>
                </a:gs>
                <a:gs pos="98000">
                  <a:srgbClr val="A6A6A6"/>
                </a:gs>
              </a:gsLst>
              <a:lin ang="5400000" scaled="1"/>
            </a:gradFill>
            <a:ln>
              <a:prstDash val="sysDot"/>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36000" tIns="45708" rIns="36000" bIns="45708" numCol="1" spcCol="0" rtlCol="0" fromWordArt="0" anchor="ctr" anchorCtr="0" forceAA="0" compatLnSpc="1">
              <a:prstTxWarp prst="textNoShape">
                <a:avLst/>
              </a:prstTxWarp>
              <a:noAutofit/>
            </a:bodyPr>
            <a:lstStyle>
              <a:defPPr>
                <a:defRPr lang="fi-FI"/>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fi-FI" sz="800" b="1" i="0" u="none" strike="noStrike" kern="1200" cap="none" spc="0" normalizeH="0" baseline="0" noProof="0" dirty="0" err="1">
                  <a:ln>
                    <a:noFill/>
                  </a:ln>
                  <a:solidFill>
                    <a:schemeClr val="bg1"/>
                  </a:solidFill>
                  <a:effectLst/>
                  <a:uLnTx/>
                  <a:uFillTx/>
                  <a:latin typeface="Calibri" panose="020F0502020204030204"/>
                  <a:cs typeface="Arial" panose="020B0604020202020204" pitchFamily="34" charset="0"/>
                </a:rPr>
                <a:t>Environm</a:t>
              </a:r>
              <a:r>
                <a:rPr lang="fi-FI" sz="800" b="1" dirty="0" err="1">
                  <a:solidFill>
                    <a:schemeClr val="bg1"/>
                  </a:solidFill>
                  <a:latin typeface="Calibri" panose="020F0502020204030204"/>
                  <a:cs typeface="Arial" panose="020B0604020202020204" pitchFamily="34" charset="0"/>
                </a:rPr>
                <a:t>ental</a:t>
              </a:r>
              <a:r>
                <a:rPr lang="fi-FI" sz="800" b="1" dirty="0">
                  <a:solidFill>
                    <a:schemeClr val="bg1"/>
                  </a:solidFill>
                  <a:latin typeface="Calibri" panose="020F0502020204030204"/>
                  <a:cs typeface="Arial" panose="020B0604020202020204" pitchFamily="34" charset="0"/>
                </a:rPr>
                <a:t> </a:t>
              </a:r>
              <a:r>
                <a:rPr lang="fi-FI" sz="800" b="1" dirty="0" err="1">
                  <a:solidFill>
                    <a:schemeClr val="bg1"/>
                  </a:solidFill>
                  <a:latin typeface="Calibri" panose="020F0502020204030204"/>
                  <a:cs typeface="Arial" panose="020B0604020202020204" pitchFamily="34" charset="0"/>
                </a:rPr>
                <a:t>balance</a:t>
              </a:r>
              <a:r>
                <a:rPr lang="fi-FI" sz="800" b="1" dirty="0">
                  <a:solidFill>
                    <a:schemeClr val="bg1"/>
                  </a:solidFill>
                  <a:latin typeface="Calibri" panose="020F0502020204030204"/>
                  <a:cs typeface="Arial" panose="020B0604020202020204" pitchFamily="34" charset="0"/>
                </a:rPr>
                <a:t> </a:t>
              </a:r>
              <a:r>
                <a:rPr lang="fi-FI" sz="800" b="1" dirty="0" err="1">
                  <a:solidFill>
                    <a:schemeClr val="bg1"/>
                  </a:solidFill>
                  <a:latin typeface="Calibri" panose="020F0502020204030204"/>
                  <a:cs typeface="Arial" panose="020B0604020202020204" pitchFamily="34" charset="0"/>
                </a:rPr>
                <a:t>sheet</a:t>
              </a:r>
              <a:r>
                <a:rPr lang="fi-FI" sz="800" b="1" dirty="0">
                  <a:solidFill>
                    <a:schemeClr val="bg1"/>
                  </a:solidFill>
                  <a:latin typeface="Calibri" panose="020F0502020204030204"/>
                  <a:cs typeface="Arial" panose="020B0604020202020204" pitchFamily="34" charset="0"/>
                </a:rPr>
                <a:t> </a:t>
              </a:r>
              <a:r>
                <a:rPr lang="fi-FI" sz="800" b="1" dirty="0" err="1">
                  <a:solidFill>
                    <a:schemeClr val="bg1"/>
                  </a:solidFill>
                  <a:latin typeface="Calibri" panose="020F0502020204030204"/>
                  <a:cs typeface="Arial" panose="020B0604020202020204" pitchFamily="34" charset="0"/>
                </a:rPr>
                <a:t>value</a:t>
              </a:r>
              <a:r>
                <a:rPr lang="fi-FI" sz="800" b="1" dirty="0">
                  <a:solidFill>
                    <a:schemeClr val="bg1"/>
                  </a:solidFill>
                  <a:latin typeface="Calibri" panose="020F0502020204030204"/>
                  <a:cs typeface="Arial" panose="020B0604020202020204" pitchFamily="34" charset="0"/>
                </a:rPr>
                <a:t> </a:t>
              </a:r>
              <a:r>
                <a:rPr lang="fi-FI" sz="800" b="1" dirty="0" err="1">
                  <a:solidFill>
                    <a:schemeClr val="bg1"/>
                  </a:solidFill>
                  <a:latin typeface="Calibri" panose="020F0502020204030204"/>
                  <a:cs typeface="Arial" panose="020B0604020202020204" pitchFamily="34" charset="0"/>
                </a:rPr>
                <a:t>accounting</a:t>
              </a:r>
              <a:endParaRPr kumimoji="0" lang="fi-FI" sz="800" b="1" i="0" u="none" strike="noStrike" kern="1200" cap="none" spc="0" normalizeH="0" baseline="0" noProof="0" dirty="0">
                <a:ln>
                  <a:noFill/>
                </a:ln>
                <a:solidFill>
                  <a:prstClr val="white"/>
                </a:solidFill>
                <a:effectLst/>
                <a:uLnTx/>
                <a:uFillTx/>
                <a:latin typeface="Calibri" panose="020F0502020204030204"/>
                <a:cs typeface="Arial" panose="020B0604020202020204" pitchFamily="34" charset="0"/>
              </a:endParaRPr>
            </a:p>
          </p:txBody>
        </p:sp>
        <p:cxnSp>
          <p:nvCxnSpPr>
            <p:cNvPr id="646" name="A IFC">
              <a:extLst>
                <a:ext uri="{FF2B5EF4-FFF2-40B4-BE49-F238E27FC236}">
                  <a16:creationId xmlns:a16="http://schemas.microsoft.com/office/drawing/2014/main" id="{5DAA0959-D55F-DDA8-4265-10E9F081CEF6}"/>
                </a:ext>
              </a:extLst>
            </p:cNvPr>
            <p:cNvCxnSpPr>
              <a:cxnSpLocks/>
              <a:stCxn id="141" idx="4"/>
              <a:endCxn id="645" idx="3"/>
            </p:cNvCxnSpPr>
            <p:nvPr/>
          </p:nvCxnSpPr>
          <p:spPr>
            <a:xfrm flipH="1" flipV="1">
              <a:off x="9114202" y="1591034"/>
              <a:ext cx="558833" cy="1329340"/>
            </a:xfrm>
            <a:prstGeom prst="bentConnector4">
              <a:avLst>
                <a:gd name="adj1" fmla="val -40907"/>
                <a:gd name="adj2" fmla="val 80287"/>
              </a:avLst>
            </a:prstGeom>
            <a:ln w="25400">
              <a:solidFill>
                <a:srgbClr val="FF0000"/>
              </a:solidFill>
              <a:prstDash val="sysDot"/>
              <a:headEnd type="oval" w="sm" len="sm"/>
              <a:tailEnd type="triangle" w="med" len="med"/>
            </a:ln>
          </p:spPr>
          <p:style>
            <a:lnRef idx="2">
              <a:schemeClr val="accent1"/>
            </a:lnRef>
            <a:fillRef idx="0">
              <a:schemeClr val="accent1"/>
            </a:fillRef>
            <a:effectRef idx="1">
              <a:schemeClr val="accent1"/>
            </a:effectRef>
            <a:fontRef idx="minor">
              <a:schemeClr val="tx1"/>
            </a:fontRef>
          </p:style>
        </p:cxnSp>
        <p:cxnSp>
          <p:nvCxnSpPr>
            <p:cNvPr id="660" name="Arrow: ICT to MAN">
              <a:extLst>
                <a:ext uri="{FF2B5EF4-FFF2-40B4-BE49-F238E27FC236}">
                  <a16:creationId xmlns:a16="http://schemas.microsoft.com/office/drawing/2014/main" id="{74436FC0-9A7D-74A0-41A0-1D2A9B4538F2}"/>
                </a:ext>
              </a:extLst>
            </p:cNvPr>
            <p:cNvCxnSpPr>
              <a:cxnSpLocks/>
            </p:cNvCxnSpPr>
            <p:nvPr/>
          </p:nvCxnSpPr>
          <p:spPr>
            <a:xfrm flipH="1" flipV="1">
              <a:off x="184586" y="3306193"/>
              <a:ext cx="252000" cy="0"/>
            </a:xfrm>
            <a:prstGeom prst="straightConnector1">
              <a:avLst/>
            </a:prstGeom>
            <a:ln w="25400">
              <a:solidFill>
                <a:schemeClr val="bg1"/>
              </a:solidFill>
              <a:prstDash val="sysDot"/>
              <a:headEnd type="oval" w="sm" len="sm"/>
              <a:tailEnd type="oval" w="sm" len="sm"/>
            </a:ln>
          </p:spPr>
          <p:style>
            <a:lnRef idx="1">
              <a:schemeClr val="dk1"/>
            </a:lnRef>
            <a:fillRef idx="0">
              <a:schemeClr val="dk1"/>
            </a:fillRef>
            <a:effectRef idx="0">
              <a:schemeClr val="dk1"/>
            </a:effectRef>
            <a:fontRef idx="minor">
              <a:schemeClr val="tx1"/>
            </a:fontRef>
          </p:style>
        </p:cxnSp>
        <p:sp>
          <p:nvSpPr>
            <p:cNvPr id="672" name="Tekstiruutu 671">
              <a:extLst>
                <a:ext uri="{FF2B5EF4-FFF2-40B4-BE49-F238E27FC236}">
                  <a16:creationId xmlns:a16="http://schemas.microsoft.com/office/drawing/2014/main" id="{320CFB90-54E9-E772-B9B9-FF787543BC35}"/>
                </a:ext>
              </a:extLst>
            </p:cNvPr>
            <p:cNvSpPr txBox="1"/>
            <p:nvPr/>
          </p:nvSpPr>
          <p:spPr>
            <a:xfrm>
              <a:off x="4186042" y="115546"/>
              <a:ext cx="5145169" cy="646331"/>
            </a:xfrm>
            <a:prstGeom prst="rect">
              <a:avLst/>
            </a:prstGeom>
            <a:noFill/>
          </p:spPr>
          <p:txBody>
            <a:bodyPr wrap="square">
              <a:spAutoFit/>
            </a:bodyPr>
            <a:lstStyle/>
            <a:p>
              <a:r>
                <a:rPr lang="en-US" b="1" dirty="0">
                  <a:solidFill>
                    <a:srgbClr val="1A3959"/>
                  </a:solidFill>
                </a:rPr>
                <a:t>Future-State Data Flow Architecture for Engineer-to-Order Precast Concrete</a:t>
              </a:r>
              <a:endParaRPr lang="fi-FI" b="1" dirty="0">
                <a:solidFill>
                  <a:srgbClr val="1A3959"/>
                </a:solidFill>
              </a:endParaRPr>
            </a:p>
          </p:txBody>
        </p:sp>
        <p:pic>
          <p:nvPicPr>
            <p:cNvPr id="682" name="Kuva 681" descr="Ohjelmoija nainen tasaisella täytöllä">
              <a:extLst>
                <a:ext uri="{FF2B5EF4-FFF2-40B4-BE49-F238E27FC236}">
                  <a16:creationId xmlns:a16="http://schemas.microsoft.com/office/drawing/2014/main" id="{98CBAEBA-AEB7-A9AF-55A6-7D91EF81FDD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7940" y="2268220"/>
              <a:ext cx="316402" cy="316402"/>
            </a:xfrm>
            <a:prstGeom prst="rect">
              <a:avLst/>
            </a:prstGeom>
          </p:spPr>
        </p:pic>
        <p:pic>
          <p:nvPicPr>
            <p:cNvPr id="690" name="Kuva 689" descr="Laatikko tasaisella täytöllä">
              <a:extLst>
                <a:ext uri="{FF2B5EF4-FFF2-40B4-BE49-F238E27FC236}">
                  <a16:creationId xmlns:a16="http://schemas.microsoft.com/office/drawing/2014/main" id="{C6546A91-7AED-1161-48EB-034DA204AC9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744574" y="2319852"/>
              <a:ext cx="329820" cy="329820"/>
            </a:xfrm>
            <a:prstGeom prst="rect">
              <a:avLst/>
            </a:prstGeom>
          </p:spPr>
        </p:pic>
        <p:pic>
          <p:nvPicPr>
            <p:cNvPr id="692" name="Kuva 691" descr="Euro tasaisella täytöllä">
              <a:extLst>
                <a:ext uri="{FF2B5EF4-FFF2-40B4-BE49-F238E27FC236}">
                  <a16:creationId xmlns:a16="http://schemas.microsoft.com/office/drawing/2014/main" id="{4B966FFA-F731-2175-69EF-5721262EA5CF}"/>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461693" y="2319852"/>
              <a:ext cx="329820" cy="329820"/>
            </a:xfrm>
            <a:prstGeom prst="rect">
              <a:avLst/>
            </a:prstGeom>
          </p:spPr>
        </p:pic>
        <p:pic>
          <p:nvPicPr>
            <p:cNvPr id="694" name="Kuva 693" descr="Lajittelu tasaisella täytöllä">
              <a:extLst>
                <a:ext uri="{FF2B5EF4-FFF2-40B4-BE49-F238E27FC236}">
                  <a16:creationId xmlns:a16="http://schemas.microsoft.com/office/drawing/2014/main" id="{F0050C57-6E11-0A72-CBA4-2C7FC7152AB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rot="16200000" flipH="1">
              <a:off x="3093564" y="2319852"/>
              <a:ext cx="329820" cy="329820"/>
            </a:xfrm>
            <a:prstGeom prst="rect">
              <a:avLst/>
            </a:prstGeom>
          </p:spPr>
        </p:pic>
        <p:pic>
          <p:nvPicPr>
            <p:cNvPr id="696" name="Kuva 695" descr="Kättely tasaisella täytöllä">
              <a:extLst>
                <a:ext uri="{FF2B5EF4-FFF2-40B4-BE49-F238E27FC236}">
                  <a16:creationId xmlns:a16="http://schemas.microsoft.com/office/drawing/2014/main" id="{2580E8D4-EB10-6DDA-EEEF-D65417CEAFB7}"/>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929804" y="2450868"/>
              <a:ext cx="679893" cy="679893"/>
            </a:xfrm>
            <a:prstGeom prst="rect">
              <a:avLst/>
            </a:prstGeom>
          </p:spPr>
        </p:pic>
      </p:grpSp>
      <p:sp>
        <p:nvSpPr>
          <p:cNvPr id="2" name="Dian numeron paikkamerkki 5">
            <a:extLst>
              <a:ext uri="{FF2B5EF4-FFF2-40B4-BE49-F238E27FC236}">
                <a16:creationId xmlns:a16="http://schemas.microsoft.com/office/drawing/2014/main" id="{B49B2EE5-1F65-05CD-5D32-EE2E8BEC6E21}"/>
              </a:ext>
            </a:extLst>
          </p:cNvPr>
          <p:cNvSpPr>
            <a:spLocks noGrp="1"/>
          </p:cNvSpPr>
          <p:nvPr>
            <p:ph type="sldNum" sz="quarter" idx="12"/>
          </p:nvPr>
        </p:nvSpPr>
        <p:spPr>
          <a:xfrm>
            <a:off x="519" y="6664428"/>
            <a:ext cx="358296" cy="162378"/>
          </a:xfrm>
        </p:spPr>
        <p:txBody>
          <a:bodyPr/>
          <a:lstStyle/>
          <a:p>
            <a:fld id="{0B3C9EF6-F8D7-462E-9C22-1E12FD066AD2}" type="slidenum">
              <a:rPr lang="fi-FI" smtClean="0">
                <a:solidFill>
                  <a:schemeClr val="tx1"/>
                </a:solidFill>
              </a:rPr>
              <a:t>13</a:t>
            </a:fld>
            <a:endParaRPr lang="fi-FI" dirty="0">
              <a:solidFill>
                <a:schemeClr val="tx1"/>
              </a:solidFill>
            </a:endParaRPr>
          </a:p>
        </p:txBody>
      </p:sp>
    </p:spTree>
    <p:extLst>
      <p:ext uri="{BB962C8B-B14F-4D97-AF65-F5344CB8AC3E}">
        <p14:creationId xmlns:p14="http://schemas.microsoft.com/office/powerpoint/2010/main" val="12435657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2DA2A913-8B92-E7D8-14F3-D06FCCEB56FF}"/>
              </a:ext>
            </a:extLst>
          </p:cNvPr>
          <p:cNvSpPr>
            <a:spLocks noGrp="1"/>
          </p:cNvSpPr>
          <p:nvPr>
            <p:ph type="dt" sz="half" idx="10"/>
          </p:nvPr>
        </p:nvSpPr>
        <p:spPr/>
        <p:txBody>
          <a:bodyPr/>
          <a:lstStyle/>
          <a:p>
            <a:fld id="{74F9CBB7-0E63-4C2C-80AC-55CE9CBC73C2}" type="datetime1">
              <a:rPr lang="fi-FI" noProof="0" smtClean="0"/>
              <a:t>6.10.2025</a:t>
            </a:fld>
            <a:endParaRPr lang="fi-FI" noProof="0"/>
          </a:p>
        </p:txBody>
      </p:sp>
      <p:sp>
        <p:nvSpPr>
          <p:cNvPr id="3" name="Alatunnisteen paikkamerkki 2">
            <a:extLst>
              <a:ext uri="{FF2B5EF4-FFF2-40B4-BE49-F238E27FC236}">
                <a16:creationId xmlns:a16="http://schemas.microsoft.com/office/drawing/2014/main" id="{22438EAB-3698-185D-A194-056D960D41C6}"/>
              </a:ext>
            </a:extLst>
          </p:cNvPr>
          <p:cNvSpPr>
            <a:spLocks noGrp="1"/>
          </p:cNvSpPr>
          <p:nvPr>
            <p:ph type="ftr" sz="quarter" idx="11"/>
          </p:nvPr>
        </p:nvSpPr>
        <p:spPr/>
        <p:txBody>
          <a:bodyPr/>
          <a:lstStyle/>
          <a:p>
            <a:r>
              <a:rPr lang="fi-FI" noProof="0"/>
              <a:t>© Rakennusteollisuus RT</a:t>
            </a:r>
          </a:p>
        </p:txBody>
      </p:sp>
      <p:sp>
        <p:nvSpPr>
          <p:cNvPr id="4" name="Dian numeron paikkamerkki 3">
            <a:extLst>
              <a:ext uri="{FF2B5EF4-FFF2-40B4-BE49-F238E27FC236}">
                <a16:creationId xmlns:a16="http://schemas.microsoft.com/office/drawing/2014/main" id="{DB1E6FAB-D1A6-CE67-C185-E0C781DAE3F2}"/>
              </a:ext>
            </a:extLst>
          </p:cNvPr>
          <p:cNvSpPr>
            <a:spLocks noGrp="1"/>
          </p:cNvSpPr>
          <p:nvPr>
            <p:ph type="sldNum" sz="quarter" idx="12"/>
          </p:nvPr>
        </p:nvSpPr>
        <p:spPr/>
        <p:txBody>
          <a:bodyPr/>
          <a:lstStyle/>
          <a:p>
            <a:fld id="{DFD61EF7-2460-4EE9-A031-27FEBC4F9A95}" type="slidenum">
              <a:rPr lang="fi-FI" noProof="0" smtClean="0"/>
              <a:pPr/>
              <a:t>14</a:t>
            </a:fld>
            <a:endParaRPr lang="fi-FI" noProof="0"/>
          </a:p>
        </p:txBody>
      </p:sp>
    </p:spTree>
    <p:extLst>
      <p:ext uri="{BB962C8B-B14F-4D97-AF65-F5344CB8AC3E}">
        <p14:creationId xmlns:p14="http://schemas.microsoft.com/office/powerpoint/2010/main" val="379563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5F05207-48F5-E346-E1E4-AF505788EEE3}"/>
              </a:ext>
            </a:extLst>
          </p:cNvPr>
          <p:cNvSpPr>
            <a:spLocks noGrp="1"/>
          </p:cNvSpPr>
          <p:nvPr>
            <p:ph type="title"/>
          </p:nvPr>
        </p:nvSpPr>
        <p:spPr>
          <a:xfrm>
            <a:off x="839416" y="333376"/>
            <a:ext cx="10944598" cy="1010862"/>
          </a:xfrm>
        </p:spPr>
        <p:txBody>
          <a:bodyPr tIns="468000"/>
          <a:lstStyle/>
          <a:p>
            <a:r>
              <a:rPr lang="fi-FI" b="1" dirty="0" err="1">
                <a:solidFill>
                  <a:srgbClr val="156082"/>
                </a:solidFill>
              </a:rPr>
              <a:t>Contents</a:t>
            </a:r>
            <a:endParaRPr lang="fi-FI" b="1" dirty="0">
              <a:solidFill>
                <a:srgbClr val="156082"/>
              </a:solidFill>
            </a:endParaRPr>
          </a:p>
        </p:txBody>
      </p:sp>
      <p:sp>
        <p:nvSpPr>
          <p:cNvPr id="3" name="Sisällön paikkamerkki 2">
            <a:extLst>
              <a:ext uri="{FF2B5EF4-FFF2-40B4-BE49-F238E27FC236}">
                <a16:creationId xmlns:a16="http://schemas.microsoft.com/office/drawing/2014/main" id="{BB7D7107-F0E9-2D11-EB29-3B76CF049060}"/>
              </a:ext>
            </a:extLst>
          </p:cNvPr>
          <p:cNvSpPr>
            <a:spLocks noGrp="1"/>
          </p:cNvSpPr>
          <p:nvPr>
            <p:ph idx="1"/>
          </p:nvPr>
        </p:nvSpPr>
        <p:spPr>
          <a:xfrm>
            <a:off x="839415" y="1628776"/>
            <a:ext cx="10944597" cy="4464050"/>
          </a:xfrm>
        </p:spPr>
        <p:txBody>
          <a:bodyPr/>
          <a:lstStyle/>
          <a:p>
            <a:pPr>
              <a:spcAft>
                <a:spcPts val="1200"/>
              </a:spcAft>
            </a:pPr>
            <a:r>
              <a:rPr lang="fi-FI" sz="2000" dirty="0" err="1"/>
              <a:t>Production</a:t>
            </a:r>
            <a:r>
              <a:rPr lang="fi-FI" sz="2000" dirty="0"/>
              <a:t> </a:t>
            </a:r>
            <a:r>
              <a:rPr lang="fi-FI" sz="2000" dirty="0" err="1"/>
              <a:t>strategies</a:t>
            </a:r>
            <a:r>
              <a:rPr lang="fi-FI" sz="2000" dirty="0"/>
              <a:t> </a:t>
            </a:r>
            <a:r>
              <a:rPr lang="fi-FI" sz="2000" dirty="0" err="1"/>
              <a:t>point</a:t>
            </a:r>
            <a:r>
              <a:rPr lang="fi-FI" sz="2000" dirty="0"/>
              <a:t> of </a:t>
            </a:r>
            <a:r>
              <a:rPr lang="fi-FI" sz="2000" dirty="0" err="1"/>
              <a:t>view</a:t>
            </a:r>
            <a:r>
              <a:rPr lang="fi-FI" sz="2000" dirty="0"/>
              <a:t> for </a:t>
            </a:r>
            <a:r>
              <a:rPr lang="fi-FI" sz="2000" dirty="0" err="1"/>
              <a:t>development</a:t>
            </a:r>
            <a:endParaRPr lang="fi-FI" sz="2000" dirty="0"/>
          </a:p>
          <a:p>
            <a:pPr>
              <a:spcAft>
                <a:spcPts val="1200"/>
              </a:spcAft>
            </a:pPr>
            <a:r>
              <a:rPr lang="fi-FI" sz="2000" dirty="0" err="1"/>
              <a:t>Current</a:t>
            </a:r>
            <a:r>
              <a:rPr lang="fi-FI" sz="2000" dirty="0"/>
              <a:t> </a:t>
            </a:r>
            <a:r>
              <a:rPr lang="fi-FI" sz="2000" dirty="0" err="1"/>
              <a:t>state</a:t>
            </a:r>
            <a:r>
              <a:rPr lang="fi-FI" sz="2000" dirty="0"/>
              <a:t> of </a:t>
            </a:r>
            <a:r>
              <a:rPr lang="fi-FI" sz="2000" dirty="0" err="1"/>
              <a:t>digital</a:t>
            </a:r>
            <a:r>
              <a:rPr lang="fi-FI" sz="2000" dirty="0"/>
              <a:t> </a:t>
            </a:r>
            <a:r>
              <a:rPr lang="fi-FI" sz="2000" dirty="0" err="1"/>
              <a:t>supply</a:t>
            </a:r>
            <a:r>
              <a:rPr lang="fi-FI" sz="2000" dirty="0"/>
              <a:t> </a:t>
            </a:r>
            <a:r>
              <a:rPr lang="fi-FI" sz="2000" dirty="0" err="1"/>
              <a:t>chain</a:t>
            </a:r>
            <a:r>
              <a:rPr lang="fi-FI" sz="2000" dirty="0"/>
              <a:t> management, </a:t>
            </a:r>
            <a:r>
              <a:rPr lang="fi-FI" sz="2000" dirty="0" err="1"/>
              <a:t>Engineer</a:t>
            </a:r>
            <a:r>
              <a:rPr lang="fi-FI" sz="2000" dirty="0"/>
              <a:t>-to-Order </a:t>
            </a:r>
            <a:r>
              <a:rPr lang="fi-FI" sz="2000" dirty="0" err="1"/>
              <a:t>Precast</a:t>
            </a:r>
            <a:r>
              <a:rPr lang="fi-FI" sz="2000" dirty="0"/>
              <a:t> </a:t>
            </a:r>
            <a:r>
              <a:rPr lang="fi-FI" sz="2000" dirty="0" err="1"/>
              <a:t>Concrete</a:t>
            </a:r>
            <a:endParaRPr lang="fi-FI" sz="2000" dirty="0"/>
          </a:p>
          <a:p>
            <a:pPr>
              <a:spcAft>
                <a:spcPts val="1200"/>
              </a:spcAft>
            </a:pPr>
            <a:r>
              <a:rPr lang="fi-FI" sz="2000" dirty="0" err="1"/>
              <a:t>Development</a:t>
            </a:r>
            <a:r>
              <a:rPr lang="fi-FI" sz="2000" dirty="0"/>
              <a:t> </a:t>
            </a:r>
            <a:r>
              <a:rPr lang="fi-FI" sz="2000" dirty="0" err="1"/>
              <a:t>Roadmap</a:t>
            </a:r>
            <a:endParaRPr lang="fi-FI" sz="2000" dirty="0"/>
          </a:p>
          <a:p>
            <a:pPr lvl="1">
              <a:spcAft>
                <a:spcPts val="1200"/>
              </a:spcAft>
            </a:pPr>
            <a:r>
              <a:rPr lang="en-US" sz="1800" dirty="0"/>
              <a:t>Standards to Follow in Supply Chain Digitalization</a:t>
            </a:r>
          </a:p>
          <a:p>
            <a:pPr lvl="1">
              <a:spcAft>
                <a:spcPts val="1200"/>
              </a:spcAft>
            </a:pPr>
            <a:r>
              <a:rPr lang="en-US" sz="1800" dirty="0"/>
              <a:t>Developed Implementation Guidelines for Supply Chain Data Exchange</a:t>
            </a:r>
          </a:p>
          <a:p>
            <a:pPr marL="266700" lvl="1">
              <a:spcAft>
                <a:spcPts val="1200"/>
              </a:spcAft>
            </a:pPr>
            <a:r>
              <a:rPr lang="fi-FI" sz="2000" dirty="0" err="1"/>
              <a:t>Future</a:t>
            </a:r>
            <a:r>
              <a:rPr lang="fi-FI" sz="2000" dirty="0"/>
              <a:t> </a:t>
            </a:r>
            <a:r>
              <a:rPr lang="fi-FI" sz="2000" dirty="0" err="1"/>
              <a:t>state</a:t>
            </a:r>
            <a:r>
              <a:rPr lang="fi-FI" sz="2000" dirty="0"/>
              <a:t> data </a:t>
            </a:r>
            <a:r>
              <a:rPr lang="fi-FI" sz="2000" dirty="0" err="1"/>
              <a:t>flow</a:t>
            </a:r>
            <a:r>
              <a:rPr lang="fi-FI" sz="2000" dirty="0"/>
              <a:t> </a:t>
            </a:r>
            <a:r>
              <a:rPr lang="fi-FI" sz="2000" dirty="0" err="1"/>
              <a:t>architecture</a:t>
            </a:r>
            <a:r>
              <a:rPr lang="fi-FI" sz="2000" dirty="0"/>
              <a:t>, </a:t>
            </a:r>
            <a:r>
              <a:rPr lang="fi-FI" sz="2000" dirty="0" err="1"/>
              <a:t>Engineer</a:t>
            </a:r>
            <a:r>
              <a:rPr lang="fi-FI" sz="2000" dirty="0"/>
              <a:t>-to-Order </a:t>
            </a:r>
            <a:r>
              <a:rPr lang="fi-FI" sz="2000" dirty="0" err="1"/>
              <a:t>Precast</a:t>
            </a:r>
            <a:r>
              <a:rPr lang="fi-FI" sz="2000" dirty="0"/>
              <a:t> </a:t>
            </a:r>
            <a:r>
              <a:rPr lang="fi-FI" sz="2000" dirty="0" err="1"/>
              <a:t>Concrete</a:t>
            </a:r>
            <a:endParaRPr lang="fi-FI" sz="1800" dirty="0"/>
          </a:p>
        </p:txBody>
      </p:sp>
      <p:sp>
        <p:nvSpPr>
          <p:cNvPr id="5" name="Dian numeron paikkamerkki 5">
            <a:extLst>
              <a:ext uri="{FF2B5EF4-FFF2-40B4-BE49-F238E27FC236}">
                <a16:creationId xmlns:a16="http://schemas.microsoft.com/office/drawing/2014/main" id="{D4ACADE7-BD46-4393-1CFB-3A567B6CE016}"/>
              </a:ext>
            </a:extLst>
          </p:cNvPr>
          <p:cNvSpPr txBox="1">
            <a:spLocks/>
          </p:cNvSpPr>
          <p:nvPr/>
        </p:nvSpPr>
        <p:spPr>
          <a:xfrm>
            <a:off x="519" y="6664427"/>
            <a:ext cx="248583" cy="193573"/>
          </a:xfrm>
          <a:prstGeom prst="rect">
            <a:avLst/>
          </a:prstGeom>
        </p:spPr>
        <p:txBody>
          <a:bodyPr vert="horz" lIns="91440" tIns="45720" rIns="91440" bIns="45720" rtlCol="0" anchor="ctr"/>
          <a:lstStyle>
            <a:defPPr>
              <a:defRPr lang="fi-FI"/>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C9EF6-F8D7-462E-9C22-1E12FD066AD2}" type="slidenum">
              <a:rPr lang="fi-FI" smtClean="0">
                <a:solidFill>
                  <a:schemeClr val="tx1"/>
                </a:solidFill>
                <a:latin typeface="Aptos" panose="02110004020202020204"/>
              </a:rPr>
              <a:pPr/>
              <a:t>2</a:t>
            </a:fld>
            <a:endParaRPr lang="fi-FI" dirty="0">
              <a:solidFill>
                <a:schemeClr val="tx1"/>
              </a:solidFill>
              <a:latin typeface="Aptos" panose="02110004020202020204"/>
            </a:endParaRPr>
          </a:p>
        </p:txBody>
      </p:sp>
    </p:spTree>
    <p:extLst>
      <p:ext uri="{BB962C8B-B14F-4D97-AF65-F5344CB8AC3E}">
        <p14:creationId xmlns:p14="http://schemas.microsoft.com/office/powerpoint/2010/main" val="19050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1C0B8A4C-9123-7E08-40F5-3F03A21D4D18}"/>
            </a:ext>
          </a:extLst>
        </p:cNvPr>
        <p:cNvGrpSpPr/>
        <p:nvPr/>
      </p:nvGrpSpPr>
      <p:grpSpPr>
        <a:xfrm>
          <a:off x="0" y="0"/>
          <a:ext cx="0" cy="0"/>
          <a:chOff x="0" y="0"/>
          <a:chExt cx="0" cy="0"/>
        </a:xfrm>
      </p:grpSpPr>
      <p:sp>
        <p:nvSpPr>
          <p:cNvPr id="127" name="Suorakulmio 126">
            <a:extLst>
              <a:ext uri="{FF2B5EF4-FFF2-40B4-BE49-F238E27FC236}">
                <a16:creationId xmlns:a16="http://schemas.microsoft.com/office/drawing/2014/main" id="{D0B258EF-FD9D-436E-90D5-1A7F48297E4C}"/>
              </a:ext>
            </a:extLst>
          </p:cNvPr>
          <p:cNvSpPr/>
          <p:nvPr/>
        </p:nvSpPr>
        <p:spPr>
          <a:xfrm rot="5400000">
            <a:off x="4387109" y="1059179"/>
            <a:ext cx="1444837" cy="4135178"/>
          </a:xfrm>
          <a:prstGeom prst="rect">
            <a:avLst/>
          </a:prstGeom>
          <a:solidFill>
            <a:srgbClr val="00D6C5"/>
          </a:solidFill>
          <a:ln w="12700" cap="flat" cmpd="sng" algn="ctr">
            <a:noFill/>
            <a:prstDash val="solid"/>
            <a:miter lim="800000"/>
          </a:ln>
          <a:effectLst>
            <a:outerShdw blurRad="38100" dist="38100" dir="2700000" sx="105000" sy="105000" algn="t" rotWithShape="0">
              <a:srgbClr val="A6A6A6">
                <a:alpha val="40000"/>
              </a:srgbClr>
            </a:outerShdw>
          </a:effectLst>
        </p:spPr>
        <p:txBody>
          <a:bodyPr rtlCol="0" anchor="ctr"/>
          <a:lstStyle/>
          <a:p>
            <a:pPr marL="0" marR="0" lvl="0" indent="0" algn="ctr"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dirty="0">
              <a:ln>
                <a:noFill/>
              </a:ln>
              <a:solidFill>
                <a:prstClr val="white"/>
              </a:solidFill>
              <a:effectLst/>
              <a:uLnTx/>
              <a:uFillTx/>
              <a:latin typeface="Calibri" panose="020F0502020204030204"/>
            </a:endParaRPr>
          </a:p>
        </p:txBody>
      </p:sp>
      <p:grpSp>
        <p:nvGrpSpPr>
          <p:cNvPr id="171" name="Ryhmä 170">
            <a:extLst>
              <a:ext uri="{FF2B5EF4-FFF2-40B4-BE49-F238E27FC236}">
                <a16:creationId xmlns:a16="http://schemas.microsoft.com/office/drawing/2014/main" id="{05547930-A32C-C9B2-7A72-8F0F531CE44F}"/>
              </a:ext>
            </a:extLst>
          </p:cNvPr>
          <p:cNvGrpSpPr/>
          <p:nvPr/>
        </p:nvGrpSpPr>
        <p:grpSpPr>
          <a:xfrm>
            <a:off x="683926" y="5266206"/>
            <a:ext cx="414242" cy="957426"/>
            <a:chOff x="8674541" y="4219495"/>
            <a:chExt cx="689387" cy="1487682"/>
          </a:xfrm>
        </p:grpSpPr>
        <p:sp>
          <p:nvSpPr>
            <p:cNvPr id="172" name="Vapaamuotoinen: Muoto 171">
              <a:extLst>
                <a:ext uri="{FF2B5EF4-FFF2-40B4-BE49-F238E27FC236}">
                  <a16:creationId xmlns:a16="http://schemas.microsoft.com/office/drawing/2014/main" id="{8AB08714-AD0D-2306-5C15-72A0AA253B24}"/>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sp>
          <p:nvSpPr>
            <p:cNvPr id="173" name="Vapaamuotoinen: Muoto 172">
              <a:extLst>
                <a:ext uri="{FF2B5EF4-FFF2-40B4-BE49-F238E27FC236}">
                  <a16:creationId xmlns:a16="http://schemas.microsoft.com/office/drawing/2014/main" id="{9FD4C45B-F9BC-3FBB-43CD-F12BDA5D1939}"/>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grpSp>
          <p:nvGrpSpPr>
            <p:cNvPr id="174" name="Ryhmä 173">
              <a:extLst>
                <a:ext uri="{FF2B5EF4-FFF2-40B4-BE49-F238E27FC236}">
                  <a16:creationId xmlns:a16="http://schemas.microsoft.com/office/drawing/2014/main" id="{E02272F7-AFAF-73C1-2065-64E5D16F65D2}"/>
                </a:ext>
              </a:extLst>
            </p:cNvPr>
            <p:cNvGrpSpPr/>
            <p:nvPr/>
          </p:nvGrpSpPr>
          <p:grpSpPr>
            <a:xfrm>
              <a:off x="8674541" y="4219495"/>
              <a:ext cx="689387" cy="1487682"/>
              <a:chOff x="4132250" y="4688434"/>
              <a:chExt cx="509733" cy="1177642"/>
            </a:xfrm>
          </p:grpSpPr>
          <p:sp>
            <p:nvSpPr>
              <p:cNvPr id="175" name="Vapaamuotoinen: Muoto 174">
                <a:extLst>
                  <a:ext uri="{FF2B5EF4-FFF2-40B4-BE49-F238E27FC236}">
                    <a16:creationId xmlns:a16="http://schemas.microsoft.com/office/drawing/2014/main" id="{124F15F1-99AD-5FB3-D620-E016933617D1}"/>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6" name="Vapaamuotoinen: Muoto 175">
                <a:extLst>
                  <a:ext uri="{FF2B5EF4-FFF2-40B4-BE49-F238E27FC236}">
                    <a16:creationId xmlns:a16="http://schemas.microsoft.com/office/drawing/2014/main" id="{015DD936-DAEA-A30A-8D9D-EB5616DB2E14}"/>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7" name="Kuva 45" descr="Palo mies mies tasaisella täytöllä">
                <a:extLst>
                  <a:ext uri="{FF2B5EF4-FFF2-40B4-BE49-F238E27FC236}">
                    <a16:creationId xmlns:a16="http://schemas.microsoft.com/office/drawing/2014/main" id="{572C9C84-5185-C688-4144-6F54983725EB}"/>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ysClr val="window" lastClr="FFFFFF">
                  <a:lumMod val="65000"/>
                </a:sysClr>
              </a:solidFill>
              <a:ln w="9525"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8" name="Vapaamuotoinen: Muoto 177">
                <a:extLst>
                  <a:ext uri="{FF2B5EF4-FFF2-40B4-BE49-F238E27FC236}">
                    <a16:creationId xmlns:a16="http://schemas.microsoft.com/office/drawing/2014/main" id="{C4EFF76F-F49E-E0ED-C9FA-DF494E102234}"/>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9" name="Vapaamuotoinen: Muoto 178">
                <a:extLst>
                  <a:ext uri="{FF2B5EF4-FFF2-40B4-BE49-F238E27FC236}">
                    <a16:creationId xmlns:a16="http://schemas.microsoft.com/office/drawing/2014/main" id="{76988023-F91A-5634-F4D9-98B200AE98BE}"/>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0" name="Vapaamuotoinen: Muoto 179">
                <a:extLst>
                  <a:ext uri="{FF2B5EF4-FFF2-40B4-BE49-F238E27FC236}">
                    <a16:creationId xmlns:a16="http://schemas.microsoft.com/office/drawing/2014/main" id="{71BC494D-0076-B78F-8665-97AC2F3FC9B8}"/>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1" name="Vapaamuotoinen: Muoto 180">
                <a:extLst>
                  <a:ext uri="{FF2B5EF4-FFF2-40B4-BE49-F238E27FC236}">
                    <a16:creationId xmlns:a16="http://schemas.microsoft.com/office/drawing/2014/main" id="{4FF3CC20-E142-EFE8-B599-E1E826E6C397}"/>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2" name="Vapaamuotoinen: Muoto 181">
                <a:extLst>
                  <a:ext uri="{FF2B5EF4-FFF2-40B4-BE49-F238E27FC236}">
                    <a16:creationId xmlns:a16="http://schemas.microsoft.com/office/drawing/2014/main" id="{AF187612-1C11-ED31-F7A0-6E62DEFDA05C}"/>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pic>
            <p:nvPicPr>
              <p:cNvPr id="183" name="Kuva 182" descr="Saapas tasaisella täytöllä">
                <a:extLst>
                  <a:ext uri="{FF2B5EF4-FFF2-40B4-BE49-F238E27FC236}">
                    <a16:creationId xmlns:a16="http://schemas.microsoft.com/office/drawing/2014/main" id="{D4157F52-CC94-F148-3DCB-C4768141D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0102" y="5637529"/>
                <a:ext cx="245455" cy="228547"/>
              </a:xfrm>
              <a:prstGeom prst="rect">
                <a:avLst/>
              </a:prstGeom>
            </p:spPr>
          </p:pic>
          <p:pic>
            <p:nvPicPr>
              <p:cNvPr id="184" name="Kuva 183" descr="Saapas tasaisella täytöllä">
                <a:extLst>
                  <a:ext uri="{FF2B5EF4-FFF2-40B4-BE49-F238E27FC236}">
                    <a16:creationId xmlns:a16="http://schemas.microsoft.com/office/drawing/2014/main" id="{914FF246-6963-262D-5D3D-986D6B013A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140007" y="5637080"/>
                <a:ext cx="245455" cy="228547"/>
              </a:xfrm>
              <a:prstGeom prst="rect">
                <a:avLst/>
              </a:prstGeom>
            </p:spPr>
          </p:pic>
          <p:sp>
            <p:nvSpPr>
              <p:cNvPr id="185" name="Suorakulmio 184">
                <a:extLst>
                  <a:ext uri="{FF2B5EF4-FFF2-40B4-BE49-F238E27FC236}">
                    <a16:creationId xmlns:a16="http://schemas.microsoft.com/office/drawing/2014/main" id="{E2144588-1455-11E8-7F23-83138722618A}"/>
                  </a:ext>
                </a:extLst>
              </p:cNvPr>
              <p:cNvSpPr/>
              <p:nvPr/>
            </p:nvSpPr>
            <p:spPr>
              <a:xfrm>
                <a:off x="4319974" y="4804906"/>
                <a:ext cx="130969" cy="65774"/>
              </a:xfrm>
              <a:prstGeom prst="rect">
                <a:avLst/>
              </a:prstGeom>
              <a:solidFill>
                <a:sysClr val="windowText" lastClr="000000"/>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pic>
            <p:nvPicPr>
              <p:cNvPr id="186" name="Kuva 185" descr="Aurinkolasit tasaisella täytöllä">
                <a:extLst>
                  <a:ext uri="{FF2B5EF4-FFF2-40B4-BE49-F238E27FC236}">
                    <a16:creationId xmlns:a16="http://schemas.microsoft.com/office/drawing/2014/main" id="{9803306A-0915-716D-28B4-FE1E29DCF5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1187" y="4740703"/>
                <a:ext cx="208544" cy="194180"/>
              </a:xfrm>
              <a:prstGeom prst="rect">
                <a:avLst/>
              </a:prstGeom>
            </p:spPr>
          </p:pic>
        </p:grpSp>
      </p:grpSp>
      <p:sp>
        <p:nvSpPr>
          <p:cNvPr id="197" name="Tekstiruutu 196">
            <a:extLst>
              <a:ext uri="{FF2B5EF4-FFF2-40B4-BE49-F238E27FC236}">
                <a16:creationId xmlns:a16="http://schemas.microsoft.com/office/drawing/2014/main" id="{5A916D3F-8BEA-A5D6-4FF6-8CCC154BC99E}"/>
              </a:ext>
            </a:extLst>
          </p:cNvPr>
          <p:cNvSpPr txBox="1"/>
          <p:nvPr/>
        </p:nvSpPr>
        <p:spPr>
          <a:xfrm>
            <a:off x="4263889" y="2417022"/>
            <a:ext cx="2170787" cy="338554"/>
          </a:xfrm>
          <a:prstGeom prst="rect">
            <a:avLst/>
          </a:prstGeom>
          <a:noFill/>
        </p:spPr>
        <p:txBody>
          <a:bodyPr wrap="none" rtlCol="0">
            <a:spAutoFit/>
          </a:bodyPr>
          <a:lstStyle/>
          <a:p>
            <a:pPr defTabSz="403255">
              <a:defRPr/>
            </a:pP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Product Manufacturing</a:t>
            </a:r>
          </a:p>
        </p:txBody>
      </p:sp>
      <p:sp>
        <p:nvSpPr>
          <p:cNvPr id="247" name="Puhekupla: Suorakulmio, kulmat pyöristettu 246">
            <a:extLst>
              <a:ext uri="{FF2B5EF4-FFF2-40B4-BE49-F238E27FC236}">
                <a16:creationId xmlns:a16="http://schemas.microsoft.com/office/drawing/2014/main" id="{573F8577-E163-BFD8-63E0-64F72A21D6AD}"/>
              </a:ext>
            </a:extLst>
          </p:cNvPr>
          <p:cNvSpPr/>
          <p:nvPr/>
        </p:nvSpPr>
        <p:spPr>
          <a:xfrm>
            <a:off x="1712627" y="4810987"/>
            <a:ext cx="4491820" cy="862488"/>
          </a:xfrm>
          <a:prstGeom prst="wedgeRoundRectCallout">
            <a:avLst>
              <a:gd name="adj1" fmla="val -64312"/>
              <a:gd name="adj2" fmla="val 19922"/>
              <a:gd name="adj3" fmla="val 1666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8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The figure depicts the value chain of the construction project (↓) and the supply chain of the construction products linked to it (→)</a:t>
            </a:r>
            <a:endParaRPr kumimoji="0" lang="fi-FI"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8" name="Otsikko 74">
            <a:extLst>
              <a:ext uri="{FF2B5EF4-FFF2-40B4-BE49-F238E27FC236}">
                <a16:creationId xmlns:a16="http://schemas.microsoft.com/office/drawing/2014/main" id="{78CCF287-8D27-BC83-388E-83D617BFFF64}"/>
              </a:ext>
            </a:extLst>
          </p:cNvPr>
          <p:cNvSpPr txBox="1">
            <a:spLocks/>
          </p:cNvSpPr>
          <p:nvPr/>
        </p:nvSpPr>
        <p:spPr>
          <a:xfrm>
            <a:off x="358139" y="457199"/>
            <a:ext cx="5687319" cy="87177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solidFill>
                  <a:srgbClr val="156082"/>
                </a:solidFill>
              </a:rPr>
              <a:t>Production chains in the construction industry</a:t>
            </a:r>
            <a:endParaRPr lang="fi-FI" sz="2800" b="1" dirty="0">
              <a:solidFill>
                <a:srgbClr val="156082"/>
              </a:solidFill>
            </a:endParaRPr>
          </a:p>
        </p:txBody>
      </p:sp>
      <p:grpSp>
        <p:nvGrpSpPr>
          <p:cNvPr id="54" name="Ryhmä 53">
            <a:extLst>
              <a:ext uri="{FF2B5EF4-FFF2-40B4-BE49-F238E27FC236}">
                <a16:creationId xmlns:a16="http://schemas.microsoft.com/office/drawing/2014/main" id="{E7164F29-9598-CD1B-E77D-5A4DDFBF9586}"/>
              </a:ext>
            </a:extLst>
          </p:cNvPr>
          <p:cNvGrpSpPr/>
          <p:nvPr/>
        </p:nvGrpSpPr>
        <p:grpSpPr>
          <a:xfrm>
            <a:off x="391354" y="2404198"/>
            <a:ext cx="2621615" cy="1856981"/>
            <a:chOff x="391354" y="2404198"/>
            <a:chExt cx="2621615" cy="1856981"/>
          </a:xfrm>
        </p:grpSpPr>
        <p:grpSp>
          <p:nvGrpSpPr>
            <p:cNvPr id="21" name="Ryhmä 20">
              <a:extLst>
                <a:ext uri="{FF2B5EF4-FFF2-40B4-BE49-F238E27FC236}">
                  <a16:creationId xmlns:a16="http://schemas.microsoft.com/office/drawing/2014/main" id="{1B16C7FC-7118-D0DF-ED7E-75EA81AFB7EF}"/>
                </a:ext>
              </a:extLst>
            </p:cNvPr>
            <p:cNvGrpSpPr/>
            <p:nvPr/>
          </p:nvGrpSpPr>
          <p:grpSpPr>
            <a:xfrm>
              <a:off x="515477" y="2404198"/>
              <a:ext cx="2497492" cy="1444837"/>
              <a:chOff x="515477" y="2404198"/>
              <a:chExt cx="2497492" cy="1444837"/>
            </a:xfrm>
          </p:grpSpPr>
          <p:sp>
            <p:nvSpPr>
              <p:cNvPr id="124" name="Nuoli: Viisikulmio 123">
                <a:extLst>
                  <a:ext uri="{FF2B5EF4-FFF2-40B4-BE49-F238E27FC236}">
                    <a16:creationId xmlns:a16="http://schemas.microsoft.com/office/drawing/2014/main" id="{0200245E-8EA5-445E-5962-FFBB9C6FEFF0}"/>
                  </a:ext>
                </a:extLst>
              </p:cNvPr>
              <p:cNvSpPr/>
              <p:nvPr/>
            </p:nvSpPr>
            <p:spPr>
              <a:xfrm>
                <a:off x="515477" y="2404198"/>
                <a:ext cx="2497492" cy="1444837"/>
              </a:xfrm>
              <a:prstGeom prst="homePlate">
                <a:avLst>
                  <a:gd name="adj" fmla="val 14981"/>
                </a:avLst>
              </a:prstGeom>
              <a:solidFill>
                <a:schemeClr val="tx2"/>
              </a:solidFill>
              <a:ln>
                <a:noFill/>
              </a:ln>
              <a:effectLst>
                <a:outerShdw blurRad="50800" dist="38100" dir="5400000" sx="105000" sy="105000" algn="ctr" rotWithShape="0">
                  <a:srgbClr val="A6A6A6">
                    <a:alpha val="43000"/>
                  </a:srgb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9" name="Tekstiruutu 18">
                <a:extLst>
                  <a:ext uri="{FF2B5EF4-FFF2-40B4-BE49-F238E27FC236}">
                    <a16:creationId xmlns:a16="http://schemas.microsoft.com/office/drawing/2014/main" id="{0574F5DF-C686-C028-7D3E-7F73AF51EC51}"/>
                  </a:ext>
                </a:extLst>
              </p:cNvPr>
              <p:cNvSpPr txBox="1"/>
              <p:nvPr/>
            </p:nvSpPr>
            <p:spPr>
              <a:xfrm>
                <a:off x="923613" y="2489969"/>
                <a:ext cx="1869921" cy="491160"/>
              </a:xfrm>
              <a:prstGeom prst="rect">
                <a:avLst/>
              </a:prstGeom>
              <a:noFill/>
              <a:effectLst>
                <a:reflection endPos="0" dist="50800" dir="5400000" sy="-100000" algn="bl" rotWithShape="0"/>
              </a:effectLst>
            </p:spPr>
            <p:txBody>
              <a:bodyPr wrap="square" rtlCol="0">
                <a:spAutoFit/>
              </a:bodyPr>
              <a:lstStyle/>
              <a:p>
                <a:pPr algn="ctr" defTabSz="403255">
                  <a:lnSpc>
                    <a:spcPct val="80000"/>
                  </a:lnSpc>
                  <a:defRPr/>
                </a:pPr>
                <a:r>
                  <a:rPr lang="fi-FI" sz="1600" b="1" kern="0" dirty="0" err="1">
                    <a:solidFill>
                      <a:prstClr val="white"/>
                    </a:solidFill>
                    <a:latin typeface="Calibri" panose="020F0502020204030204" pitchFamily="34" charset="0"/>
                    <a:ea typeface="Calibri" panose="020F0502020204030204" pitchFamily="34" charset="0"/>
                    <a:cs typeface="Calibri" panose="020F0502020204030204" pitchFamily="34" charset="0"/>
                  </a:rPr>
                  <a:t>Material</a:t>
                </a: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 </a:t>
                </a:r>
                <a:r>
                  <a:rPr lang="fi-FI" sz="1600" b="1" kern="0" dirty="0" err="1">
                    <a:solidFill>
                      <a:prstClr val="white"/>
                    </a:solidFill>
                    <a:latin typeface="Calibri" panose="020F0502020204030204" pitchFamily="34" charset="0"/>
                    <a:ea typeface="Calibri" panose="020F0502020204030204" pitchFamily="34" charset="0"/>
                    <a:cs typeface="Calibri" panose="020F0502020204030204" pitchFamily="34" charset="0"/>
                  </a:rPr>
                  <a:t>Extraction</a:t>
                </a: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 &amp; Delivery</a:t>
                </a:r>
              </a:p>
            </p:txBody>
          </p:sp>
          <p:sp>
            <p:nvSpPr>
              <p:cNvPr id="20" name="Suorakulmio: Pyöristetyt kulmat 19">
                <a:extLst>
                  <a:ext uri="{FF2B5EF4-FFF2-40B4-BE49-F238E27FC236}">
                    <a16:creationId xmlns:a16="http://schemas.microsoft.com/office/drawing/2014/main" id="{6F0806C2-2D5E-7E0D-AC41-508889439BA7}"/>
                  </a:ext>
                </a:extLst>
              </p:cNvPr>
              <p:cNvSpPr/>
              <p:nvPr/>
            </p:nvSpPr>
            <p:spPr>
              <a:xfrm>
                <a:off x="632381" y="3635325"/>
                <a:ext cx="2065188"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a:reflection endPos="0" dist="50800" dir="5400000" sy="-100000" algn="bl" rotWithShape="0"/>
              </a:effectLst>
            </p:spPr>
            <p:txBody>
              <a:bodyPr lIns="0" rIns="0" rtlCol="0" anchor="ctr"/>
              <a:lstStyle/>
              <a:p>
                <a:pPr algn="ctr" defTabSz="403255">
                  <a:lnSpc>
                    <a:spcPct val="80000"/>
                  </a:lnSpc>
                  <a:defRPr/>
                </a:pPr>
                <a:r>
                  <a:rPr lang="fi-FI" sz="900" kern="0" dirty="0">
                    <a:latin typeface="Calibri" panose="020F0502020204030204"/>
                  </a:rPr>
                  <a:t>Supplier</a:t>
                </a:r>
              </a:p>
            </p:txBody>
          </p:sp>
          <p:grpSp>
            <p:nvGrpSpPr>
              <p:cNvPr id="71" name="Ryhmä 70">
                <a:extLst>
                  <a:ext uri="{FF2B5EF4-FFF2-40B4-BE49-F238E27FC236}">
                    <a16:creationId xmlns:a16="http://schemas.microsoft.com/office/drawing/2014/main" id="{D5882E08-09C1-FFC0-F7B5-45CAEF8F0A0F}"/>
                  </a:ext>
                </a:extLst>
              </p:cNvPr>
              <p:cNvGrpSpPr/>
              <p:nvPr/>
            </p:nvGrpSpPr>
            <p:grpSpPr>
              <a:xfrm>
                <a:off x="1163772" y="2931200"/>
                <a:ext cx="1187140" cy="789686"/>
                <a:chOff x="1203712" y="1496902"/>
                <a:chExt cx="1187140" cy="789686"/>
              </a:xfrm>
              <a:effectLst>
                <a:reflection endPos="0" dist="50800" dir="5400000" sy="-100000" algn="bl" rotWithShape="0"/>
              </a:effectLst>
            </p:grpSpPr>
            <p:sp>
              <p:nvSpPr>
                <p:cNvPr id="72" name="Vapaamuotoinen: Muoto 71">
                  <a:extLst>
                    <a:ext uri="{FF2B5EF4-FFF2-40B4-BE49-F238E27FC236}">
                      <a16:creationId xmlns:a16="http://schemas.microsoft.com/office/drawing/2014/main" id="{160190A8-79F9-6EDF-0775-690306CC8CC9}"/>
                    </a:ext>
                  </a:extLst>
                </p:cNvPr>
                <p:cNvSpPr/>
                <p:nvPr/>
              </p:nvSpPr>
              <p:spPr>
                <a:xfrm>
                  <a:off x="1689913" y="1496902"/>
                  <a:ext cx="265660" cy="352510"/>
                </a:xfrm>
                <a:custGeom>
                  <a:avLst/>
                  <a:gdLst>
                    <a:gd name="connsiteX0" fmla="*/ 397568 w 527745"/>
                    <a:gd name="connsiteY0" fmla="*/ 601313 h 700278"/>
                    <a:gd name="connsiteX1" fmla="*/ 397568 w 527745"/>
                    <a:gd name="connsiteY1" fmla="*/ 525113 h 700278"/>
                    <a:gd name="connsiteX2" fmla="*/ 506358 w 527745"/>
                    <a:gd name="connsiteY2" fmla="*/ 534638 h 700278"/>
                    <a:gd name="connsiteX3" fmla="*/ 433770 w 527745"/>
                    <a:gd name="connsiteY3" fmla="*/ 419767 h 700278"/>
                    <a:gd name="connsiteX4" fmla="*/ 478211 w 527745"/>
                    <a:gd name="connsiteY4" fmla="*/ 432054 h 700278"/>
                    <a:gd name="connsiteX5" fmla="*/ 425900 w 527745"/>
                    <a:gd name="connsiteY5" fmla="*/ 349949 h 700278"/>
                    <a:gd name="connsiteX6" fmla="*/ 458212 w 527745"/>
                    <a:gd name="connsiteY6" fmla="*/ 354140 h 700278"/>
                    <a:gd name="connsiteX7" fmla="*/ 381365 w 527745"/>
                    <a:gd name="connsiteY7" fmla="*/ 239173 h 700278"/>
                    <a:gd name="connsiteX8" fmla="*/ 341923 w 527745"/>
                    <a:gd name="connsiteY8" fmla="*/ 298418 h 700278"/>
                    <a:gd name="connsiteX9" fmla="*/ 263410 w 527745"/>
                    <a:gd name="connsiteY9" fmla="*/ 174593 h 700278"/>
                    <a:gd name="connsiteX10" fmla="*/ 313592 w 527745"/>
                    <a:gd name="connsiteY10" fmla="*/ 181070 h 700278"/>
                    <a:gd name="connsiteX11" fmla="*/ 194432 w 527745"/>
                    <a:gd name="connsiteY11" fmla="*/ 0 h 700278"/>
                    <a:gd name="connsiteX12" fmla="*/ 75273 w 527745"/>
                    <a:gd name="connsiteY12" fmla="*/ 180975 h 700278"/>
                    <a:gd name="connsiteX13" fmla="*/ 125455 w 527745"/>
                    <a:gd name="connsiteY13" fmla="*/ 174498 h 700278"/>
                    <a:gd name="connsiteX14" fmla="*/ 43886 w 527745"/>
                    <a:gd name="connsiteY14" fmla="*/ 303276 h 700278"/>
                    <a:gd name="connsiteX15" fmla="*/ 112863 w 527745"/>
                    <a:gd name="connsiteY15" fmla="*/ 284226 h 700278"/>
                    <a:gd name="connsiteX16" fmla="*/ 0 w 527745"/>
                    <a:gd name="connsiteY16" fmla="*/ 464630 h 700278"/>
                    <a:gd name="connsiteX17" fmla="*/ 166656 w 527745"/>
                    <a:gd name="connsiteY17" fmla="*/ 432340 h 700278"/>
                    <a:gd name="connsiteX18" fmla="*/ 166656 w 527745"/>
                    <a:gd name="connsiteY18" fmla="*/ 549593 h 700278"/>
                    <a:gd name="connsiteX19" fmla="*/ 20832 w 527745"/>
                    <a:gd name="connsiteY19" fmla="*/ 589407 h 700278"/>
                    <a:gd name="connsiteX20" fmla="*/ 132770 w 527745"/>
                    <a:gd name="connsiteY20" fmla="*/ 700278 h 700278"/>
                    <a:gd name="connsiteX21" fmla="*/ 527745 w 527745"/>
                    <a:gd name="connsiteY21" fmla="*/ 700278 h 700278"/>
                    <a:gd name="connsiteX22" fmla="*/ 397568 w 527745"/>
                    <a:gd name="connsiteY22" fmla="*/ 601313 h 700278"/>
                    <a:gd name="connsiteX23" fmla="*/ 339609 w 527745"/>
                    <a:gd name="connsiteY23" fmla="*/ 301847 h 700278"/>
                    <a:gd name="connsiteX24" fmla="*/ 312573 w 527745"/>
                    <a:gd name="connsiteY24" fmla="*/ 342519 h 700278"/>
                    <a:gd name="connsiteX25" fmla="*/ 275539 w 527745"/>
                    <a:gd name="connsiteY25" fmla="*/ 283940 h 700278"/>
                    <a:gd name="connsiteX26" fmla="*/ 309796 w 527745"/>
                    <a:gd name="connsiteY26" fmla="*/ 450152 h 700278"/>
                    <a:gd name="connsiteX27" fmla="*/ 256373 w 527745"/>
                    <a:gd name="connsiteY27" fmla="*/ 534638 h 700278"/>
                    <a:gd name="connsiteX28" fmla="*/ 361089 w 527745"/>
                    <a:gd name="connsiteY28" fmla="*/ 525113 h 700278"/>
                    <a:gd name="connsiteX29" fmla="*/ 361089 w 527745"/>
                    <a:gd name="connsiteY29" fmla="*/ 585978 h 700278"/>
                    <a:gd name="connsiteX30" fmla="*/ 212950 w 527745"/>
                    <a:gd name="connsiteY30" fmla="*/ 551402 h 700278"/>
                    <a:gd name="connsiteX31" fmla="*/ 212950 w 527745"/>
                    <a:gd name="connsiteY31" fmla="*/ 432340 h 70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745" h="700278">
                      <a:moveTo>
                        <a:pt x="397568" y="601313"/>
                      </a:moveTo>
                      <a:lnTo>
                        <a:pt x="397568" y="525113"/>
                      </a:lnTo>
                      <a:lnTo>
                        <a:pt x="506358" y="534638"/>
                      </a:lnTo>
                      <a:lnTo>
                        <a:pt x="433770" y="419767"/>
                      </a:lnTo>
                      <a:lnTo>
                        <a:pt x="478211" y="432054"/>
                      </a:lnTo>
                      <a:lnTo>
                        <a:pt x="425900" y="349949"/>
                      </a:lnTo>
                      <a:lnTo>
                        <a:pt x="458212" y="354140"/>
                      </a:lnTo>
                      <a:lnTo>
                        <a:pt x="381365" y="239173"/>
                      </a:lnTo>
                      <a:lnTo>
                        <a:pt x="341923" y="298418"/>
                      </a:lnTo>
                      <a:lnTo>
                        <a:pt x="263410" y="174593"/>
                      </a:lnTo>
                      <a:lnTo>
                        <a:pt x="313592" y="181070"/>
                      </a:lnTo>
                      <a:lnTo>
                        <a:pt x="194432" y="0"/>
                      </a:lnTo>
                      <a:lnTo>
                        <a:pt x="75273" y="180975"/>
                      </a:lnTo>
                      <a:lnTo>
                        <a:pt x="125455" y="174498"/>
                      </a:lnTo>
                      <a:lnTo>
                        <a:pt x="43886" y="303276"/>
                      </a:lnTo>
                      <a:lnTo>
                        <a:pt x="112863" y="284226"/>
                      </a:lnTo>
                      <a:lnTo>
                        <a:pt x="0" y="464630"/>
                      </a:lnTo>
                      <a:lnTo>
                        <a:pt x="166656" y="432340"/>
                      </a:lnTo>
                      <a:lnTo>
                        <a:pt x="166656" y="549593"/>
                      </a:lnTo>
                      <a:cubicBezTo>
                        <a:pt x="111845" y="550831"/>
                        <a:pt x="60737" y="563118"/>
                        <a:pt x="20832" y="589407"/>
                      </a:cubicBezTo>
                      <a:cubicBezTo>
                        <a:pt x="57867" y="609219"/>
                        <a:pt x="97031" y="643223"/>
                        <a:pt x="132770" y="700278"/>
                      </a:cubicBezTo>
                      <a:lnTo>
                        <a:pt x="527745" y="700278"/>
                      </a:lnTo>
                      <a:cubicBezTo>
                        <a:pt x="497932" y="661321"/>
                        <a:pt x="451546" y="627221"/>
                        <a:pt x="397568" y="601313"/>
                      </a:cubicBezTo>
                      <a:close/>
                      <a:moveTo>
                        <a:pt x="339609" y="301847"/>
                      </a:moveTo>
                      <a:lnTo>
                        <a:pt x="312573" y="342519"/>
                      </a:lnTo>
                      <a:lnTo>
                        <a:pt x="275539" y="283940"/>
                      </a:lnTo>
                      <a:close/>
                      <a:moveTo>
                        <a:pt x="309796" y="450152"/>
                      </a:moveTo>
                      <a:lnTo>
                        <a:pt x="256373" y="534638"/>
                      </a:lnTo>
                      <a:lnTo>
                        <a:pt x="361089" y="525113"/>
                      </a:lnTo>
                      <a:lnTo>
                        <a:pt x="361089" y="585978"/>
                      </a:lnTo>
                      <a:cubicBezTo>
                        <a:pt x="313497" y="567472"/>
                        <a:pt x="263644" y="555836"/>
                        <a:pt x="212950" y="551402"/>
                      </a:cubicBezTo>
                      <a:lnTo>
                        <a:pt x="212950" y="432340"/>
                      </a:lnTo>
                      <a:close/>
                    </a:path>
                  </a:pathLst>
                </a:custGeom>
                <a:solidFill>
                  <a:schemeClr val="tx1"/>
                </a:solidFill>
                <a:ln w="9227" cap="flat">
                  <a:noFill/>
                  <a:prstDash val="solid"/>
                  <a:miter/>
                </a:ln>
              </p:spPr>
              <p:txBody>
                <a:bodyPr rtlCol="0" anchor="ctr"/>
                <a:lstStyle/>
                <a:p>
                  <a:endParaRPr lang="fi-FI" sz="907"/>
                </a:p>
              </p:txBody>
            </p:sp>
            <p:grpSp>
              <p:nvGrpSpPr>
                <p:cNvPr id="73" name="Ryhmä 72">
                  <a:extLst>
                    <a:ext uri="{FF2B5EF4-FFF2-40B4-BE49-F238E27FC236}">
                      <a16:creationId xmlns:a16="http://schemas.microsoft.com/office/drawing/2014/main" id="{A695EEAC-40DA-2547-1E90-8FD6E5D86A23}"/>
                    </a:ext>
                  </a:extLst>
                </p:cNvPr>
                <p:cNvGrpSpPr/>
                <p:nvPr/>
              </p:nvGrpSpPr>
              <p:grpSpPr>
                <a:xfrm>
                  <a:off x="1203712" y="1633987"/>
                  <a:ext cx="1087739" cy="359422"/>
                  <a:chOff x="1203712" y="1633987"/>
                  <a:chExt cx="1087739" cy="359422"/>
                </a:xfrm>
              </p:grpSpPr>
              <p:grpSp>
                <p:nvGrpSpPr>
                  <p:cNvPr id="75" name="Ryhmä 74">
                    <a:extLst>
                      <a:ext uri="{FF2B5EF4-FFF2-40B4-BE49-F238E27FC236}">
                        <a16:creationId xmlns:a16="http://schemas.microsoft.com/office/drawing/2014/main" id="{32ACA983-92C9-F75A-E1A1-5B320B297738}"/>
                      </a:ext>
                    </a:extLst>
                  </p:cNvPr>
                  <p:cNvGrpSpPr/>
                  <p:nvPr/>
                </p:nvGrpSpPr>
                <p:grpSpPr>
                  <a:xfrm flipH="1">
                    <a:off x="1967571" y="1633987"/>
                    <a:ext cx="323880" cy="182121"/>
                    <a:chOff x="3965234" y="2317680"/>
                    <a:chExt cx="361914" cy="203508"/>
                  </a:xfrm>
                </p:grpSpPr>
                <p:sp>
                  <p:nvSpPr>
                    <p:cNvPr id="120" name="Vapaamuotoinen: Muoto 119">
                      <a:extLst>
                        <a:ext uri="{FF2B5EF4-FFF2-40B4-BE49-F238E27FC236}">
                          <a16:creationId xmlns:a16="http://schemas.microsoft.com/office/drawing/2014/main" id="{D23FF800-EFB2-B6A5-9A8A-7CDB623E8610}"/>
                        </a:ext>
                      </a:extLst>
                    </p:cNvPr>
                    <p:cNvSpPr/>
                    <p:nvPr/>
                  </p:nvSpPr>
                  <p:spPr>
                    <a:xfrm>
                      <a:off x="3965234" y="2390029"/>
                      <a:ext cx="361914" cy="131159"/>
                    </a:xfrm>
                    <a:custGeom>
                      <a:avLst/>
                      <a:gdLst>
                        <a:gd name="connsiteX0" fmla="*/ 643403 w 643402"/>
                        <a:gd name="connsiteY0" fmla="*/ 214368 h 233172"/>
                        <a:gd name="connsiteX1" fmla="*/ 570289 w 643402"/>
                        <a:gd name="connsiteY1" fmla="*/ 30839 h 233172"/>
                        <a:gd name="connsiteX2" fmla="*/ 467929 w 643402"/>
                        <a:gd name="connsiteY2" fmla="*/ 0 h 233172"/>
                        <a:gd name="connsiteX3" fmla="*/ 456962 w 643402"/>
                        <a:gd name="connsiteY3" fmla="*/ 134638 h 233172"/>
                        <a:gd name="connsiteX4" fmla="*/ 456962 w 643402"/>
                        <a:gd name="connsiteY4" fmla="*/ 134638 h 233172"/>
                        <a:gd name="connsiteX5" fmla="*/ 248587 w 643402"/>
                        <a:gd name="connsiteY5" fmla="*/ 60174 h 233172"/>
                        <a:gd name="connsiteX6" fmla="*/ 212030 w 643402"/>
                        <a:gd name="connsiteY6" fmla="*/ 52652 h 233172"/>
                        <a:gd name="connsiteX7" fmla="*/ 175474 w 643402"/>
                        <a:gd name="connsiteY7" fmla="*/ 60174 h 233172"/>
                        <a:gd name="connsiteX8" fmla="*/ 15354 w 643402"/>
                        <a:gd name="connsiteY8" fmla="*/ 142912 h 233172"/>
                        <a:gd name="connsiteX9" fmla="*/ 0 w 643402"/>
                        <a:gd name="connsiteY9" fmla="*/ 180521 h 233172"/>
                        <a:gd name="connsiteX10" fmla="*/ 51180 w 643402"/>
                        <a:gd name="connsiteY10" fmla="*/ 233173 h 233172"/>
                        <a:gd name="connsiteX11" fmla="*/ 445995 w 643402"/>
                        <a:gd name="connsiteY11" fmla="*/ 233173 h 233172"/>
                        <a:gd name="connsiteX12" fmla="*/ 496444 w 643402"/>
                        <a:gd name="connsiteY12" fmla="*/ 190299 h 233172"/>
                        <a:gd name="connsiteX13" fmla="*/ 643403 w 643402"/>
                        <a:gd name="connsiteY13" fmla="*/ 214368 h 233172"/>
                        <a:gd name="connsiteX14" fmla="*/ 51180 w 643402"/>
                        <a:gd name="connsiteY14" fmla="*/ 203086 h 233172"/>
                        <a:gd name="connsiteX15" fmla="*/ 29246 w 643402"/>
                        <a:gd name="connsiteY15" fmla="*/ 180521 h 233172"/>
                        <a:gd name="connsiteX16" fmla="*/ 51180 w 643402"/>
                        <a:gd name="connsiteY16" fmla="*/ 157956 h 233172"/>
                        <a:gd name="connsiteX17" fmla="*/ 73114 w 643402"/>
                        <a:gd name="connsiteY17" fmla="*/ 180521 h 233172"/>
                        <a:gd name="connsiteX18" fmla="*/ 51180 w 643402"/>
                        <a:gd name="connsiteY18" fmla="*/ 203086 h 233172"/>
                        <a:gd name="connsiteX19" fmla="*/ 212030 w 643402"/>
                        <a:gd name="connsiteY19" fmla="*/ 127869 h 233172"/>
                        <a:gd name="connsiteX20" fmla="*/ 190096 w 643402"/>
                        <a:gd name="connsiteY20" fmla="*/ 105304 h 233172"/>
                        <a:gd name="connsiteX21" fmla="*/ 212030 w 643402"/>
                        <a:gd name="connsiteY21" fmla="*/ 82739 h 233172"/>
                        <a:gd name="connsiteX22" fmla="*/ 233965 w 643402"/>
                        <a:gd name="connsiteY22" fmla="*/ 105304 h 233172"/>
                        <a:gd name="connsiteX23" fmla="*/ 212030 w 643402"/>
                        <a:gd name="connsiteY23" fmla="*/ 127869 h 233172"/>
                        <a:gd name="connsiteX24" fmla="*/ 445995 w 643402"/>
                        <a:gd name="connsiteY24" fmla="*/ 203086 h 233172"/>
                        <a:gd name="connsiteX25" fmla="*/ 424061 w 643402"/>
                        <a:gd name="connsiteY25" fmla="*/ 180521 h 233172"/>
                        <a:gd name="connsiteX26" fmla="*/ 445995 w 643402"/>
                        <a:gd name="connsiteY26" fmla="*/ 157956 h 233172"/>
                        <a:gd name="connsiteX27" fmla="*/ 467929 w 643402"/>
                        <a:gd name="connsiteY27" fmla="*/ 180521 h 233172"/>
                        <a:gd name="connsiteX28" fmla="*/ 445995 w 643402"/>
                        <a:gd name="connsiteY28" fmla="*/ 203086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3402" h="233172">
                          <a:moveTo>
                            <a:pt x="643403" y="214368"/>
                          </a:moveTo>
                          <a:lnTo>
                            <a:pt x="570289" y="30839"/>
                          </a:lnTo>
                          <a:lnTo>
                            <a:pt x="467929" y="0"/>
                          </a:lnTo>
                          <a:cubicBezTo>
                            <a:pt x="444533" y="39113"/>
                            <a:pt x="438684" y="88756"/>
                            <a:pt x="456962" y="134638"/>
                          </a:cubicBezTo>
                          <a:cubicBezTo>
                            <a:pt x="456962" y="134638"/>
                            <a:pt x="456962" y="134638"/>
                            <a:pt x="456962" y="134638"/>
                          </a:cubicBezTo>
                          <a:cubicBezTo>
                            <a:pt x="396278" y="112825"/>
                            <a:pt x="248587" y="60926"/>
                            <a:pt x="248587" y="60174"/>
                          </a:cubicBezTo>
                          <a:cubicBezTo>
                            <a:pt x="242007" y="57917"/>
                            <a:pt x="233965" y="52652"/>
                            <a:pt x="212030" y="52652"/>
                          </a:cubicBezTo>
                          <a:cubicBezTo>
                            <a:pt x="190096" y="52652"/>
                            <a:pt x="175474" y="60174"/>
                            <a:pt x="175474" y="60174"/>
                          </a:cubicBezTo>
                          <a:cubicBezTo>
                            <a:pt x="175474" y="60174"/>
                            <a:pt x="24859" y="133886"/>
                            <a:pt x="15354" y="142912"/>
                          </a:cubicBezTo>
                          <a:cubicBezTo>
                            <a:pt x="5849" y="152690"/>
                            <a:pt x="0" y="165477"/>
                            <a:pt x="0" y="180521"/>
                          </a:cubicBezTo>
                          <a:cubicBezTo>
                            <a:pt x="0" y="209855"/>
                            <a:pt x="22665" y="233173"/>
                            <a:pt x="51180" y="233173"/>
                          </a:cubicBezTo>
                          <a:lnTo>
                            <a:pt x="445995" y="233173"/>
                          </a:lnTo>
                          <a:cubicBezTo>
                            <a:pt x="471585" y="233173"/>
                            <a:pt x="492057" y="214368"/>
                            <a:pt x="496444" y="190299"/>
                          </a:cubicBezTo>
                          <a:cubicBezTo>
                            <a:pt x="535925" y="224899"/>
                            <a:pt x="592223" y="236181"/>
                            <a:pt x="643403" y="214368"/>
                          </a:cubicBezTo>
                          <a:close/>
                          <a:moveTo>
                            <a:pt x="51180" y="203086"/>
                          </a:moveTo>
                          <a:cubicBezTo>
                            <a:pt x="38750" y="203086"/>
                            <a:pt x="29246" y="193308"/>
                            <a:pt x="29246" y="180521"/>
                          </a:cubicBezTo>
                          <a:cubicBezTo>
                            <a:pt x="29246" y="167734"/>
                            <a:pt x="38750" y="157956"/>
                            <a:pt x="51180" y="157956"/>
                          </a:cubicBezTo>
                          <a:cubicBezTo>
                            <a:pt x="63609" y="157956"/>
                            <a:pt x="73114" y="167734"/>
                            <a:pt x="73114" y="180521"/>
                          </a:cubicBezTo>
                          <a:cubicBezTo>
                            <a:pt x="73114" y="193308"/>
                            <a:pt x="63609" y="203086"/>
                            <a:pt x="51180" y="203086"/>
                          </a:cubicBezTo>
                          <a:close/>
                          <a:moveTo>
                            <a:pt x="212030" y="127869"/>
                          </a:moveTo>
                          <a:cubicBezTo>
                            <a:pt x="199601" y="127869"/>
                            <a:pt x="190096" y="118091"/>
                            <a:pt x="190096" y="105304"/>
                          </a:cubicBezTo>
                          <a:cubicBezTo>
                            <a:pt x="190096" y="92517"/>
                            <a:pt x="199601" y="82739"/>
                            <a:pt x="212030" y="82739"/>
                          </a:cubicBezTo>
                          <a:cubicBezTo>
                            <a:pt x="224460" y="82739"/>
                            <a:pt x="233965" y="92517"/>
                            <a:pt x="233965" y="105304"/>
                          </a:cubicBezTo>
                          <a:cubicBezTo>
                            <a:pt x="233965" y="118091"/>
                            <a:pt x="224460" y="127869"/>
                            <a:pt x="212030" y="127869"/>
                          </a:cubicBezTo>
                          <a:close/>
                          <a:moveTo>
                            <a:pt x="445995" y="203086"/>
                          </a:moveTo>
                          <a:cubicBezTo>
                            <a:pt x="433566" y="203086"/>
                            <a:pt x="424061" y="193308"/>
                            <a:pt x="424061" y="180521"/>
                          </a:cubicBezTo>
                          <a:cubicBezTo>
                            <a:pt x="424061" y="167734"/>
                            <a:pt x="433566" y="157956"/>
                            <a:pt x="445995" y="157956"/>
                          </a:cubicBezTo>
                          <a:cubicBezTo>
                            <a:pt x="458425" y="157956"/>
                            <a:pt x="467929" y="167734"/>
                            <a:pt x="467929" y="180521"/>
                          </a:cubicBezTo>
                          <a:cubicBezTo>
                            <a:pt x="467929" y="193308"/>
                            <a:pt x="458425" y="203086"/>
                            <a:pt x="445995" y="203086"/>
                          </a:cubicBezTo>
                          <a:close/>
                        </a:path>
                      </a:pathLst>
                    </a:custGeom>
                    <a:solidFill>
                      <a:schemeClr val="bg1"/>
                    </a:solidFill>
                    <a:ln w="7243" cap="flat">
                      <a:noFill/>
                      <a:prstDash val="solid"/>
                      <a:miter/>
                    </a:ln>
                  </p:spPr>
                  <p:txBody>
                    <a:bodyPr rtlCol="0" anchor="ctr"/>
                    <a:lstStyle/>
                    <a:p>
                      <a:endParaRPr lang="fi-FI" sz="907"/>
                    </a:p>
                  </p:txBody>
                </p:sp>
                <p:sp>
                  <p:nvSpPr>
                    <p:cNvPr id="121" name="Vapaamuotoinen: Muoto 120">
                      <a:extLst>
                        <a:ext uri="{FF2B5EF4-FFF2-40B4-BE49-F238E27FC236}">
                          <a16:creationId xmlns:a16="http://schemas.microsoft.com/office/drawing/2014/main" id="{B0ED1A76-84BE-D59B-9E7C-96287CD2F3A3}"/>
                        </a:ext>
                      </a:extLst>
                    </p:cNvPr>
                    <p:cNvSpPr/>
                    <p:nvPr/>
                  </p:nvSpPr>
                  <p:spPr>
                    <a:xfrm>
                      <a:off x="3973048" y="2317680"/>
                      <a:ext cx="224962" cy="133698"/>
                    </a:xfrm>
                    <a:custGeom>
                      <a:avLst/>
                      <a:gdLst>
                        <a:gd name="connsiteX0" fmla="*/ 161582 w 399933"/>
                        <a:gd name="connsiteY0" fmla="*/ 159460 h 237685"/>
                        <a:gd name="connsiteX1" fmla="*/ 202526 w 399933"/>
                        <a:gd name="connsiteY1" fmla="*/ 154195 h 237685"/>
                        <a:gd name="connsiteX2" fmla="*/ 242007 w 399933"/>
                        <a:gd name="connsiteY2" fmla="*/ 158708 h 237685"/>
                        <a:gd name="connsiteX3" fmla="*/ 243469 w 399933"/>
                        <a:gd name="connsiteY3" fmla="*/ 158708 h 237685"/>
                        <a:gd name="connsiteX4" fmla="*/ 399933 w 399933"/>
                        <a:gd name="connsiteY4" fmla="*/ 214368 h 237685"/>
                        <a:gd name="connsiteX5" fmla="*/ 380193 w 399933"/>
                        <a:gd name="connsiteY5" fmla="*/ 125612 h 237685"/>
                        <a:gd name="connsiteX6" fmla="*/ 358990 w 399933"/>
                        <a:gd name="connsiteY6" fmla="*/ 108312 h 237685"/>
                        <a:gd name="connsiteX7" fmla="*/ 225191 w 399933"/>
                        <a:gd name="connsiteY7" fmla="*/ 106056 h 237685"/>
                        <a:gd name="connsiteX8" fmla="*/ 190096 w 399933"/>
                        <a:gd name="connsiteY8" fmla="*/ 27078 h 237685"/>
                        <a:gd name="connsiteX9" fmla="*/ 149884 w 399933"/>
                        <a:gd name="connsiteY9" fmla="*/ 0 h 237685"/>
                        <a:gd name="connsiteX10" fmla="*/ 73845 w 399933"/>
                        <a:gd name="connsiteY10" fmla="*/ 0 h 237685"/>
                        <a:gd name="connsiteX11" fmla="*/ 44600 w 399933"/>
                        <a:gd name="connsiteY11" fmla="*/ 30087 h 237685"/>
                        <a:gd name="connsiteX12" fmla="*/ 44600 w 399933"/>
                        <a:gd name="connsiteY12" fmla="*/ 105304 h 237685"/>
                        <a:gd name="connsiteX13" fmla="*/ 13892 w 399933"/>
                        <a:gd name="connsiteY13" fmla="*/ 126365 h 237685"/>
                        <a:gd name="connsiteX14" fmla="*/ 731 w 399933"/>
                        <a:gd name="connsiteY14" fmla="*/ 151186 h 237685"/>
                        <a:gd name="connsiteX15" fmla="*/ 0 w 399933"/>
                        <a:gd name="connsiteY15" fmla="*/ 237686 h 237685"/>
                        <a:gd name="connsiteX16" fmla="*/ 157195 w 399933"/>
                        <a:gd name="connsiteY16" fmla="*/ 160964 h 237685"/>
                        <a:gd name="connsiteX17" fmla="*/ 161582 w 399933"/>
                        <a:gd name="connsiteY17" fmla="*/ 159460 h 237685"/>
                        <a:gd name="connsiteX18" fmla="*/ 73845 w 399933"/>
                        <a:gd name="connsiteY18" fmla="*/ 30839 h 237685"/>
                        <a:gd name="connsiteX19" fmla="*/ 149884 w 399933"/>
                        <a:gd name="connsiteY19" fmla="*/ 30839 h 237685"/>
                        <a:gd name="connsiteX20" fmla="*/ 163775 w 399933"/>
                        <a:gd name="connsiteY20" fmla="*/ 39865 h 237685"/>
                        <a:gd name="connsiteX21" fmla="*/ 190827 w 399933"/>
                        <a:gd name="connsiteY21" fmla="*/ 106056 h 237685"/>
                        <a:gd name="connsiteX22" fmla="*/ 73845 w 399933"/>
                        <a:gd name="connsiteY22" fmla="*/ 106056 h 237685"/>
                        <a:gd name="connsiteX23" fmla="*/ 73845 w 399933"/>
                        <a:gd name="connsiteY23" fmla="*/ 30839 h 23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9933" h="237685">
                          <a:moveTo>
                            <a:pt x="161582" y="159460"/>
                          </a:moveTo>
                          <a:cubicBezTo>
                            <a:pt x="163044" y="158708"/>
                            <a:pt x="179860" y="154195"/>
                            <a:pt x="202526" y="154195"/>
                          </a:cubicBezTo>
                          <a:cubicBezTo>
                            <a:pt x="216417" y="154195"/>
                            <a:pt x="229578" y="155699"/>
                            <a:pt x="242007" y="158708"/>
                          </a:cubicBezTo>
                          <a:lnTo>
                            <a:pt x="243469" y="158708"/>
                          </a:lnTo>
                          <a:lnTo>
                            <a:pt x="399933" y="214368"/>
                          </a:lnTo>
                          <a:lnTo>
                            <a:pt x="380193" y="125612"/>
                          </a:lnTo>
                          <a:cubicBezTo>
                            <a:pt x="377999" y="115834"/>
                            <a:pt x="369226" y="108312"/>
                            <a:pt x="358990" y="108312"/>
                          </a:cubicBezTo>
                          <a:lnTo>
                            <a:pt x="225191" y="106056"/>
                          </a:lnTo>
                          <a:lnTo>
                            <a:pt x="190096" y="27078"/>
                          </a:lnTo>
                          <a:cubicBezTo>
                            <a:pt x="182785" y="10530"/>
                            <a:pt x="167431" y="0"/>
                            <a:pt x="149884" y="0"/>
                          </a:cubicBezTo>
                          <a:lnTo>
                            <a:pt x="73845" y="0"/>
                          </a:lnTo>
                          <a:cubicBezTo>
                            <a:pt x="57760" y="0"/>
                            <a:pt x="44600" y="13539"/>
                            <a:pt x="44600" y="30087"/>
                          </a:cubicBezTo>
                          <a:lnTo>
                            <a:pt x="44600" y="105304"/>
                          </a:lnTo>
                          <a:lnTo>
                            <a:pt x="13892" y="126365"/>
                          </a:lnTo>
                          <a:cubicBezTo>
                            <a:pt x="5849" y="131630"/>
                            <a:pt x="731" y="141408"/>
                            <a:pt x="731" y="151186"/>
                          </a:cubicBezTo>
                          <a:lnTo>
                            <a:pt x="0" y="237686"/>
                          </a:lnTo>
                          <a:cubicBezTo>
                            <a:pt x="19741" y="226403"/>
                            <a:pt x="62147" y="205342"/>
                            <a:pt x="157195" y="160964"/>
                          </a:cubicBezTo>
                          <a:lnTo>
                            <a:pt x="161582" y="159460"/>
                          </a:lnTo>
                          <a:close/>
                          <a:moveTo>
                            <a:pt x="73845" y="30839"/>
                          </a:moveTo>
                          <a:lnTo>
                            <a:pt x="149884" y="30839"/>
                          </a:lnTo>
                          <a:cubicBezTo>
                            <a:pt x="155733" y="30839"/>
                            <a:pt x="160851" y="34600"/>
                            <a:pt x="163775" y="39865"/>
                          </a:cubicBezTo>
                          <a:lnTo>
                            <a:pt x="190827" y="106056"/>
                          </a:lnTo>
                          <a:lnTo>
                            <a:pt x="73845" y="106056"/>
                          </a:lnTo>
                          <a:lnTo>
                            <a:pt x="73845" y="30839"/>
                          </a:lnTo>
                          <a:close/>
                        </a:path>
                      </a:pathLst>
                    </a:custGeom>
                    <a:solidFill>
                      <a:schemeClr val="bg1"/>
                    </a:solidFill>
                    <a:ln w="7243" cap="flat">
                      <a:noFill/>
                      <a:prstDash val="solid"/>
                      <a:miter/>
                    </a:ln>
                  </p:spPr>
                  <p:txBody>
                    <a:bodyPr rtlCol="0" anchor="ctr"/>
                    <a:lstStyle/>
                    <a:p>
                      <a:endParaRPr lang="fi-FI" sz="907"/>
                    </a:p>
                  </p:txBody>
                </p:sp>
              </p:grpSp>
              <p:sp>
                <p:nvSpPr>
                  <p:cNvPr id="76" name="Vapaamuotoinen: Muoto 75">
                    <a:extLst>
                      <a:ext uri="{FF2B5EF4-FFF2-40B4-BE49-F238E27FC236}">
                        <a16:creationId xmlns:a16="http://schemas.microsoft.com/office/drawing/2014/main" id="{75BCB2F2-57E0-0A23-4604-1FE65690EF5C}"/>
                      </a:ext>
                    </a:extLst>
                  </p:cNvPr>
                  <p:cNvSpPr/>
                  <p:nvPr/>
                </p:nvSpPr>
                <p:spPr>
                  <a:xfrm>
                    <a:off x="1545431" y="1640657"/>
                    <a:ext cx="194445" cy="208763"/>
                  </a:xfrm>
                  <a:custGeom>
                    <a:avLst/>
                    <a:gdLst>
                      <a:gd name="connsiteX0" fmla="*/ 261002 w 386272"/>
                      <a:gd name="connsiteY0" fmla="*/ 314325 h 414718"/>
                      <a:gd name="connsiteX1" fmla="*/ 259243 w 386272"/>
                      <a:gd name="connsiteY1" fmla="*/ 314325 h 414718"/>
                      <a:gd name="connsiteX2" fmla="*/ 259243 w 386272"/>
                      <a:gd name="connsiteY2" fmla="*/ 281369 h 414718"/>
                      <a:gd name="connsiteX3" fmla="*/ 305537 w 386272"/>
                      <a:gd name="connsiteY3" fmla="*/ 290894 h 414718"/>
                      <a:gd name="connsiteX4" fmla="*/ 271650 w 386272"/>
                      <a:gd name="connsiteY4" fmla="*/ 226695 h 414718"/>
                      <a:gd name="connsiteX5" fmla="*/ 296278 w 386272"/>
                      <a:gd name="connsiteY5" fmla="*/ 233744 h 414718"/>
                      <a:gd name="connsiteX6" fmla="*/ 267113 w 386272"/>
                      <a:gd name="connsiteY6" fmla="*/ 188119 h 414718"/>
                      <a:gd name="connsiteX7" fmla="*/ 285075 w 386272"/>
                      <a:gd name="connsiteY7" fmla="*/ 190405 h 414718"/>
                      <a:gd name="connsiteX8" fmla="*/ 240726 w 386272"/>
                      <a:gd name="connsiteY8" fmla="*/ 128969 h 414718"/>
                      <a:gd name="connsiteX9" fmla="*/ 199988 w 386272"/>
                      <a:gd name="connsiteY9" fmla="*/ 190214 h 414718"/>
                      <a:gd name="connsiteX10" fmla="*/ 217857 w 386272"/>
                      <a:gd name="connsiteY10" fmla="*/ 187928 h 414718"/>
                      <a:gd name="connsiteX11" fmla="*/ 202117 w 386272"/>
                      <a:gd name="connsiteY11" fmla="*/ 212598 h 414718"/>
                      <a:gd name="connsiteX12" fmla="*/ 167397 w 386272"/>
                      <a:gd name="connsiteY12" fmla="*/ 155448 h 414718"/>
                      <a:gd name="connsiteX13" fmla="*/ 205543 w 386272"/>
                      <a:gd name="connsiteY13" fmla="*/ 166021 h 414718"/>
                      <a:gd name="connsiteX14" fmla="*/ 160453 w 386272"/>
                      <a:gd name="connsiteY14" fmla="*/ 95441 h 414718"/>
                      <a:gd name="connsiteX15" fmla="*/ 188229 w 386272"/>
                      <a:gd name="connsiteY15" fmla="*/ 98965 h 414718"/>
                      <a:gd name="connsiteX16" fmla="*/ 122307 w 386272"/>
                      <a:gd name="connsiteY16" fmla="*/ 0 h 414718"/>
                      <a:gd name="connsiteX17" fmla="*/ 56385 w 386272"/>
                      <a:gd name="connsiteY17" fmla="*/ 98774 h 414718"/>
                      <a:gd name="connsiteX18" fmla="*/ 84161 w 386272"/>
                      <a:gd name="connsiteY18" fmla="*/ 95250 h 414718"/>
                      <a:gd name="connsiteX19" fmla="*/ 39072 w 386272"/>
                      <a:gd name="connsiteY19" fmla="*/ 165830 h 414718"/>
                      <a:gd name="connsiteX20" fmla="*/ 77217 w 386272"/>
                      <a:gd name="connsiteY20" fmla="*/ 155258 h 414718"/>
                      <a:gd name="connsiteX21" fmla="*/ 14814 w 386272"/>
                      <a:gd name="connsiteY21" fmla="*/ 254127 h 414718"/>
                      <a:gd name="connsiteX22" fmla="*/ 101846 w 386272"/>
                      <a:gd name="connsiteY22" fmla="*/ 243269 h 414718"/>
                      <a:gd name="connsiteX23" fmla="*/ 101846 w 386272"/>
                      <a:gd name="connsiteY23" fmla="*/ 338519 h 414718"/>
                      <a:gd name="connsiteX24" fmla="*/ 0 w 386272"/>
                      <a:gd name="connsiteY24" fmla="*/ 414719 h 414718"/>
                      <a:gd name="connsiteX25" fmla="*/ 386272 w 386272"/>
                      <a:gd name="connsiteY25" fmla="*/ 414719 h 414718"/>
                      <a:gd name="connsiteX26" fmla="*/ 261002 w 386272"/>
                      <a:gd name="connsiteY26" fmla="*/ 314325 h 414718"/>
                      <a:gd name="connsiteX27" fmla="*/ 129622 w 386272"/>
                      <a:gd name="connsiteY27" fmla="*/ 327374 h 414718"/>
                      <a:gd name="connsiteX28" fmla="*/ 129622 w 386272"/>
                      <a:gd name="connsiteY28" fmla="*/ 243269 h 414718"/>
                      <a:gd name="connsiteX29" fmla="*/ 202302 w 386272"/>
                      <a:gd name="connsiteY29" fmla="*/ 251841 h 414718"/>
                      <a:gd name="connsiteX30" fmla="*/ 185174 w 386272"/>
                      <a:gd name="connsiteY30" fmla="*/ 290894 h 414718"/>
                      <a:gd name="connsiteX31" fmla="*/ 231467 w 386272"/>
                      <a:gd name="connsiteY31" fmla="*/ 281369 h 414718"/>
                      <a:gd name="connsiteX32" fmla="*/ 231467 w 386272"/>
                      <a:gd name="connsiteY32" fmla="*/ 311944 h 414718"/>
                      <a:gd name="connsiteX33" fmla="*/ 129622 w 386272"/>
                      <a:gd name="connsiteY33" fmla="*/ 327374 h 41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6272" h="414718">
                        <a:moveTo>
                          <a:pt x="261002" y="314325"/>
                        </a:moveTo>
                        <a:lnTo>
                          <a:pt x="259243" y="314325"/>
                        </a:lnTo>
                        <a:lnTo>
                          <a:pt x="259243" y="281369"/>
                        </a:lnTo>
                        <a:lnTo>
                          <a:pt x="305537" y="290894"/>
                        </a:lnTo>
                        <a:lnTo>
                          <a:pt x="271650" y="226695"/>
                        </a:lnTo>
                        <a:lnTo>
                          <a:pt x="296278" y="233744"/>
                        </a:lnTo>
                        <a:lnTo>
                          <a:pt x="267113" y="188119"/>
                        </a:lnTo>
                        <a:lnTo>
                          <a:pt x="285075" y="190405"/>
                        </a:lnTo>
                        <a:lnTo>
                          <a:pt x="240726" y="128969"/>
                        </a:lnTo>
                        <a:lnTo>
                          <a:pt x="199988" y="190214"/>
                        </a:lnTo>
                        <a:lnTo>
                          <a:pt x="217857" y="187928"/>
                        </a:lnTo>
                        <a:lnTo>
                          <a:pt x="202117" y="212598"/>
                        </a:lnTo>
                        <a:lnTo>
                          <a:pt x="167397" y="155448"/>
                        </a:lnTo>
                        <a:lnTo>
                          <a:pt x="205543" y="166021"/>
                        </a:lnTo>
                        <a:lnTo>
                          <a:pt x="160453" y="95441"/>
                        </a:lnTo>
                        <a:lnTo>
                          <a:pt x="188229" y="98965"/>
                        </a:lnTo>
                        <a:lnTo>
                          <a:pt x="122307" y="0"/>
                        </a:lnTo>
                        <a:lnTo>
                          <a:pt x="56385" y="98774"/>
                        </a:lnTo>
                        <a:lnTo>
                          <a:pt x="84161" y="95250"/>
                        </a:lnTo>
                        <a:lnTo>
                          <a:pt x="39072" y="165830"/>
                        </a:lnTo>
                        <a:lnTo>
                          <a:pt x="77217" y="155258"/>
                        </a:lnTo>
                        <a:lnTo>
                          <a:pt x="14814" y="254127"/>
                        </a:lnTo>
                        <a:lnTo>
                          <a:pt x="101846" y="243269"/>
                        </a:lnTo>
                        <a:lnTo>
                          <a:pt x="101846" y="338519"/>
                        </a:lnTo>
                        <a:cubicBezTo>
                          <a:pt x="63277" y="356641"/>
                          <a:pt x="28642" y="382554"/>
                          <a:pt x="0" y="414719"/>
                        </a:cubicBezTo>
                        <a:lnTo>
                          <a:pt x="386272" y="414719"/>
                        </a:lnTo>
                        <a:cubicBezTo>
                          <a:pt x="344331" y="354235"/>
                          <a:pt x="298963" y="326422"/>
                          <a:pt x="261002" y="314325"/>
                        </a:cubicBezTo>
                        <a:close/>
                        <a:moveTo>
                          <a:pt x="129622" y="327374"/>
                        </a:moveTo>
                        <a:lnTo>
                          <a:pt x="129622" y="243269"/>
                        </a:lnTo>
                        <a:lnTo>
                          <a:pt x="202302" y="251841"/>
                        </a:lnTo>
                        <a:lnTo>
                          <a:pt x="185174" y="290894"/>
                        </a:lnTo>
                        <a:lnTo>
                          <a:pt x="231467" y="281369"/>
                        </a:lnTo>
                        <a:lnTo>
                          <a:pt x="231467" y="311944"/>
                        </a:lnTo>
                        <a:cubicBezTo>
                          <a:pt x="196905" y="310959"/>
                          <a:pt x="162441" y="316181"/>
                          <a:pt x="129622" y="327374"/>
                        </a:cubicBezTo>
                        <a:close/>
                      </a:path>
                    </a:pathLst>
                  </a:custGeom>
                  <a:solidFill>
                    <a:schemeClr val="tx1"/>
                  </a:solidFill>
                  <a:ln w="9227" cap="flat">
                    <a:noFill/>
                    <a:prstDash val="solid"/>
                    <a:miter/>
                  </a:ln>
                </p:spPr>
                <p:txBody>
                  <a:bodyPr rtlCol="0" anchor="ctr"/>
                  <a:lstStyle/>
                  <a:p>
                    <a:endParaRPr lang="fi-FI" sz="907"/>
                  </a:p>
                </p:txBody>
              </p:sp>
              <p:sp>
                <p:nvSpPr>
                  <p:cNvPr id="77" name="Vapaamuotoinen: Muoto 76">
                    <a:extLst>
                      <a:ext uri="{FF2B5EF4-FFF2-40B4-BE49-F238E27FC236}">
                        <a16:creationId xmlns:a16="http://schemas.microsoft.com/office/drawing/2014/main" id="{5A840C25-00F3-780A-E834-FE0B5CFA9B34}"/>
                      </a:ext>
                    </a:extLst>
                  </p:cNvPr>
                  <p:cNvSpPr/>
                  <p:nvPr/>
                </p:nvSpPr>
                <p:spPr>
                  <a:xfrm>
                    <a:off x="1203712" y="1926283"/>
                    <a:ext cx="251677" cy="67126"/>
                  </a:xfrm>
                  <a:custGeom>
                    <a:avLst/>
                    <a:gdLst>
                      <a:gd name="connsiteX0" fmla="*/ 435158 w 499969"/>
                      <a:gd name="connsiteY0" fmla="*/ 95250 h 133350"/>
                      <a:gd name="connsiteX1" fmla="*/ 407382 w 499969"/>
                      <a:gd name="connsiteY1" fmla="*/ 66675 h 133350"/>
                      <a:gd name="connsiteX2" fmla="*/ 435158 w 499969"/>
                      <a:gd name="connsiteY2" fmla="*/ 38100 h 133350"/>
                      <a:gd name="connsiteX3" fmla="*/ 462934 w 499969"/>
                      <a:gd name="connsiteY3" fmla="*/ 66675 h 133350"/>
                      <a:gd name="connsiteX4" fmla="*/ 435158 w 499969"/>
                      <a:gd name="connsiteY4" fmla="*/ 95250 h 133350"/>
                      <a:gd name="connsiteX5" fmla="*/ 342571 w 499969"/>
                      <a:gd name="connsiteY5" fmla="*/ 95250 h 133350"/>
                      <a:gd name="connsiteX6" fmla="*/ 314795 w 499969"/>
                      <a:gd name="connsiteY6" fmla="*/ 66675 h 133350"/>
                      <a:gd name="connsiteX7" fmla="*/ 342571 w 499969"/>
                      <a:gd name="connsiteY7" fmla="*/ 38100 h 133350"/>
                      <a:gd name="connsiteX8" fmla="*/ 370348 w 499969"/>
                      <a:gd name="connsiteY8" fmla="*/ 66675 h 133350"/>
                      <a:gd name="connsiteX9" fmla="*/ 342571 w 499969"/>
                      <a:gd name="connsiteY9" fmla="*/ 95250 h 133350"/>
                      <a:gd name="connsiteX10" fmla="*/ 249985 w 499969"/>
                      <a:gd name="connsiteY10" fmla="*/ 95250 h 133350"/>
                      <a:gd name="connsiteX11" fmla="*/ 222209 w 499969"/>
                      <a:gd name="connsiteY11" fmla="*/ 66675 h 133350"/>
                      <a:gd name="connsiteX12" fmla="*/ 249985 w 499969"/>
                      <a:gd name="connsiteY12" fmla="*/ 38100 h 133350"/>
                      <a:gd name="connsiteX13" fmla="*/ 277761 w 499969"/>
                      <a:gd name="connsiteY13" fmla="*/ 66675 h 133350"/>
                      <a:gd name="connsiteX14" fmla="*/ 249985 w 499969"/>
                      <a:gd name="connsiteY14" fmla="*/ 95250 h 133350"/>
                      <a:gd name="connsiteX15" fmla="*/ 157398 w 499969"/>
                      <a:gd name="connsiteY15" fmla="*/ 95250 h 133350"/>
                      <a:gd name="connsiteX16" fmla="*/ 129622 w 499969"/>
                      <a:gd name="connsiteY16" fmla="*/ 66675 h 133350"/>
                      <a:gd name="connsiteX17" fmla="*/ 157398 w 499969"/>
                      <a:gd name="connsiteY17" fmla="*/ 38100 h 133350"/>
                      <a:gd name="connsiteX18" fmla="*/ 185174 w 499969"/>
                      <a:gd name="connsiteY18" fmla="*/ 66675 h 133350"/>
                      <a:gd name="connsiteX19" fmla="*/ 157398 w 499969"/>
                      <a:gd name="connsiteY19" fmla="*/ 95250 h 133350"/>
                      <a:gd name="connsiteX20" fmla="*/ 64811 w 499969"/>
                      <a:gd name="connsiteY20" fmla="*/ 95250 h 133350"/>
                      <a:gd name="connsiteX21" fmla="*/ 37035 w 499969"/>
                      <a:gd name="connsiteY21" fmla="*/ 66675 h 133350"/>
                      <a:gd name="connsiteX22" fmla="*/ 64811 w 499969"/>
                      <a:gd name="connsiteY22" fmla="*/ 38100 h 133350"/>
                      <a:gd name="connsiteX23" fmla="*/ 92587 w 499969"/>
                      <a:gd name="connsiteY23" fmla="*/ 66675 h 133350"/>
                      <a:gd name="connsiteX24" fmla="*/ 64811 w 499969"/>
                      <a:gd name="connsiteY24" fmla="*/ 95250 h 133350"/>
                      <a:gd name="connsiteX25" fmla="*/ 435158 w 499969"/>
                      <a:gd name="connsiteY25" fmla="*/ 0 h 133350"/>
                      <a:gd name="connsiteX26" fmla="*/ 64811 w 499969"/>
                      <a:gd name="connsiteY26" fmla="*/ 0 h 133350"/>
                      <a:gd name="connsiteX27" fmla="*/ 0 w 499969"/>
                      <a:gd name="connsiteY27" fmla="*/ 66675 h 133350"/>
                      <a:gd name="connsiteX28" fmla="*/ 64811 w 499969"/>
                      <a:gd name="connsiteY28" fmla="*/ 133350 h 133350"/>
                      <a:gd name="connsiteX29" fmla="*/ 435158 w 499969"/>
                      <a:gd name="connsiteY29" fmla="*/ 133350 h 133350"/>
                      <a:gd name="connsiteX30" fmla="*/ 499969 w 499969"/>
                      <a:gd name="connsiteY30" fmla="*/ 66675 h 133350"/>
                      <a:gd name="connsiteX31" fmla="*/ 435158 w 499969"/>
                      <a:gd name="connsiteY31"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969" h="133350">
                        <a:moveTo>
                          <a:pt x="435158" y="95250"/>
                        </a:moveTo>
                        <a:cubicBezTo>
                          <a:pt x="419419" y="95250"/>
                          <a:pt x="407382" y="82867"/>
                          <a:pt x="407382" y="66675"/>
                        </a:cubicBezTo>
                        <a:cubicBezTo>
                          <a:pt x="407382" y="50483"/>
                          <a:pt x="419419" y="38100"/>
                          <a:pt x="435158" y="38100"/>
                        </a:cubicBezTo>
                        <a:cubicBezTo>
                          <a:pt x="450898" y="38100"/>
                          <a:pt x="462934" y="50483"/>
                          <a:pt x="462934" y="66675"/>
                        </a:cubicBezTo>
                        <a:cubicBezTo>
                          <a:pt x="462934" y="82867"/>
                          <a:pt x="450898" y="95250"/>
                          <a:pt x="435158" y="95250"/>
                        </a:cubicBezTo>
                        <a:close/>
                        <a:moveTo>
                          <a:pt x="342571" y="95250"/>
                        </a:moveTo>
                        <a:cubicBezTo>
                          <a:pt x="326832" y="95250"/>
                          <a:pt x="314795" y="82867"/>
                          <a:pt x="314795" y="66675"/>
                        </a:cubicBezTo>
                        <a:cubicBezTo>
                          <a:pt x="314795" y="50483"/>
                          <a:pt x="326832" y="38100"/>
                          <a:pt x="342571" y="38100"/>
                        </a:cubicBezTo>
                        <a:cubicBezTo>
                          <a:pt x="358311" y="38100"/>
                          <a:pt x="370348" y="50483"/>
                          <a:pt x="370348" y="66675"/>
                        </a:cubicBezTo>
                        <a:cubicBezTo>
                          <a:pt x="370348" y="82867"/>
                          <a:pt x="358311" y="95250"/>
                          <a:pt x="342571" y="95250"/>
                        </a:cubicBezTo>
                        <a:close/>
                        <a:moveTo>
                          <a:pt x="249985" y="95250"/>
                        </a:moveTo>
                        <a:cubicBezTo>
                          <a:pt x="234245" y="95250"/>
                          <a:pt x="222209" y="82867"/>
                          <a:pt x="222209" y="66675"/>
                        </a:cubicBezTo>
                        <a:cubicBezTo>
                          <a:pt x="222209" y="50483"/>
                          <a:pt x="234245" y="38100"/>
                          <a:pt x="249985" y="38100"/>
                        </a:cubicBezTo>
                        <a:cubicBezTo>
                          <a:pt x="265724" y="38100"/>
                          <a:pt x="277761" y="50483"/>
                          <a:pt x="277761" y="66675"/>
                        </a:cubicBezTo>
                        <a:cubicBezTo>
                          <a:pt x="277761" y="82867"/>
                          <a:pt x="265724" y="95250"/>
                          <a:pt x="249985" y="95250"/>
                        </a:cubicBezTo>
                        <a:close/>
                        <a:moveTo>
                          <a:pt x="157398" y="95250"/>
                        </a:moveTo>
                        <a:cubicBezTo>
                          <a:pt x="141658" y="95250"/>
                          <a:pt x="129622" y="82867"/>
                          <a:pt x="129622" y="66675"/>
                        </a:cubicBezTo>
                        <a:cubicBezTo>
                          <a:pt x="129622" y="50483"/>
                          <a:pt x="141658" y="38100"/>
                          <a:pt x="157398" y="38100"/>
                        </a:cubicBezTo>
                        <a:cubicBezTo>
                          <a:pt x="173137" y="38100"/>
                          <a:pt x="185174" y="50483"/>
                          <a:pt x="185174" y="66675"/>
                        </a:cubicBezTo>
                        <a:cubicBezTo>
                          <a:pt x="185174" y="82867"/>
                          <a:pt x="173137" y="95250"/>
                          <a:pt x="157398" y="95250"/>
                        </a:cubicBezTo>
                        <a:close/>
                        <a:moveTo>
                          <a:pt x="64811" y="95250"/>
                        </a:moveTo>
                        <a:cubicBezTo>
                          <a:pt x="49071" y="95250"/>
                          <a:pt x="37035" y="82867"/>
                          <a:pt x="37035" y="66675"/>
                        </a:cubicBezTo>
                        <a:cubicBezTo>
                          <a:pt x="37035" y="50483"/>
                          <a:pt x="49071" y="38100"/>
                          <a:pt x="64811" y="38100"/>
                        </a:cubicBezTo>
                        <a:cubicBezTo>
                          <a:pt x="80551" y="38100"/>
                          <a:pt x="92587" y="50483"/>
                          <a:pt x="92587" y="66675"/>
                        </a:cubicBezTo>
                        <a:cubicBezTo>
                          <a:pt x="92587" y="82867"/>
                          <a:pt x="80551" y="95250"/>
                          <a:pt x="64811" y="95250"/>
                        </a:cubicBezTo>
                        <a:close/>
                        <a:moveTo>
                          <a:pt x="435158" y="0"/>
                        </a:moveTo>
                        <a:lnTo>
                          <a:pt x="64811" y="0"/>
                        </a:lnTo>
                        <a:cubicBezTo>
                          <a:pt x="28702" y="0"/>
                          <a:pt x="0" y="29527"/>
                          <a:pt x="0" y="66675"/>
                        </a:cubicBezTo>
                        <a:cubicBezTo>
                          <a:pt x="0" y="103823"/>
                          <a:pt x="28702" y="133350"/>
                          <a:pt x="64811" y="133350"/>
                        </a:cubicBezTo>
                        <a:lnTo>
                          <a:pt x="435158" y="133350"/>
                        </a:lnTo>
                        <a:cubicBezTo>
                          <a:pt x="471267" y="133350"/>
                          <a:pt x="499969" y="103823"/>
                          <a:pt x="499969" y="66675"/>
                        </a:cubicBezTo>
                        <a:cubicBezTo>
                          <a:pt x="499969" y="29527"/>
                          <a:pt x="471267" y="0"/>
                          <a:pt x="435158" y="0"/>
                        </a:cubicBezTo>
                        <a:close/>
                      </a:path>
                    </a:pathLst>
                  </a:custGeom>
                  <a:solidFill>
                    <a:schemeClr val="bg1"/>
                  </a:solidFill>
                  <a:ln w="9227" cap="flat">
                    <a:noFill/>
                    <a:prstDash val="solid"/>
                    <a:miter/>
                  </a:ln>
                </p:spPr>
                <p:txBody>
                  <a:bodyPr rtlCol="0" anchor="ctr"/>
                  <a:lstStyle/>
                  <a:p>
                    <a:endParaRPr lang="fi-FI" sz="907"/>
                  </a:p>
                </p:txBody>
              </p:sp>
              <p:sp>
                <p:nvSpPr>
                  <p:cNvPr id="78" name="Vapaamuotoinen: Muoto 77">
                    <a:extLst>
                      <a:ext uri="{FF2B5EF4-FFF2-40B4-BE49-F238E27FC236}">
                        <a16:creationId xmlns:a16="http://schemas.microsoft.com/office/drawing/2014/main" id="{BA299312-B720-FB04-E012-57DED69AA174}"/>
                      </a:ext>
                    </a:extLst>
                  </p:cNvPr>
                  <p:cNvSpPr/>
                  <p:nvPr/>
                </p:nvSpPr>
                <p:spPr>
                  <a:xfrm>
                    <a:off x="1212567" y="1648188"/>
                    <a:ext cx="343099" cy="258916"/>
                  </a:xfrm>
                  <a:custGeom>
                    <a:avLst/>
                    <a:gdLst>
                      <a:gd name="connsiteX0" fmla="*/ 278687 w 681582"/>
                      <a:gd name="connsiteY0" fmla="*/ 266700 h 514349"/>
                      <a:gd name="connsiteX1" fmla="*/ 412937 w 681582"/>
                      <a:gd name="connsiteY1" fmla="*/ 266700 h 514349"/>
                      <a:gd name="connsiteX2" fmla="*/ 424974 w 681582"/>
                      <a:gd name="connsiteY2" fmla="*/ 361950 h 514349"/>
                      <a:gd name="connsiteX3" fmla="*/ 278687 w 681582"/>
                      <a:gd name="connsiteY3" fmla="*/ 361950 h 514349"/>
                      <a:gd name="connsiteX4" fmla="*/ 278687 w 681582"/>
                      <a:gd name="connsiteY4" fmla="*/ 266700 h 514349"/>
                      <a:gd name="connsiteX5" fmla="*/ 609222 w 681582"/>
                      <a:gd name="connsiteY5" fmla="*/ 236220 h 514349"/>
                      <a:gd name="connsiteX6" fmla="*/ 384236 w 681582"/>
                      <a:gd name="connsiteY6" fmla="*/ 5715 h 514349"/>
                      <a:gd name="connsiteX7" fmla="*/ 358311 w 681582"/>
                      <a:gd name="connsiteY7" fmla="*/ 5715 h 514349"/>
                      <a:gd name="connsiteX8" fmla="*/ 6481 w 681582"/>
                      <a:gd name="connsiteY8" fmla="*/ 367665 h 514349"/>
                      <a:gd name="connsiteX9" fmla="*/ 3703 w 681582"/>
                      <a:gd name="connsiteY9" fmla="*/ 370523 h 514349"/>
                      <a:gd name="connsiteX10" fmla="*/ 2778 w 681582"/>
                      <a:gd name="connsiteY10" fmla="*/ 371475 h 514349"/>
                      <a:gd name="connsiteX11" fmla="*/ 1852 w 681582"/>
                      <a:gd name="connsiteY11" fmla="*/ 373380 h 514349"/>
                      <a:gd name="connsiteX12" fmla="*/ 926 w 681582"/>
                      <a:gd name="connsiteY12" fmla="*/ 375285 h 514349"/>
                      <a:gd name="connsiteX13" fmla="*/ 0 w 681582"/>
                      <a:gd name="connsiteY13" fmla="*/ 377190 h 514349"/>
                      <a:gd name="connsiteX14" fmla="*/ 0 w 681582"/>
                      <a:gd name="connsiteY14" fmla="*/ 381000 h 514349"/>
                      <a:gd name="connsiteX15" fmla="*/ 0 w 681582"/>
                      <a:gd name="connsiteY15" fmla="*/ 495300 h 514349"/>
                      <a:gd name="connsiteX16" fmla="*/ 18517 w 681582"/>
                      <a:gd name="connsiteY16" fmla="*/ 514350 h 514349"/>
                      <a:gd name="connsiteX17" fmla="*/ 438862 w 681582"/>
                      <a:gd name="connsiteY17" fmla="*/ 514350 h 514349"/>
                      <a:gd name="connsiteX18" fmla="*/ 445343 w 681582"/>
                      <a:gd name="connsiteY18" fmla="*/ 514350 h 514349"/>
                      <a:gd name="connsiteX19" fmla="*/ 445343 w 681582"/>
                      <a:gd name="connsiteY19" fmla="*/ 513398 h 514349"/>
                      <a:gd name="connsiteX20" fmla="*/ 476822 w 681582"/>
                      <a:gd name="connsiteY20" fmla="*/ 470535 h 514349"/>
                      <a:gd name="connsiteX21" fmla="*/ 449972 w 681582"/>
                      <a:gd name="connsiteY21" fmla="*/ 260985 h 514349"/>
                      <a:gd name="connsiteX22" fmla="*/ 412937 w 681582"/>
                      <a:gd name="connsiteY22" fmla="*/ 227648 h 514349"/>
                      <a:gd name="connsiteX23" fmla="*/ 278687 w 681582"/>
                      <a:gd name="connsiteY23" fmla="*/ 227648 h 514349"/>
                      <a:gd name="connsiteX24" fmla="*/ 241652 w 681582"/>
                      <a:gd name="connsiteY24" fmla="*/ 265748 h 514349"/>
                      <a:gd name="connsiteX25" fmla="*/ 241652 w 681582"/>
                      <a:gd name="connsiteY25" fmla="*/ 360998 h 514349"/>
                      <a:gd name="connsiteX26" fmla="*/ 63885 w 681582"/>
                      <a:gd name="connsiteY26" fmla="*/ 360998 h 514349"/>
                      <a:gd name="connsiteX27" fmla="*/ 371273 w 681582"/>
                      <a:gd name="connsiteY27" fmla="*/ 45720 h 514349"/>
                      <a:gd name="connsiteX28" fmla="*/ 578668 w 681582"/>
                      <a:gd name="connsiteY28" fmla="*/ 259080 h 514349"/>
                      <a:gd name="connsiteX29" fmla="*/ 537930 w 681582"/>
                      <a:gd name="connsiteY29" fmla="*/ 471488 h 514349"/>
                      <a:gd name="connsiteX30" fmla="*/ 679588 w 681582"/>
                      <a:gd name="connsiteY30" fmla="*/ 374333 h 514349"/>
                      <a:gd name="connsiteX31" fmla="*/ 609222 w 681582"/>
                      <a:gd name="connsiteY31" fmla="*/ 23622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1582" h="514349">
                        <a:moveTo>
                          <a:pt x="278687" y="266700"/>
                        </a:moveTo>
                        <a:lnTo>
                          <a:pt x="412937" y="266700"/>
                        </a:lnTo>
                        <a:lnTo>
                          <a:pt x="424974" y="361950"/>
                        </a:lnTo>
                        <a:lnTo>
                          <a:pt x="278687" y="361950"/>
                        </a:lnTo>
                        <a:lnTo>
                          <a:pt x="278687" y="266700"/>
                        </a:lnTo>
                        <a:close/>
                        <a:moveTo>
                          <a:pt x="609222" y="236220"/>
                        </a:moveTo>
                        <a:lnTo>
                          <a:pt x="384236" y="5715"/>
                        </a:lnTo>
                        <a:cubicBezTo>
                          <a:pt x="376829" y="-1905"/>
                          <a:pt x="365718" y="-1905"/>
                          <a:pt x="358311" y="5715"/>
                        </a:cubicBezTo>
                        <a:lnTo>
                          <a:pt x="6481" y="367665"/>
                        </a:lnTo>
                        <a:cubicBezTo>
                          <a:pt x="5555" y="368618"/>
                          <a:pt x="4629" y="369570"/>
                          <a:pt x="3703" y="370523"/>
                        </a:cubicBezTo>
                        <a:lnTo>
                          <a:pt x="2778" y="371475"/>
                        </a:lnTo>
                        <a:cubicBezTo>
                          <a:pt x="2778" y="372427"/>
                          <a:pt x="1852" y="372427"/>
                          <a:pt x="1852" y="373380"/>
                        </a:cubicBezTo>
                        <a:cubicBezTo>
                          <a:pt x="1852" y="374333"/>
                          <a:pt x="1852" y="374333"/>
                          <a:pt x="926" y="375285"/>
                        </a:cubicBezTo>
                        <a:cubicBezTo>
                          <a:pt x="926" y="376238"/>
                          <a:pt x="926" y="376238"/>
                          <a:pt x="0" y="377190"/>
                        </a:cubicBezTo>
                        <a:cubicBezTo>
                          <a:pt x="0" y="378143"/>
                          <a:pt x="0" y="380048"/>
                          <a:pt x="0" y="381000"/>
                        </a:cubicBezTo>
                        <a:lnTo>
                          <a:pt x="0" y="495300"/>
                        </a:lnTo>
                        <a:cubicBezTo>
                          <a:pt x="0" y="505777"/>
                          <a:pt x="8333" y="514350"/>
                          <a:pt x="18517" y="514350"/>
                        </a:cubicBezTo>
                        <a:lnTo>
                          <a:pt x="438862" y="514350"/>
                        </a:lnTo>
                        <a:lnTo>
                          <a:pt x="445343" y="514350"/>
                        </a:lnTo>
                        <a:lnTo>
                          <a:pt x="445343" y="513398"/>
                        </a:lnTo>
                        <a:cubicBezTo>
                          <a:pt x="464786" y="510540"/>
                          <a:pt x="479600" y="491490"/>
                          <a:pt x="476822" y="470535"/>
                        </a:cubicBezTo>
                        <a:lnTo>
                          <a:pt x="449972" y="260985"/>
                        </a:lnTo>
                        <a:cubicBezTo>
                          <a:pt x="447195" y="241935"/>
                          <a:pt x="431455" y="227648"/>
                          <a:pt x="412937" y="227648"/>
                        </a:cubicBezTo>
                        <a:lnTo>
                          <a:pt x="278687" y="227648"/>
                        </a:lnTo>
                        <a:cubicBezTo>
                          <a:pt x="258317" y="227648"/>
                          <a:pt x="241652" y="244793"/>
                          <a:pt x="241652" y="265748"/>
                        </a:cubicBezTo>
                        <a:lnTo>
                          <a:pt x="241652" y="360998"/>
                        </a:lnTo>
                        <a:lnTo>
                          <a:pt x="63885" y="360998"/>
                        </a:lnTo>
                        <a:lnTo>
                          <a:pt x="371273" y="45720"/>
                        </a:lnTo>
                        <a:lnTo>
                          <a:pt x="578668" y="259080"/>
                        </a:lnTo>
                        <a:lnTo>
                          <a:pt x="537930" y="471488"/>
                        </a:lnTo>
                        <a:cubicBezTo>
                          <a:pt x="602741" y="484823"/>
                          <a:pt x="666626" y="441008"/>
                          <a:pt x="679588" y="374333"/>
                        </a:cubicBezTo>
                        <a:cubicBezTo>
                          <a:pt x="689772" y="316230"/>
                          <a:pt x="660144" y="259080"/>
                          <a:pt x="609222" y="236220"/>
                        </a:cubicBezTo>
                        <a:close/>
                      </a:path>
                    </a:pathLst>
                  </a:custGeom>
                  <a:solidFill>
                    <a:schemeClr val="bg1"/>
                  </a:solidFill>
                  <a:ln w="9227" cap="flat">
                    <a:noFill/>
                    <a:prstDash val="solid"/>
                    <a:miter/>
                  </a:ln>
                </p:spPr>
                <p:txBody>
                  <a:bodyPr rtlCol="0" anchor="ctr"/>
                  <a:lstStyle/>
                  <a:p>
                    <a:endParaRPr lang="fi-FI" sz="907"/>
                  </a:p>
                </p:txBody>
              </p:sp>
              <p:sp>
                <p:nvSpPr>
                  <p:cNvPr id="79" name="Vapaamuotoinen: Muoto 78">
                    <a:extLst>
                      <a:ext uri="{FF2B5EF4-FFF2-40B4-BE49-F238E27FC236}">
                        <a16:creationId xmlns:a16="http://schemas.microsoft.com/office/drawing/2014/main" id="{91008E52-8373-85C5-4B51-6655C29718F4}"/>
                      </a:ext>
                    </a:extLst>
                  </p:cNvPr>
                  <p:cNvSpPr>
                    <a:spLocks/>
                  </p:cNvSpPr>
                  <p:nvPr/>
                </p:nvSpPr>
                <p:spPr>
                  <a:xfrm>
                    <a:off x="1489476" y="1922982"/>
                    <a:ext cx="194445" cy="66154"/>
                  </a:xfrm>
                  <a:custGeom>
                    <a:avLst/>
                    <a:gdLst>
                      <a:gd name="connsiteX0" fmla="*/ 268510 w 397383"/>
                      <a:gd name="connsiteY0" fmla="*/ 314325 h 414718"/>
                      <a:gd name="connsiteX1" fmla="*/ 266700 w 397383"/>
                      <a:gd name="connsiteY1" fmla="*/ 314325 h 414718"/>
                      <a:gd name="connsiteX2" fmla="*/ 266700 w 397383"/>
                      <a:gd name="connsiteY2" fmla="*/ 281369 h 414718"/>
                      <a:gd name="connsiteX3" fmla="*/ 314325 w 397383"/>
                      <a:gd name="connsiteY3" fmla="*/ 290894 h 414718"/>
                      <a:gd name="connsiteX4" fmla="*/ 279464 w 397383"/>
                      <a:gd name="connsiteY4" fmla="*/ 226695 h 414718"/>
                      <a:gd name="connsiteX5" fmla="*/ 304800 w 397383"/>
                      <a:gd name="connsiteY5" fmla="*/ 233744 h 414718"/>
                      <a:gd name="connsiteX6" fmla="*/ 274796 w 397383"/>
                      <a:gd name="connsiteY6" fmla="*/ 188119 h 414718"/>
                      <a:gd name="connsiteX7" fmla="*/ 293275 w 397383"/>
                      <a:gd name="connsiteY7" fmla="*/ 190405 h 414718"/>
                      <a:gd name="connsiteX8" fmla="*/ 247650 w 397383"/>
                      <a:gd name="connsiteY8" fmla="*/ 128969 h 414718"/>
                      <a:gd name="connsiteX9" fmla="*/ 205740 w 397383"/>
                      <a:gd name="connsiteY9" fmla="*/ 190214 h 414718"/>
                      <a:gd name="connsiteX10" fmla="*/ 224123 w 397383"/>
                      <a:gd name="connsiteY10" fmla="*/ 187928 h 414718"/>
                      <a:gd name="connsiteX11" fmla="*/ 207931 w 397383"/>
                      <a:gd name="connsiteY11" fmla="*/ 212598 h 414718"/>
                      <a:gd name="connsiteX12" fmla="*/ 172212 w 397383"/>
                      <a:gd name="connsiteY12" fmla="*/ 155448 h 414718"/>
                      <a:gd name="connsiteX13" fmla="*/ 211455 w 397383"/>
                      <a:gd name="connsiteY13" fmla="*/ 166021 h 414718"/>
                      <a:gd name="connsiteX14" fmla="*/ 165068 w 397383"/>
                      <a:gd name="connsiteY14" fmla="*/ 95441 h 414718"/>
                      <a:gd name="connsiteX15" fmla="*/ 193643 w 397383"/>
                      <a:gd name="connsiteY15" fmla="*/ 98965 h 414718"/>
                      <a:gd name="connsiteX16" fmla="*/ 125825 w 397383"/>
                      <a:gd name="connsiteY16" fmla="*/ 0 h 414718"/>
                      <a:gd name="connsiteX17" fmla="*/ 58007 w 397383"/>
                      <a:gd name="connsiteY17" fmla="*/ 98774 h 414718"/>
                      <a:gd name="connsiteX18" fmla="*/ 86582 w 397383"/>
                      <a:gd name="connsiteY18" fmla="*/ 95250 h 414718"/>
                      <a:gd name="connsiteX19" fmla="*/ 40196 w 397383"/>
                      <a:gd name="connsiteY19" fmla="*/ 165830 h 414718"/>
                      <a:gd name="connsiteX20" fmla="*/ 79439 w 397383"/>
                      <a:gd name="connsiteY20" fmla="*/ 155258 h 414718"/>
                      <a:gd name="connsiteX21" fmla="*/ 15240 w 397383"/>
                      <a:gd name="connsiteY21" fmla="*/ 254127 h 414718"/>
                      <a:gd name="connsiteX22" fmla="*/ 104775 w 397383"/>
                      <a:gd name="connsiteY22" fmla="*/ 243269 h 414718"/>
                      <a:gd name="connsiteX23" fmla="*/ 104775 w 397383"/>
                      <a:gd name="connsiteY23" fmla="*/ 338519 h 414718"/>
                      <a:gd name="connsiteX24" fmla="*/ 0 w 397383"/>
                      <a:gd name="connsiteY24" fmla="*/ 414719 h 414718"/>
                      <a:gd name="connsiteX25" fmla="*/ 397383 w 397383"/>
                      <a:gd name="connsiteY25" fmla="*/ 414719 h 414718"/>
                      <a:gd name="connsiteX26" fmla="*/ 268510 w 397383"/>
                      <a:gd name="connsiteY26" fmla="*/ 314325 h 414718"/>
                      <a:gd name="connsiteX27" fmla="*/ 133350 w 397383"/>
                      <a:gd name="connsiteY27" fmla="*/ 327374 h 414718"/>
                      <a:gd name="connsiteX28" fmla="*/ 133350 w 397383"/>
                      <a:gd name="connsiteY28" fmla="*/ 243269 h 414718"/>
                      <a:gd name="connsiteX29" fmla="*/ 208121 w 397383"/>
                      <a:gd name="connsiteY29" fmla="*/ 251841 h 414718"/>
                      <a:gd name="connsiteX30" fmla="*/ 190500 w 397383"/>
                      <a:gd name="connsiteY30" fmla="*/ 290894 h 414718"/>
                      <a:gd name="connsiteX31" fmla="*/ 238125 w 397383"/>
                      <a:gd name="connsiteY31" fmla="*/ 281369 h 414718"/>
                      <a:gd name="connsiteX32" fmla="*/ 238125 w 397383"/>
                      <a:gd name="connsiteY32" fmla="*/ 311944 h 414718"/>
                      <a:gd name="connsiteX33" fmla="*/ 133350 w 397383"/>
                      <a:gd name="connsiteY33" fmla="*/ 327374 h 414718"/>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65068 w 397383"/>
                      <a:gd name="connsiteY14" fmla="*/ 191 h 319469"/>
                      <a:gd name="connsiteX15" fmla="*/ 193643 w 397383"/>
                      <a:gd name="connsiteY15" fmla="*/ 3715 h 319469"/>
                      <a:gd name="connsiteX16" fmla="*/ 58007 w 397383"/>
                      <a:gd name="connsiteY16" fmla="*/ 3524 h 319469"/>
                      <a:gd name="connsiteX17" fmla="*/ 86582 w 397383"/>
                      <a:gd name="connsiteY17" fmla="*/ 0 h 319469"/>
                      <a:gd name="connsiteX18" fmla="*/ 40196 w 397383"/>
                      <a:gd name="connsiteY18" fmla="*/ 70580 h 319469"/>
                      <a:gd name="connsiteX19" fmla="*/ 79439 w 397383"/>
                      <a:gd name="connsiteY19" fmla="*/ 60008 h 319469"/>
                      <a:gd name="connsiteX20" fmla="*/ 15240 w 397383"/>
                      <a:gd name="connsiteY20" fmla="*/ 158877 h 319469"/>
                      <a:gd name="connsiteX21" fmla="*/ 104775 w 397383"/>
                      <a:gd name="connsiteY21" fmla="*/ 148019 h 319469"/>
                      <a:gd name="connsiteX22" fmla="*/ 104775 w 397383"/>
                      <a:gd name="connsiteY22" fmla="*/ 243269 h 319469"/>
                      <a:gd name="connsiteX23" fmla="*/ 0 w 397383"/>
                      <a:gd name="connsiteY23" fmla="*/ 319469 h 319469"/>
                      <a:gd name="connsiteX24" fmla="*/ 397383 w 397383"/>
                      <a:gd name="connsiteY24" fmla="*/ 319469 h 319469"/>
                      <a:gd name="connsiteX25" fmla="*/ 268510 w 397383"/>
                      <a:gd name="connsiteY25" fmla="*/ 219075 h 319469"/>
                      <a:gd name="connsiteX26" fmla="*/ 133350 w 397383"/>
                      <a:gd name="connsiteY26" fmla="*/ 232124 h 319469"/>
                      <a:gd name="connsiteX27" fmla="*/ 133350 w 397383"/>
                      <a:gd name="connsiteY27" fmla="*/ 148019 h 319469"/>
                      <a:gd name="connsiteX28" fmla="*/ 208121 w 397383"/>
                      <a:gd name="connsiteY28" fmla="*/ 156591 h 319469"/>
                      <a:gd name="connsiteX29" fmla="*/ 190500 w 397383"/>
                      <a:gd name="connsiteY29" fmla="*/ 195644 h 319469"/>
                      <a:gd name="connsiteX30" fmla="*/ 238125 w 397383"/>
                      <a:gd name="connsiteY30" fmla="*/ 186119 h 319469"/>
                      <a:gd name="connsiteX31" fmla="*/ 238125 w 397383"/>
                      <a:gd name="connsiteY31" fmla="*/ 216694 h 319469"/>
                      <a:gd name="connsiteX32" fmla="*/ 133350 w 397383"/>
                      <a:gd name="connsiteY3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93643 w 397383"/>
                      <a:gd name="connsiteY14" fmla="*/ 3715 h 319469"/>
                      <a:gd name="connsiteX15" fmla="*/ 58007 w 397383"/>
                      <a:gd name="connsiteY15" fmla="*/ 3524 h 319469"/>
                      <a:gd name="connsiteX16" fmla="*/ 86582 w 397383"/>
                      <a:gd name="connsiteY16" fmla="*/ 0 h 319469"/>
                      <a:gd name="connsiteX17" fmla="*/ 40196 w 397383"/>
                      <a:gd name="connsiteY17" fmla="*/ 70580 h 319469"/>
                      <a:gd name="connsiteX18" fmla="*/ 79439 w 397383"/>
                      <a:gd name="connsiteY18" fmla="*/ 60008 h 319469"/>
                      <a:gd name="connsiteX19" fmla="*/ 15240 w 397383"/>
                      <a:gd name="connsiteY19" fmla="*/ 158877 h 319469"/>
                      <a:gd name="connsiteX20" fmla="*/ 104775 w 397383"/>
                      <a:gd name="connsiteY20" fmla="*/ 148019 h 319469"/>
                      <a:gd name="connsiteX21" fmla="*/ 104775 w 397383"/>
                      <a:gd name="connsiteY21" fmla="*/ 243269 h 319469"/>
                      <a:gd name="connsiteX22" fmla="*/ 0 w 397383"/>
                      <a:gd name="connsiteY22" fmla="*/ 319469 h 319469"/>
                      <a:gd name="connsiteX23" fmla="*/ 397383 w 397383"/>
                      <a:gd name="connsiteY23" fmla="*/ 319469 h 319469"/>
                      <a:gd name="connsiteX24" fmla="*/ 268510 w 397383"/>
                      <a:gd name="connsiteY24" fmla="*/ 219075 h 319469"/>
                      <a:gd name="connsiteX25" fmla="*/ 133350 w 397383"/>
                      <a:gd name="connsiteY25" fmla="*/ 232124 h 319469"/>
                      <a:gd name="connsiteX26" fmla="*/ 133350 w 397383"/>
                      <a:gd name="connsiteY26" fmla="*/ 148019 h 319469"/>
                      <a:gd name="connsiteX27" fmla="*/ 208121 w 397383"/>
                      <a:gd name="connsiteY27" fmla="*/ 156591 h 319469"/>
                      <a:gd name="connsiteX28" fmla="*/ 190500 w 397383"/>
                      <a:gd name="connsiteY28" fmla="*/ 195644 h 319469"/>
                      <a:gd name="connsiteX29" fmla="*/ 238125 w 397383"/>
                      <a:gd name="connsiteY29" fmla="*/ 186119 h 319469"/>
                      <a:gd name="connsiteX30" fmla="*/ 238125 w 397383"/>
                      <a:gd name="connsiteY30" fmla="*/ 216694 h 319469"/>
                      <a:gd name="connsiteX31" fmla="*/ 133350 w 397383"/>
                      <a:gd name="connsiteY3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58007 w 397383"/>
                      <a:gd name="connsiteY14" fmla="*/ 3524 h 319469"/>
                      <a:gd name="connsiteX15" fmla="*/ 86582 w 397383"/>
                      <a:gd name="connsiteY15" fmla="*/ 0 h 319469"/>
                      <a:gd name="connsiteX16" fmla="*/ 40196 w 397383"/>
                      <a:gd name="connsiteY16" fmla="*/ 70580 h 319469"/>
                      <a:gd name="connsiteX17" fmla="*/ 79439 w 397383"/>
                      <a:gd name="connsiteY17" fmla="*/ 60008 h 319469"/>
                      <a:gd name="connsiteX18" fmla="*/ 15240 w 397383"/>
                      <a:gd name="connsiteY18" fmla="*/ 158877 h 319469"/>
                      <a:gd name="connsiteX19" fmla="*/ 104775 w 397383"/>
                      <a:gd name="connsiteY19" fmla="*/ 148019 h 319469"/>
                      <a:gd name="connsiteX20" fmla="*/ 104775 w 397383"/>
                      <a:gd name="connsiteY20" fmla="*/ 243269 h 319469"/>
                      <a:gd name="connsiteX21" fmla="*/ 0 w 397383"/>
                      <a:gd name="connsiteY21" fmla="*/ 319469 h 319469"/>
                      <a:gd name="connsiteX22" fmla="*/ 397383 w 397383"/>
                      <a:gd name="connsiteY22" fmla="*/ 319469 h 319469"/>
                      <a:gd name="connsiteX23" fmla="*/ 268510 w 397383"/>
                      <a:gd name="connsiteY23" fmla="*/ 219075 h 319469"/>
                      <a:gd name="connsiteX24" fmla="*/ 133350 w 397383"/>
                      <a:gd name="connsiteY24" fmla="*/ 232124 h 319469"/>
                      <a:gd name="connsiteX25" fmla="*/ 133350 w 397383"/>
                      <a:gd name="connsiteY25" fmla="*/ 148019 h 319469"/>
                      <a:gd name="connsiteX26" fmla="*/ 208121 w 397383"/>
                      <a:gd name="connsiteY26" fmla="*/ 156591 h 319469"/>
                      <a:gd name="connsiteX27" fmla="*/ 190500 w 397383"/>
                      <a:gd name="connsiteY27" fmla="*/ 195644 h 319469"/>
                      <a:gd name="connsiteX28" fmla="*/ 238125 w 397383"/>
                      <a:gd name="connsiteY28" fmla="*/ 186119 h 319469"/>
                      <a:gd name="connsiteX29" fmla="*/ 238125 w 397383"/>
                      <a:gd name="connsiteY29" fmla="*/ 216694 h 319469"/>
                      <a:gd name="connsiteX30" fmla="*/ 133350 w 397383"/>
                      <a:gd name="connsiteY3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211455 w 397383"/>
                      <a:gd name="connsiteY12" fmla="*/ 70771 h 319469"/>
                      <a:gd name="connsiteX13" fmla="*/ 58007 w 397383"/>
                      <a:gd name="connsiteY13" fmla="*/ 3524 h 319469"/>
                      <a:gd name="connsiteX14" fmla="*/ 86582 w 397383"/>
                      <a:gd name="connsiteY14" fmla="*/ 0 h 319469"/>
                      <a:gd name="connsiteX15" fmla="*/ 40196 w 397383"/>
                      <a:gd name="connsiteY15" fmla="*/ 70580 h 319469"/>
                      <a:gd name="connsiteX16" fmla="*/ 79439 w 397383"/>
                      <a:gd name="connsiteY16" fmla="*/ 60008 h 319469"/>
                      <a:gd name="connsiteX17" fmla="*/ 15240 w 397383"/>
                      <a:gd name="connsiteY17" fmla="*/ 158877 h 319469"/>
                      <a:gd name="connsiteX18" fmla="*/ 104775 w 397383"/>
                      <a:gd name="connsiteY18" fmla="*/ 148019 h 319469"/>
                      <a:gd name="connsiteX19" fmla="*/ 104775 w 397383"/>
                      <a:gd name="connsiteY19" fmla="*/ 243269 h 319469"/>
                      <a:gd name="connsiteX20" fmla="*/ 0 w 397383"/>
                      <a:gd name="connsiteY20" fmla="*/ 319469 h 319469"/>
                      <a:gd name="connsiteX21" fmla="*/ 397383 w 397383"/>
                      <a:gd name="connsiteY21" fmla="*/ 319469 h 319469"/>
                      <a:gd name="connsiteX22" fmla="*/ 268510 w 397383"/>
                      <a:gd name="connsiteY22" fmla="*/ 219075 h 319469"/>
                      <a:gd name="connsiteX23" fmla="*/ 133350 w 397383"/>
                      <a:gd name="connsiteY23" fmla="*/ 232124 h 319469"/>
                      <a:gd name="connsiteX24" fmla="*/ 133350 w 397383"/>
                      <a:gd name="connsiteY24" fmla="*/ 148019 h 319469"/>
                      <a:gd name="connsiteX25" fmla="*/ 208121 w 397383"/>
                      <a:gd name="connsiteY25" fmla="*/ 156591 h 319469"/>
                      <a:gd name="connsiteX26" fmla="*/ 190500 w 397383"/>
                      <a:gd name="connsiteY26" fmla="*/ 195644 h 319469"/>
                      <a:gd name="connsiteX27" fmla="*/ 238125 w 397383"/>
                      <a:gd name="connsiteY27" fmla="*/ 186119 h 319469"/>
                      <a:gd name="connsiteX28" fmla="*/ 238125 w 397383"/>
                      <a:gd name="connsiteY28" fmla="*/ 216694 h 319469"/>
                      <a:gd name="connsiteX29" fmla="*/ 133350 w 397383"/>
                      <a:gd name="connsiteY2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11455 w 397383"/>
                      <a:gd name="connsiteY11" fmla="*/ 70771 h 319469"/>
                      <a:gd name="connsiteX12" fmla="*/ 58007 w 397383"/>
                      <a:gd name="connsiteY12" fmla="*/ 3524 h 319469"/>
                      <a:gd name="connsiteX13" fmla="*/ 86582 w 397383"/>
                      <a:gd name="connsiteY13" fmla="*/ 0 h 319469"/>
                      <a:gd name="connsiteX14" fmla="*/ 40196 w 397383"/>
                      <a:gd name="connsiteY14" fmla="*/ 70580 h 319469"/>
                      <a:gd name="connsiteX15" fmla="*/ 79439 w 397383"/>
                      <a:gd name="connsiteY15" fmla="*/ 60008 h 319469"/>
                      <a:gd name="connsiteX16" fmla="*/ 15240 w 397383"/>
                      <a:gd name="connsiteY16" fmla="*/ 158877 h 319469"/>
                      <a:gd name="connsiteX17" fmla="*/ 104775 w 397383"/>
                      <a:gd name="connsiteY17" fmla="*/ 148019 h 319469"/>
                      <a:gd name="connsiteX18" fmla="*/ 104775 w 397383"/>
                      <a:gd name="connsiteY18" fmla="*/ 243269 h 319469"/>
                      <a:gd name="connsiteX19" fmla="*/ 0 w 397383"/>
                      <a:gd name="connsiteY19" fmla="*/ 319469 h 319469"/>
                      <a:gd name="connsiteX20" fmla="*/ 397383 w 397383"/>
                      <a:gd name="connsiteY20" fmla="*/ 319469 h 319469"/>
                      <a:gd name="connsiteX21" fmla="*/ 268510 w 397383"/>
                      <a:gd name="connsiteY21" fmla="*/ 219075 h 319469"/>
                      <a:gd name="connsiteX22" fmla="*/ 133350 w 397383"/>
                      <a:gd name="connsiteY22" fmla="*/ 232124 h 319469"/>
                      <a:gd name="connsiteX23" fmla="*/ 133350 w 397383"/>
                      <a:gd name="connsiteY23" fmla="*/ 148019 h 319469"/>
                      <a:gd name="connsiteX24" fmla="*/ 208121 w 397383"/>
                      <a:gd name="connsiteY24" fmla="*/ 156591 h 319469"/>
                      <a:gd name="connsiteX25" fmla="*/ 190500 w 397383"/>
                      <a:gd name="connsiteY25" fmla="*/ 195644 h 319469"/>
                      <a:gd name="connsiteX26" fmla="*/ 238125 w 397383"/>
                      <a:gd name="connsiteY26" fmla="*/ 186119 h 319469"/>
                      <a:gd name="connsiteX27" fmla="*/ 238125 w 397383"/>
                      <a:gd name="connsiteY27" fmla="*/ 216694 h 319469"/>
                      <a:gd name="connsiteX28" fmla="*/ 133350 w 397383"/>
                      <a:gd name="connsiteY2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47650 w 397383"/>
                      <a:gd name="connsiteY7" fmla="*/ 33719 h 319469"/>
                      <a:gd name="connsiteX8" fmla="*/ 205740 w 397383"/>
                      <a:gd name="connsiteY8" fmla="*/ 94964 h 319469"/>
                      <a:gd name="connsiteX9" fmla="*/ 224123 w 397383"/>
                      <a:gd name="connsiteY9" fmla="*/ 92678 h 319469"/>
                      <a:gd name="connsiteX10" fmla="*/ 211455 w 397383"/>
                      <a:gd name="connsiteY10" fmla="*/ 70771 h 319469"/>
                      <a:gd name="connsiteX11" fmla="*/ 58007 w 397383"/>
                      <a:gd name="connsiteY11" fmla="*/ 3524 h 319469"/>
                      <a:gd name="connsiteX12" fmla="*/ 86582 w 397383"/>
                      <a:gd name="connsiteY12" fmla="*/ 0 h 319469"/>
                      <a:gd name="connsiteX13" fmla="*/ 40196 w 397383"/>
                      <a:gd name="connsiteY13" fmla="*/ 70580 h 319469"/>
                      <a:gd name="connsiteX14" fmla="*/ 79439 w 397383"/>
                      <a:gd name="connsiteY14" fmla="*/ 60008 h 319469"/>
                      <a:gd name="connsiteX15" fmla="*/ 15240 w 397383"/>
                      <a:gd name="connsiteY15" fmla="*/ 158877 h 319469"/>
                      <a:gd name="connsiteX16" fmla="*/ 104775 w 397383"/>
                      <a:gd name="connsiteY16" fmla="*/ 148019 h 319469"/>
                      <a:gd name="connsiteX17" fmla="*/ 104775 w 397383"/>
                      <a:gd name="connsiteY17" fmla="*/ 243269 h 319469"/>
                      <a:gd name="connsiteX18" fmla="*/ 0 w 397383"/>
                      <a:gd name="connsiteY18" fmla="*/ 319469 h 319469"/>
                      <a:gd name="connsiteX19" fmla="*/ 397383 w 397383"/>
                      <a:gd name="connsiteY19" fmla="*/ 319469 h 319469"/>
                      <a:gd name="connsiteX20" fmla="*/ 268510 w 397383"/>
                      <a:gd name="connsiteY20" fmla="*/ 219075 h 319469"/>
                      <a:gd name="connsiteX21" fmla="*/ 133350 w 397383"/>
                      <a:gd name="connsiteY21" fmla="*/ 232124 h 319469"/>
                      <a:gd name="connsiteX22" fmla="*/ 133350 w 397383"/>
                      <a:gd name="connsiteY22" fmla="*/ 148019 h 319469"/>
                      <a:gd name="connsiteX23" fmla="*/ 208121 w 397383"/>
                      <a:gd name="connsiteY23" fmla="*/ 156591 h 319469"/>
                      <a:gd name="connsiteX24" fmla="*/ 190500 w 397383"/>
                      <a:gd name="connsiteY24" fmla="*/ 195644 h 319469"/>
                      <a:gd name="connsiteX25" fmla="*/ 238125 w 397383"/>
                      <a:gd name="connsiteY25" fmla="*/ 186119 h 319469"/>
                      <a:gd name="connsiteX26" fmla="*/ 238125 w 397383"/>
                      <a:gd name="connsiteY26" fmla="*/ 216694 h 319469"/>
                      <a:gd name="connsiteX27" fmla="*/ 133350 w 397383"/>
                      <a:gd name="connsiteY27"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47650 w 397383"/>
                      <a:gd name="connsiteY6" fmla="*/ 33719 h 319469"/>
                      <a:gd name="connsiteX7" fmla="*/ 205740 w 397383"/>
                      <a:gd name="connsiteY7" fmla="*/ 94964 h 319469"/>
                      <a:gd name="connsiteX8" fmla="*/ 224123 w 397383"/>
                      <a:gd name="connsiteY8" fmla="*/ 92678 h 319469"/>
                      <a:gd name="connsiteX9" fmla="*/ 211455 w 397383"/>
                      <a:gd name="connsiteY9" fmla="*/ 70771 h 319469"/>
                      <a:gd name="connsiteX10" fmla="*/ 58007 w 397383"/>
                      <a:gd name="connsiteY10" fmla="*/ 3524 h 319469"/>
                      <a:gd name="connsiteX11" fmla="*/ 86582 w 397383"/>
                      <a:gd name="connsiteY11" fmla="*/ 0 h 319469"/>
                      <a:gd name="connsiteX12" fmla="*/ 40196 w 397383"/>
                      <a:gd name="connsiteY12" fmla="*/ 70580 h 319469"/>
                      <a:gd name="connsiteX13" fmla="*/ 79439 w 397383"/>
                      <a:gd name="connsiteY13" fmla="*/ 60008 h 319469"/>
                      <a:gd name="connsiteX14" fmla="*/ 15240 w 397383"/>
                      <a:gd name="connsiteY14" fmla="*/ 158877 h 319469"/>
                      <a:gd name="connsiteX15" fmla="*/ 104775 w 397383"/>
                      <a:gd name="connsiteY15" fmla="*/ 148019 h 319469"/>
                      <a:gd name="connsiteX16" fmla="*/ 104775 w 397383"/>
                      <a:gd name="connsiteY16" fmla="*/ 243269 h 319469"/>
                      <a:gd name="connsiteX17" fmla="*/ 0 w 397383"/>
                      <a:gd name="connsiteY17" fmla="*/ 319469 h 319469"/>
                      <a:gd name="connsiteX18" fmla="*/ 397383 w 397383"/>
                      <a:gd name="connsiteY18" fmla="*/ 319469 h 319469"/>
                      <a:gd name="connsiteX19" fmla="*/ 268510 w 397383"/>
                      <a:gd name="connsiteY19" fmla="*/ 219075 h 319469"/>
                      <a:gd name="connsiteX20" fmla="*/ 133350 w 397383"/>
                      <a:gd name="connsiteY20" fmla="*/ 232124 h 319469"/>
                      <a:gd name="connsiteX21" fmla="*/ 133350 w 397383"/>
                      <a:gd name="connsiteY21" fmla="*/ 148019 h 319469"/>
                      <a:gd name="connsiteX22" fmla="*/ 208121 w 397383"/>
                      <a:gd name="connsiteY22" fmla="*/ 156591 h 319469"/>
                      <a:gd name="connsiteX23" fmla="*/ 190500 w 397383"/>
                      <a:gd name="connsiteY23" fmla="*/ 195644 h 319469"/>
                      <a:gd name="connsiteX24" fmla="*/ 238125 w 397383"/>
                      <a:gd name="connsiteY24" fmla="*/ 186119 h 319469"/>
                      <a:gd name="connsiteX25" fmla="*/ 238125 w 397383"/>
                      <a:gd name="connsiteY25" fmla="*/ 216694 h 319469"/>
                      <a:gd name="connsiteX26" fmla="*/ 133350 w 397383"/>
                      <a:gd name="connsiteY26"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247650 w 397383"/>
                      <a:gd name="connsiteY5" fmla="*/ 33719 h 319469"/>
                      <a:gd name="connsiteX6" fmla="*/ 205740 w 397383"/>
                      <a:gd name="connsiteY6" fmla="*/ 94964 h 319469"/>
                      <a:gd name="connsiteX7" fmla="*/ 224123 w 397383"/>
                      <a:gd name="connsiteY7" fmla="*/ 92678 h 319469"/>
                      <a:gd name="connsiteX8" fmla="*/ 211455 w 397383"/>
                      <a:gd name="connsiteY8" fmla="*/ 70771 h 319469"/>
                      <a:gd name="connsiteX9" fmla="*/ 58007 w 397383"/>
                      <a:gd name="connsiteY9" fmla="*/ 3524 h 319469"/>
                      <a:gd name="connsiteX10" fmla="*/ 86582 w 397383"/>
                      <a:gd name="connsiteY10" fmla="*/ 0 h 319469"/>
                      <a:gd name="connsiteX11" fmla="*/ 40196 w 397383"/>
                      <a:gd name="connsiteY11" fmla="*/ 70580 h 319469"/>
                      <a:gd name="connsiteX12" fmla="*/ 79439 w 397383"/>
                      <a:gd name="connsiteY12" fmla="*/ 60008 h 319469"/>
                      <a:gd name="connsiteX13" fmla="*/ 15240 w 397383"/>
                      <a:gd name="connsiteY13" fmla="*/ 158877 h 319469"/>
                      <a:gd name="connsiteX14" fmla="*/ 104775 w 397383"/>
                      <a:gd name="connsiteY14" fmla="*/ 148019 h 319469"/>
                      <a:gd name="connsiteX15" fmla="*/ 104775 w 397383"/>
                      <a:gd name="connsiteY15" fmla="*/ 243269 h 319469"/>
                      <a:gd name="connsiteX16" fmla="*/ 0 w 397383"/>
                      <a:gd name="connsiteY16" fmla="*/ 319469 h 319469"/>
                      <a:gd name="connsiteX17" fmla="*/ 397383 w 397383"/>
                      <a:gd name="connsiteY17" fmla="*/ 319469 h 319469"/>
                      <a:gd name="connsiteX18" fmla="*/ 268510 w 397383"/>
                      <a:gd name="connsiteY18" fmla="*/ 219075 h 319469"/>
                      <a:gd name="connsiteX19" fmla="*/ 133350 w 397383"/>
                      <a:gd name="connsiteY19" fmla="*/ 232124 h 319469"/>
                      <a:gd name="connsiteX20" fmla="*/ 133350 w 397383"/>
                      <a:gd name="connsiteY20" fmla="*/ 148019 h 319469"/>
                      <a:gd name="connsiteX21" fmla="*/ 208121 w 397383"/>
                      <a:gd name="connsiteY21" fmla="*/ 156591 h 319469"/>
                      <a:gd name="connsiteX22" fmla="*/ 190500 w 397383"/>
                      <a:gd name="connsiteY22" fmla="*/ 195644 h 319469"/>
                      <a:gd name="connsiteX23" fmla="*/ 238125 w 397383"/>
                      <a:gd name="connsiteY23" fmla="*/ 186119 h 319469"/>
                      <a:gd name="connsiteX24" fmla="*/ 238125 w 397383"/>
                      <a:gd name="connsiteY24" fmla="*/ 216694 h 319469"/>
                      <a:gd name="connsiteX25" fmla="*/ 133350 w 397383"/>
                      <a:gd name="connsiteY25"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79464 w 397383"/>
                      <a:gd name="connsiteY3" fmla="*/ 131445 h 319469"/>
                      <a:gd name="connsiteX4" fmla="*/ 247650 w 397383"/>
                      <a:gd name="connsiteY4" fmla="*/ 33719 h 319469"/>
                      <a:gd name="connsiteX5" fmla="*/ 205740 w 397383"/>
                      <a:gd name="connsiteY5" fmla="*/ 94964 h 319469"/>
                      <a:gd name="connsiteX6" fmla="*/ 224123 w 397383"/>
                      <a:gd name="connsiteY6" fmla="*/ 92678 h 319469"/>
                      <a:gd name="connsiteX7" fmla="*/ 211455 w 397383"/>
                      <a:gd name="connsiteY7" fmla="*/ 70771 h 319469"/>
                      <a:gd name="connsiteX8" fmla="*/ 58007 w 397383"/>
                      <a:gd name="connsiteY8" fmla="*/ 3524 h 319469"/>
                      <a:gd name="connsiteX9" fmla="*/ 86582 w 397383"/>
                      <a:gd name="connsiteY9" fmla="*/ 0 h 319469"/>
                      <a:gd name="connsiteX10" fmla="*/ 40196 w 397383"/>
                      <a:gd name="connsiteY10" fmla="*/ 70580 h 319469"/>
                      <a:gd name="connsiteX11" fmla="*/ 79439 w 397383"/>
                      <a:gd name="connsiteY11" fmla="*/ 60008 h 319469"/>
                      <a:gd name="connsiteX12" fmla="*/ 15240 w 397383"/>
                      <a:gd name="connsiteY12" fmla="*/ 158877 h 319469"/>
                      <a:gd name="connsiteX13" fmla="*/ 104775 w 397383"/>
                      <a:gd name="connsiteY13" fmla="*/ 148019 h 319469"/>
                      <a:gd name="connsiteX14" fmla="*/ 104775 w 397383"/>
                      <a:gd name="connsiteY14" fmla="*/ 243269 h 319469"/>
                      <a:gd name="connsiteX15" fmla="*/ 0 w 397383"/>
                      <a:gd name="connsiteY15" fmla="*/ 319469 h 319469"/>
                      <a:gd name="connsiteX16" fmla="*/ 397383 w 397383"/>
                      <a:gd name="connsiteY16" fmla="*/ 319469 h 319469"/>
                      <a:gd name="connsiteX17" fmla="*/ 268510 w 397383"/>
                      <a:gd name="connsiteY17" fmla="*/ 219075 h 319469"/>
                      <a:gd name="connsiteX18" fmla="*/ 133350 w 397383"/>
                      <a:gd name="connsiteY18" fmla="*/ 232124 h 319469"/>
                      <a:gd name="connsiteX19" fmla="*/ 133350 w 397383"/>
                      <a:gd name="connsiteY19" fmla="*/ 148019 h 319469"/>
                      <a:gd name="connsiteX20" fmla="*/ 208121 w 397383"/>
                      <a:gd name="connsiteY20" fmla="*/ 156591 h 319469"/>
                      <a:gd name="connsiteX21" fmla="*/ 190500 w 397383"/>
                      <a:gd name="connsiteY21" fmla="*/ 195644 h 319469"/>
                      <a:gd name="connsiteX22" fmla="*/ 238125 w 397383"/>
                      <a:gd name="connsiteY22" fmla="*/ 186119 h 319469"/>
                      <a:gd name="connsiteX23" fmla="*/ 238125 w 397383"/>
                      <a:gd name="connsiteY23" fmla="*/ 216694 h 319469"/>
                      <a:gd name="connsiteX24" fmla="*/ 133350 w 397383"/>
                      <a:gd name="connsiteY24"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186119 h 319469"/>
                      <a:gd name="connsiteX22" fmla="*/ 238125 w 397383"/>
                      <a:gd name="connsiteY22" fmla="*/ 216694 h 319469"/>
                      <a:gd name="connsiteX23" fmla="*/ 133350 w 397383"/>
                      <a:gd name="connsiteY23"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216694 h 319469"/>
                      <a:gd name="connsiteX22" fmla="*/ 133350 w 397383"/>
                      <a:gd name="connsiteY2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238125 w 397383"/>
                      <a:gd name="connsiteY20" fmla="*/ 216694 h 319469"/>
                      <a:gd name="connsiteX21" fmla="*/ 133350 w 397383"/>
                      <a:gd name="connsiteY2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38125 w 397383"/>
                      <a:gd name="connsiteY19" fmla="*/ 216694 h 319469"/>
                      <a:gd name="connsiteX20" fmla="*/ 133350 w 397383"/>
                      <a:gd name="connsiteY2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11455 w 397383"/>
                      <a:gd name="connsiteY5" fmla="*/ 70771 h 319469"/>
                      <a:gd name="connsiteX6" fmla="*/ 58007 w 397383"/>
                      <a:gd name="connsiteY6" fmla="*/ 3524 h 319469"/>
                      <a:gd name="connsiteX7" fmla="*/ 86582 w 397383"/>
                      <a:gd name="connsiteY7" fmla="*/ 0 h 319469"/>
                      <a:gd name="connsiteX8" fmla="*/ 40196 w 397383"/>
                      <a:gd name="connsiteY8" fmla="*/ 70580 h 319469"/>
                      <a:gd name="connsiteX9" fmla="*/ 79439 w 397383"/>
                      <a:gd name="connsiteY9" fmla="*/ 60008 h 319469"/>
                      <a:gd name="connsiteX10" fmla="*/ 15240 w 397383"/>
                      <a:gd name="connsiteY10" fmla="*/ 158877 h 319469"/>
                      <a:gd name="connsiteX11" fmla="*/ 104775 w 397383"/>
                      <a:gd name="connsiteY11" fmla="*/ 148019 h 319469"/>
                      <a:gd name="connsiteX12" fmla="*/ 104775 w 397383"/>
                      <a:gd name="connsiteY12" fmla="*/ 243269 h 319469"/>
                      <a:gd name="connsiteX13" fmla="*/ 0 w 397383"/>
                      <a:gd name="connsiteY13" fmla="*/ 319469 h 319469"/>
                      <a:gd name="connsiteX14" fmla="*/ 397383 w 397383"/>
                      <a:gd name="connsiteY14" fmla="*/ 319469 h 319469"/>
                      <a:gd name="connsiteX15" fmla="*/ 268510 w 397383"/>
                      <a:gd name="connsiteY15" fmla="*/ 219075 h 319469"/>
                      <a:gd name="connsiteX16" fmla="*/ 133350 w 397383"/>
                      <a:gd name="connsiteY16" fmla="*/ 232124 h 319469"/>
                      <a:gd name="connsiteX17" fmla="*/ 133350 w 397383"/>
                      <a:gd name="connsiteY17" fmla="*/ 148019 h 319469"/>
                      <a:gd name="connsiteX18" fmla="*/ 238125 w 397383"/>
                      <a:gd name="connsiteY18" fmla="*/ 216694 h 319469"/>
                      <a:gd name="connsiteX19" fmla="*/ 133350 w 397383"/>
                      <a:gd name="connsiteY1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11455 w 397383"/>
                      <a:gd name="connsiteY4" fmla="*/ 70771 h 319469"/>
                      <a:gd name="connsiteX5" fmla="*/ 58007 w 397383"/>
                      <a:gd name="connsiteY5" fmla="*/ 3524 h 319469"/>
                      <a:gd name="connsiteX6" fmla="*/ 86582 w 397383"/>
                      <a:gd name="connsiteY6" fmla="*/ 0 h 319469"/>
                      <a:gd name="connsiteX7" fmla="*/ 40196 w 397383"/>
                      <a:gd name="connsiteY7" fmla="*/ 70580 h 319469"/>
                      <a:gd name="connsiteX8" fmla="*/ 79439 w 397383"/>
                      <a:gd name="connsiteY8" fmla="*/ 60008 h 319469"/>
                      <a:gd name="connsiteX9" fmla="*/ 15240 w 397383"/>
                      <a:gd name="connsiteY9" fmla="*/ 158877 h 319469"/>
                      <a:gd name="connsiteX10" fmla="*/ 104775 w 397383"/>
                      <a:gd name="connsiteY10" fmla="*/ 148019 h 319469"/>
                      <a:gd name="connsiteX11" fmla="*/ 104775 w 397383"/>
                      <a:gd name="connsiteY11" fmla="*/ 243269 h 319469"/>
                      <a:gd name="connsiteX12" fmla="*/ 0 w 397383"/>
                      <a:gd name="connsiteY12" fmla="*/ 319469 h 319469"/>
                      <a:gd name="connsiteX13" fmla="*/ 397383 w 397383"/>
                      <a:gd name="connsiteY13" fmla="*/ 319469 h 319469"/>
                      <a:gd name="connsiteX14" fmla="*/ 268510 w 397383"/>
                      <a:gd name="connsiteY14" fmla="*/ 219075 h 319469"/>
                      <a:gd name="connsiteX15" fmla="*/ 133350 w 397383"/>
                      <a:gd name="connsiteY15" fmla="*/ 232124 h 319469"/>
                      <a:gd name="connsiteX16" fmla="*/ 133350 w 397383"/>
                      <a:gd name="connsiteY16" fmla="*/ 148019 h 319469"/>
                      <a:gd name="connsiteX17" fmla="*/ 238125 w 397383"/>
                      <a:gd name="connsiteY17" fmla="*/ 216694 h 319469"/>
                      <a:gd name="connsiteX18" fmla="*/ 133350 w 397383"/>
                      <a:gd name="connsiteY1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58007 w 397383"/>
                      <a:gd name="connsiteY4" fmla="*/ 3524 h 319469"/>
                      <a:gd name="connsiteX5" fmla="*/ 86582 w 397383"/>
                      <a:gd name="connsiteY5" fmla="*/ 0 h 319469"/>
                      <a:gd name="connsiteX6" fmla="*/ 40196 w 397383"/>
                      <a:gd name="connsiteY6" fmla="*/ 70580 h 319469"/>
                      <a:gd name="connsiteX7" fmla="*/ 79439 w 397383"/>
                      <a:gd name="connsiteY7" fmla="*/ 60008 h 319469"/>
                      <a:gd name="connsiteX8" fmla="*/ 15240 w 397383"/>
                      <a:gd name="connsiteY8" fmla="*/ 158877 h 319469"/>
                      <a:gd name="connsiteX9" fmla="*/ 104775 w 397383"/>
                      <a:gd name="connsiteY9" fmla="*/ 148019 h 319469"/>
                      <a:gd name="connsiteX10" fmla="*/ 104775 w 397383"/>
                      <a:gd name="connsiteY10" fmla="*/ 243269 h 319469"/>
                      <a:gd name="connsiteX11" fmla="*/ 0 w 397383"/>
                      <a:gd name="connsiteY11" fmla="*/ 319469 h 319469"/>
                      <a:gd name="connsiteX12" fmla="*/ 397383 w 397383"/>
                      <a:gd name="connsiteY12" fmla="*/ 319469 h 319469"/>
                      <a:gd name="connsiteX13" fmla="*/ 268510 w 397383"/>
                      <a:gd name="connsiteY13" fmla="*/ 219075 h 319469"/>
                      <a:gd name="connsiteX14" fmla="*/ 133350 w 397383"/>
                      <a:gd name="connsiteY14" fmla="*/ 232124 h 319469"/>
                      <a:gd name="connsiteX15" fmla="*/ 133350 w 397383"/>
                      <a:gd name="connsiteY15" fmla="*/ 148019 h 319469"/>
                      <a:gd name="connsiteX16" fmla="*/ 238125 w 397383"/>
                      <a:gd name="connsiteY16" fmla="*/ 216694 h 319469"/>
                      <a:gd name="connsiteX17" fmla="*/ 133350 w 397383"/>
                      <a:gd name="connsiteY17" fmla="*/ 232124 h 319469"/>
                      <a:gd name="connsiteX0" fmla="*/ 268510 w 397383"/>
                      <a:gd name="connsiteY0" fmla="*/ 215551 h 315945"/>
                      <a:gd name="connsiteX1" fmla="*/ 266700 w 397383"/>
                      <a:gd name="connsiteY1" fmla="*/ 215551 h 315945"/>
                      <a:gd name="connsiteX2" fmla="*/ 266700 w 397383"/>
                      <a:gd name="connsiteY2" fmla="*/ 182595 h 315945"/>
                      <a:gd name="connsiteX3" fmla="*/ 247650 w 397383"/>
                      <a:gd name="connsiteY3" fmla="*/ 30195 h 315945"/>
                      <a:gd name="connsiteX4" fmla="*/ 58007 w 397383"/>
                      <a:gd name="connsiteY4" fmla="*/ 0 h 315945"/>
                      <a:gd name="connsiteX5" fmla="*/ 40196 w 397383"/>
                      <a:gd name="connsiteY5" fmla="*/ 67056 h 315945"/>
                      <a:gd name="connsiteX6" fmla="*/ 79439 w 397383"/>
                      <a:gd name="connsiteY6" fmla="*/ 56484 h 315945"/>
                      <a:gd name="connsiteX7" fmla="*/ 15240 w 397383"/>
                      <a:gd name="connsiteY7" fmla="*/ 155353 h 315945"/>
                      <a:gd name="connsiteX8" fmla="*/ 104775 w 397383"/>
                      <a:gd name="connsiteY8" fmla="*/ 144495 h 315945"/>
                      <a:gd name="connsiteX9" fmla="*/ 104775 w 397383"/>
                      <a:gd name="connsiteY9" fmla="*/ 239745 h 315945"/>
                      <a:gd name="connsiteX10" fmla="*/ 0 w 397383"/>
                      <a:gd name="connsiteY10" fmla="*/ 315945 h 315945"/>
                      <a:gd name="connsiteX11" fmla="*/ 397383 w 397383"/>
                      <a:gd name="connsiteY11" fmla="*/ 315945 h 315945"/>
                      <a:gd name="connsiteX12" fmla="*/ 268510 w 397383"/>
                      <a:gd name="connsiteY12" fmla="*/ 215551 h 315945"/>
                      <a:gd name="connsiteX13" fmla="*/ 133350 w 397383"/>
                      <a:gd name="connsiteY13" fmla="*/ 228600 h 315945"/>
                      <a:gd name="connsiteX14" fmla="*/ 133350 w 397383"/>
                      <a:gd name="connsiteY14" fmla="*/ 144495 h 315945"/>
                      <a:gd name="connsiteX15" fmla="*/ 238125 w 397383"/>
                      <a:gd name="connsiteY15" fmla="*/ 213170 h 315945"/>
                      <a:gd name="connsiteX16" fmla="*/ 133350 w 397383"/>
                      <a:gd name="connsiteY16" fmla="*/ 228600 h 315945"/>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40196 w 397383"/>
                      <a:gd name="connsiteY4" fmla="*/ 36861 h 285750"/>
                      <a:gd name="connsiteX5" fmla="*/ 79439 w 397383"/>
                      <a:gd name="connsiteY5" fmla="*/ 26289 h 285750"/>
                      <a:gd name="connsiteX6" fmla="*/ 15240 w 397383"/>
                      <a:gd name="connsiteY6" fmla="*/ 125158 h 285750"/>
                      <a:gd name="connsiteX7" fmla="*/ 104775 w 397383"/>
                      <a:gd name="connsiteY7" fmla="*/ 114300 h 285750"/>
                      <a:gd name="connsiteX8" fmla="*/ 104775 w 397383"/>
                      <a:gd name="connsiteY8" fmla="*/ 209550 h 285750"/>
                      <a:gd name="connsiteX9" fmla="*/ 0 w 397383"/>
                      <a:gd name="connsiteY9" fmla="*/ 285750 h 285750"/>
                      <a:gd name="connsiteX10" fmla="*/ 397383 w 397383"/>
                      <a:gd name="connsiteY10" fmla="*/ 285750 h 285750"/>
                      <a:gd name="connsiteX11" fmla="*/ 268510 w 397383"/>
                      <a:gd name="connsiteY11" fmla="*/ 185356 h 285750"/>
                      <a:gd name="connsiteX12" fmla="*/ 133350 w 397383"/>
                      <a:gd name="connsiteY12" fmla="*/ 198405 h 285750"/>
                      <a:gd name="connsiteX13" fmla="*/ 133350 w 397383"/>
                      <a:gd name="connsiteY13" fmla="*/ 114300 h 285750"/>
                      <a:gd name="connsiteX14" fmla="*/ 238125 w 397383"/>
                      <a:gd name="connsiteY14" fmla="*/ 182975 h 285750"/>
                      <a:gd name="connsiteX15" fmla="*/ 133350 w 397383"/>
                      <a:gd name="connsiteY15"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79439 w 397383"/>
                      <a:gd name="connsiteY4" fmla="*/ 26289 h 285750"/>
                      <a:gd name="connsiteX5" fmla="*/ 15240 w 397383"/>
                      <a:gd name="connsiteY5" fmla="*/ 125158 h 285750"/>
                      <a:gd name="connsiteX6" fmla="*/ 104775 w 397383"/>
                      <a:gd name="connsiteY6" fmla="*/ 114300 h 285750"/>
                      <a:gd name="connsiteX7" fmla="*/ 104775 w 397383"/>
                      <a:gd name="connsiteY7" fmla="*/ 209550 h 285750"/>
                      <a:gd name="connsiteX8" fmla="*/ 0 w 397383"/>
                      <a:gd name="connsiteY8" fmla="*/ 285750 h 285750"/>
                      <a:gd name="connsiteX9" fmla="*/ 397383 w 397383"/>
                      <a:gd name="connsiteY9" fmla="*/ 285750 h 285750"/>
                      <a:gd name="connsiteX10" fmla="*/ 268510 w 397383"/>
                      <a:gd name="connsiteY10" fmla="*/ 185356 h 285750"/>
                      <a:gd name="connsiteX11" fmla="*/ 133350 w 397383"/>
                      <a:gd name="connsiteY11" fmla="*/ 198405 h 285750"/>
                      <a:gd name="connsiteX12" fmla="*/ 133350 w 397383"/>
                      <a:gd name="connsiteY12" fmla="*/ 114300 h 285750"/>
                      <a:gd name="connsiteX13" fmla="*/ 238125 w 397383"/>
                      <a:gd name="connsiteY13" fmla="*/ 182975 h 285750"/>
                      <a:gd name="connsiteX14" fmla="*/ 133350 w 397383"/>
                      <a:gd name="connsiteY14"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5240 w 397383"/>
                      <a:gd name="connsiteY4" fmla="*/ 125158 h 285750"/>
                      <a:gd name="connsiteX5" fmla="*/ 104775 w 397383"/>
                      <a:gd name="connsiteY5" fmla="*/ 114300 h 285750"/>
                      <a:gd name="connsiteX6" fmla="*/ 104775 w 397383"/>
                      <a:gd name="connsiteY6" fmla="*/ 209550 h 285750"/>
                      <a:gd name="connsiteX7" fmla="*/ 0 w 397383"/>
                      <a:gd name="connsiteY7" fmla="*/ 285750 h 285750"/>
                      <a:gd name="connsiteX8" fmla="*/ 397383 w 397383"/>
                      <a:gd name="connsiteY8" fmla="*/ 285750 h 285750"/>
                      <a:gd name="connsiteX9" fmla="*/ 268510 w 397383"/>
                      <a:gd name="connsiteY9" fmla="*/ 185356 h 285750"/>
                      <a:gd name="connsiteX10" fmla="*/ 133350 w 397383"/>
                      <a:gd name="connsiteY10" fmla="*/ 198405 h 285750"/>
                      <a:gd name="connsiteX11" fmla="*/ 133350 w 397383"/>
                      <a:gd name="connsiteY11" fmla="*/ 114300 h 285750"/>
                      <a:gd name="connsiteX12" fmla="*/ 238125 w 397383"/>
                      <a:gd name="connsiteY12" fmla="*/ 182975 h 285750"/>
                      <a:gd name="connsiteX13" fmla="*/ 133350 w 397383"/>
                      <a:gd name="connsiteY13"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114300 h 285750"/>
                      <a:gd name="connsiteX5" fmla="*/ 104775 w 397383"/>
                      <a:gd name="connsiteY5" fmla="*/ 209550 h 285750"/>
                      <a:gd name="connsiteX6" fmla="*/ 0 w 397383"/>
                      <a:gd name="connsiteY6" fmla="*/ 285750 h 285750"/>
                      <a:gd name="connsiteX7" fmla="*/ 397383 w 397383"/>
                      <a:gd name="connsiteY7" fmla="*/ 285750 h 285750"/>
                      <a:gd name="connsiteX8" fmla="*/ 268510 w 397383"/>
                      <a:gd name="connsiteY8" fmla="*/ 185356 h 285750"/>
                      <a:gd name="connsiteX9" fmla="*/ 133350 w 397383"/>
                      <a:gd name="connsiteY9" fmla="*/ 198405 h 285750"/>
                      <a:gd name="connsiteX10" fmla="*/ 133350 w 397383"/>
                      <a:gd name="connsiteY10" fmla="*/ 114300 h 285750"/>
                      <a:gd name="connsiteX11" fmla="*/ 238125 w 397383"/>
                      <a:gd name="connsiteY11" fmla="*/ 182975 h 285750"/>
                      <a:gd name="connsiteX12" fmla="*/ 133350 w 397383"/>
                      <a:gd name="connsiteY12"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209550 h 285750"/>
                      <a:gd name="connsiteX5" fmla="*/ 0 w 397383"/>
                      <a:gd name="connsiteY5" fmla="*/ 285750 h 285750"/>
                      <a:gd name="connsiteX6" fmla="*/ 397383 w 397383"/>
                      <a:gd name="connsiteY6" fmla="*/ 285750 h 285750"/>
                      <a:gd name="connsiteX7" fmla="*/ 268510 w 397383"/>
                      <a:gd name="connsiteY7" fmla="*/ 185356 h 285750"/>
                      <a:gd name="connsiteX8" fmla="*/ 133350 w 397383"/>
                      <a:gd name="connsiteY8" fmla="*/ 198405 h 285750"/>
                      <a:gd name="connsiteX9" fmla="*/ 133350 w 397383"/>
                      <a:gd name="connsiteY9" fmla="*/ 114300 h 285750"/>
                      <a:gd name="connsiteX10" fmla="*/ 238125 w 397383"/>
                      <a:gd name="connsiteY10" fmla="*/ 182975 h 285750"/>
                      <a:gd name="connsiteX11" fmla="*/ 133350 w 397383"/>
                      <a:gd name="connsiteY11"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33350 w 397383"/>
                      <a:gd name="connsiteY7" fmla="*/ 198405 h 285750"/>
                      <a:gd name="connsiteX8" fmla="*/ 133350 w 397383"/>
                      <a:gd name="connsiteY8" fmla="*/ 114300 h 285750"/>
                      <a:gd name="connsiteX9" fmla="*/ 238125 w 397383"/>
                      <a:gd name="connsiteY9" fmla="*/ 182975 h 285750"/>
                      <a:gd name="connsiteX10" fmla="*/ 133350 w 397383"/>
                      <a:gd name="connsiteY10"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71450 w 397383"/>
                      <a:gd name="connsiteY7" fmla="*/ 162210 h 285750"/>
                      <a:gd name="connsiteX8" fmla="*/ 133350 w 397383"/>
                      <a:gd name="connsiteY8" fmla="*/ 114300 h 285750"/>
                      <a:gd name="connsiteX9" fmla="*/ 238125 w 397383"/>
                      <a:gd name="connsiteY9" fmla="*/ 182975 h 285750"/>
                      <a:gd name="connsiteX10" fmla="*/ 171450 w 397383"/>
                      <a:gd name="connsiteY10" fmla="*/ 162210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84785 w 397383"/>
                      <a:gd name="connsiteY7" fmla="*/ 190785 h 285750"/>
                      <a:gd name="connsiteX8" fmla="*/ 133350 w 397383"/>
                      <a:gd name="connsiteY8" fmla="*/ 114300 h 285750"/>
                      <a:gd name="connsiteX9" fmla="*/ 238125 w 397383"/>
                      <a:gd name="connsiteY9" fmla="*/ 182975 h 285750"/>
                      <a:gd name="connsiteX10" fmla="*/ 184785 w 397383"/>
                      <a:gd name="connsiteY10" fmla="*/ 190785 h 2857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38125 w 397383"/>
                      <a:gd name="connsiteY9" fmla="*/ 6867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40030 w 397383"/>
                      <a:gd name="connsiteY9" fmla="*/ 2676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240030 w 397383"/>
                      <a:gd name="connsiteY7" fmla="*/ 46005 h 171450"/>
                      <a:gd name="connsiteX8" fmla="*/ 133350 w 397383"/>
                      <a:gd name="connsiteY8" fmla="*/ 0 h 171450"/>
                      <a:gd name="connsiteX9" fmla="*/ 240030 w 397383"/>
                      <a:gd name="connsiteY9" fmla="*/ 26765 h 171450"/>
                      <a:gd name="connsiteX10" fmla="*/ 240030 w 397383"/>
                      <a:gd name="connsiteY10" fmla="*/ 4600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69545 w 397383"/>
                      <a:gd name="connsiteY7" fmla="*/ 53625 h 171450"/>
                      <a:gd name="connsiteX8" fmla="*/ 133350 w 397383"/>
                      <a:gd name="connsiteY8" fmla="*/ 0 h 171450"/>
                      <a:gd name="connsiteX9" fmla="*/ 240030 w 397383"/>
                      <a:gd name="connsiteY9" fmla="*/ 26765 h 171450"/>
                      <a:gd name="connsiteX10" fmla="*/ 169545 w 397383"/>
                      <a:gd name="connsiteY10" fmla="*/ 53625 h 171450"/>
                      <a:gd name="connsiteX0" fmla="*/ 268510 w 397383"/>
                      <a:gd name="connsiteY0" fmla="*/ 90106 h 190500"/>
                      <a:gd name="connsiteX1" fmla="*/ 266700 w 397383"/>
                      <a:gd name="connsiteY1" fmla="*/ 90106 h 190500"/>
                      <a:gd name="connsiteX2" fmla="*/ 146685 w 397383"/>
                      <a:gd name="connsiteY2" fmla="*/ 80010 h 190500"/>
                      <a:gd name="connsiteX3" fmla="*/ 104775 w 397383"/>
                      <a:gd name="connsiteY3" fmla="*/ 114300 h 190500"/>
                      <a:gd name="connsiteX4" fmla="*/ 0 w 397383"/>
                      <a:gd name="connsiteY4" fmla="*/ 190500 h 190500"/>
                      <a:gd name="connsiteX5" fmla="*/ 397383 w 397383"/>
                      <a:gd name="connsiteY5" fmla="*/ 190500 h 190500"/>
                      <a:gd name="connsiteX6" fmla="*/ 268510 w 397383"/>
                      <a:gd name="connsiteY6" fmla="*/ 90106 h 190500"/>
                      <a:gd name="connsiteX7" fmla="*/ 169545 w 397383"/>
                      <a:gd name="connsiteY7" fmla="*/ 72675 h 190500"/>
                      <a:gd name="connsiteX8" fmla="*/ 215265 w 397383"/>
                      <a:gd name="connsiteY8" fmla="*/ 0 h 190500"/>
                      <a:gd name="connsiteX9" fmla="*/ 240030 w 397383"/>
                      <a:gd name="connsiteY9" fmla="*/ 45815 h 190500"/>
                      <a:gd name="connsiteX10" fmla="*/ 169545 w 397383"/>
                      <a:gd name="connsiteY10" fmla="*/ 72675 h 190500"/>
                      <a:gd name="connsiteX0" fmla="*/ 268510 w 397383"/>
                      <a:gd name="connsiteY0" fmla="*/ 44333 h 144727"/>
                      <a:gd name="connsiteX1" fmla="*/ 266700 w 397383"/>
                      <a:gd name="connsiteY1" fmla="*/ 44333 h 144727"/>
                      <a:gd name="connsiteX2" fmla="*/ 146685 w 397383"/>
                      <a:gd name="connsiteY2" fmla="*/ 34237 h 144727"/>
                      <a:gd name="connsiteX3" fmla="*/ 104775 w 397383"/>
                      <a:gd name="connsiteY3" fmla="*/ 68527 h 144727"/>
                      <a:gd name="connsiteX4" fmla="*/ 0 w 397383"/>
                      <a:gd name="connsiteY4" fmla="*/ 144727 h 144727"/>
                      <a:gd name="connsiteX5" fmla="*/ 397383 w 397383"/>
                      <a:gd name="connsiteY5" fmla="*/ 144727 h 144727"/>
                      <a:gd name="connsiteX6" fmla="*/ 268510 w 397383"/>
                      <a:gd name="connsiteY6" fmla="*/ 44333 h 144727"/>
                      <a:gd name="connsiteX7" fmla="*/ 169545 w 397383"/>
                      <a:gd name="connsiteY7" fmla="*/ 26902 h 144727"/>
                      <a:gd name="connsiteX8" fmla="*/ 270510 w 397383"/>
                      <a:gd name="connsiteY8" fmla="*/ 9472 h 144727"/>
                      <a:gd name="connsiteX9" fmla="*/ 240030 w 397383"/>
                      <a:gd name="connsiteY9" fmla="*/ 42 h 144727"/>
                      <a:gd name="connsiteX10" fmla="*/ 169545 w 397383"/>
                      <a:gd name="connsiteY10" fmla="*/ 26902 h 144727"/>
                      <a:gd name="connsiteX0" fmla="*/ 268510 w 397383"/>
                      <a:gd name="connsiteY0" fmla="*/ 78595 h 178989"/>
                      <a:gd name="connsiteX1" fmla="*/ 266700 w 397383"/>
                      <a:gd name="connsiteY1" fmla="*/ 78595 h 178989"/>
                      <a:gd name="connsiteX2" fmla="*/ 146685 w 397383"/>
                      <a:gd name="connsiteY2" fmla="*/ 68499 h 178989"/>
                      <a:gd name="connsiteX3" fmla="*/ 104775 w 397383"/>
                      <a:gd name="connsiteY3" fmla="*/ 102789 h 178989"/>
                      <a:gd name="connsiteX4" fmla="*/ 0 w 397383"/>
                      <a:gd name="connsiteY4" fmla="*/ 178989 h 178989"/>
                      <a:gd name="connsiteX5" fmla="*/ 397383 w 397383"/>
                      <a:gd name="connsiteY5" fmla="*/ 178989 h 178989"/>
                      <a:gd name="connsiteX6" fmla="*/ 268510 w 397383"/>
                      <a:gd name="connsiteY6" fmla="*/ 78595 h 178989"/>
                      <a:gd name="connsiteX7" fmla="*/ 169545 w 397383"/>
                      <a:gd name="connsiteY7" fmla="*/ 61164 h 178989"/>
                      <a:gd name="connsiteX8" fmla="*/ 270510 w 397383"/>
                      <a:gd name="connsiteY8" fmla="*/ 43734 h 178989"/>
                      <a:gd name="connsiteX9" fmla="*/ 198120 w 397383"/>
                      <a:gd name="connsiteY9" fmla="*/ 14 h 178989"/>
                      <a:gd name="connsiteX10" fmla="*/ 169545 w 397383"/>
                      <a:gd name="connsiteY10" fmla="*/ 61164 h 178989"/>
                      <a:gd name="connsiteX0" fmla="*/ 268510 w 397383"/>
                      <a:gd name="connsiteY0" fmla="*/ 78592 h 178986"/>
                      <a:gd name="connsiteX1" fmla="*/ 266700 w 397383"/>
                      <a:gd name="connsiteY1" fmla="*/ 78592 h 178986"/>
                      <a:gd name="connsiteX2" fmla="*/ 146685 w 397383"/>
                      <a:gd name="connsiteY2" fmla="*/ 68496 h 178986"/>
                      <a:gd name="connsiteX3" fmla="*/ 104775 w 397383"/>
                      <a:gd name="connsiteY3" fmla="*/ 102786 h 178986"/>
                      <a:gd name="connsiteX4" fmla="*/ 0 w 397383"/>
                      <a:gd name="connsiteY4" fmla="*/ 178986 h 178986"/>
                      <a:gd name="connsiteX5" fmla="*/ 397383 w 397383"/>
                      <a:gd name="connsiteY5" fmla="*/ 178986 h 178986"/>
                      <a:gd name="connsiteX6" fmla="*/ 268510 w 397383"/>
                      <a:gd name="connsiteY6" fmla="*/ 78592 h 178986"/>
                      <a:gd name="connsiteX7" fmla="*/ 289560 w 397383"/>
                      <a:gd name="connsiteY7" fmla="*/ 82116 h 178986"/>
                      <a:gd name="connsiteX8" fmla="*/ 270510 w 397383"/>
                      <a:gd name="connsiteY8" fmla="*/ 43731 h 178986"/>
                      <a:gd name="connsiteX9" fmla="*/ 198120 w 397383"/>
                      <a:gd name="connsiteY9" fmla="*/ 11 h 178986"/>
                      <a:gd name="connsiteX10" fmla="*/ 289560 w 397383"/>
                      <a:gd name="connsiteY10" fmla="*/ 82116 h 178986"/>
                      <a:gd name="connsiteX0" fmla="*/ 268510 w 397383"/>
                      <a:gd name="connsiteY0" fmla="*/ 78596 h 178990"/>
                      <a:gd name="connsiteX1" fmla="*/ 266700 w 397383"/>
                      <a:gd name="connsiteY1" fmla="*/ 78596 h 178990"/>
                      <a:gd name="connsiteX2" fmla="*/ 146685 w 397383"/>
                      <a:gd name="connsiteY2" fmla="*/ 68500 h 178990"/>
                      <a:gd name="connsiteX3" fmla="*/ 104775 w 397383"/>
                      <a:gd name="connsiteY3" fmla="*/ 102790 h 178990"/>
                      <a:gd name="connsiteX4" fmla="*/ 0 w 397383"/>
                      <a:gd name="connsiteY4" fmla="*/ 178990 h 178990"/>
                      <a:gd name="connsiteX5" fmla="*/ 397383 w 397383"/>
                      <a:gd name="connsiteY5" fmla="*/ 178990 h 178990"/>
                      <a:gd name="connsiteX6" fmla="*/ 268510 w 397383"/>
                      <a:gd name="connsiteY6" fmla="*/ 78596 h 178990"/>
                      <a:gd name="connsiteX7" fmla="*/ 156210 w 397383"/>
                      <a:gd name="connsiteY7" fmla="*/ 55450 h 178990"/>
                      <a:gd name="connsiteX8" fmla="*/ 270510 w 397383"/>
                      <a:gd name="connsiteY8" fmla="*/ 43735 h 178990"/>
                      <a:gd name="connsiteX9" fmla="*/ 198120 w 397383"/>
                      <a:gd name="connsiteY9" fmla="*/ 15 h 178990"/>
                      <a:gd name="connsiteX10" fmla="*/ 156210 w 397383"/>
                      <a:gd name="connsiteY10" fmla="*/ 55450 h 178990"/>
                      <a:gd name="connsiteX0" fmla="*/ 268510 w 397383"/>
                      <a:gd name="connsiteY0" fmla="*/ 78581 h 178975"/>
                      <a:gd name="connsiteX1" fmla="*/ 266700 w 397383"/>
                      <a:gd name="connsiteY1" fmla="*/ 78581 h 178975"/>
                      <a:gd name="connsiteX2" fmla="*/ 146685 w 397383"/>
                      <a:gd name="connsiteY2" fmla="*/ 68485 h 178975"/>
                      <a:gd name="connsiteX3" fmla="*/ 104775 w 397383"/>
                      <a:gd name="connsiteY3" fmla="*/ 102775 h 178975"/>
                      <a:gd name="connsiteX4" fmla="*/ 0 w 397383"/>
                      <a:gd name="connsiteY4" fmla="*/ 178975 h 178975"/>
                      <a:gd name="connsiteX5" fmla="*/ 397383 w 397383"/>
                      <a:gd name="connsiteY5" fmla="*/ 178975 h 178975"/>
                      <a:gd name="connsiteX6" fmla="*/ 268510 w 397383"/>
                      <a:gd name="connsiteY6" fmla="*/ 78581 h 178975"/>
                      <a:gd name="connsiteX7" fmla="*/ 198120 w 397383"/>
                      <a:gd name="connsiteY7" fmla="*/ 0 h 178975"/>
                      <a:gd name="connsiteX8" fmla="*/ 270510 w 397383"/>
                      <a:gd name="connsiteY8" fmla="*/ 43720 h 178975"/>
                      <a:gd name="connsiteX9" fmla="*/ 198120 w 397383"/>
                      <a:gd name="connsiteY9" fmla="*/ 0 h 178975"/>
                      <a:gd name="connsiteX0" fmla="*/ 268510 w 397383"/>
                      <a:gd name="connsiteY0" fmla="*/ 10096 h 110490"/>
                      <a:gd name="connsiteX1" fmla="*/ 266700 w 397383"/>
                      <a:gd name="connsiteY1" fmla="*/ 10096 h 110490"/>
                      <a:gd name="connsiteX2" fmla="*/ 146685 w 397383"/>
                      <a:gd name="connsiteY2" fmla="*/ 0 h 110490"/>
                      <a:gd name="connsiteX3" fmla="*/ 104775 w 397383"/>
                      <a:gd name="connsiteY3" fmla="*/ 34290 h 110490"/>
                      <a:gd name="connsiteX4" fmla="*/ 0 w 397383"/>
                      <a:gd name="connsiteY4" fmla="*/ 110490 h 110490"/>
                      <a:gd name="connsiteX5" fmla="*/ 397383 w 397383"/>
                      <a:gd name="connsiteY5" fmla="*/ 110490 h 110490"/>
                      <a:gd name="connsiteX6" fmla="*/ 268510 w 397383"/>
                      <a:gd name="connsiteY6" fmla="*/ 10096 h 110490"/>
                      <a:gd name="connsiteX0" fmla="*/ 268510 w 397383"/>
                      <a:gd name="connsiteY0" fmla="*/ 14805 h 115199"/>
                      <a:gd name="connsiteX1" fmla="*/ 266700 w 397383"/>
                      <a:gd name="connsiteY1" fmla="*/ 14805 h 115199"/>
                      <a:gd name="connsiteX2" fmla="*/ 146685 w 397383"/>
                      <a:gd name="connsiteY2" fmla="*/ 4709 h 115199"/>
                      <a:gd name="connsiteX3" fmla="*/ 104775 w 397383"/>
                      <a:gd name="connsiteY3" fmla="*/ 38999 h 115199"/>
                      <a:gd name="connsiteX4" fmla="*/ 0 w 397383"/>
                      <a:gd name="connsiteY4" fmla="*/ 115199 h 115199"/>
                      <a:gd name="connsiteX5" fmla="*/ 397383 w 397383"/>
                      <a:gd name="connsiteY5" fmla="*/ 115199 h 115199"/>
                      <a:gd name="connsiteX6" fmla="*/ 268510 w 397383"/>
                      <a:gd name="connsiteY6" fmla="*/ 14805 h 115199"/>
                      <a:gd name="connsiteX0" fmla="*/ 268510 w 397383"/>
                      <a:gd name="connsiteY0" fmla="*/ 0 h 100394"/>
                      <a:gd name="connsiteX1" fmla="*/ 266700 w 397383"/>
                      <a:gd name="connsiteY1" fmla="*/ 0 h 100394"/>
                      <a:gd name="connsiteX2" fmla="*/ 104775 w 397383"/>
                      <a:gd name="connsiteY2" fmla="*/ 24194 h 100394"/>
                      <a:gd name="connsiteX3" fmla="*/ 0 w 397383"/>
                      <a:gd name="connsiteY3" fmla="*/ 100394 h 100394"/>
                      <a:gd name="connsiteX4" fmla="*/ 397383 w 397383"/>
                      <a:gd name="connsiteY4" fmla="*/ 100394 h 100394"/>
                      <a:gd name="connsiteX5" fmla="*/ 268510 w 397383"/>
                      <a:gd name="connsiteY5" fmla="*/ 0 h 100394"/>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14640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19945 w 397383"/>
                      <a:gd name="connsiteY5" fmla="*/ 14640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46263 h 131417"/>
                      <a:gd name="connsiteX1" fmla="*/ 226695 w 397383"/>
                      <a:gd name="connsiteY1" fmla="*/ 543 h 131417"/>
                      <a:gd name="connsiteX2" fmla="*/ 104775 w 397383"/>
                      <a:gd name="connsiteY2" fmla="*/ 55217 h 131417"/>
                      <a:gd name="connsiteX3" fmla="*/ 0 w 397383"/>
                      <a:gd name="connsiteY3" fmla="*/ 131417 h 131417"/>
                      <a:gd name="connsiteX4" fmla="*/ 397383 w 397383"/>
                      <a:gd name="connsiteY4" fmla="*/ 131417 h 131417"/>
                      <a:gd name="connsiteX5" fmla="*/ 325660 w 397383"/>
                      <a:gd name="connsiteY5" fmla="*/ 46263 h 1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83" h="131417">
                        <a:moveTo>
                          <a:pt x="325660" y="46263"/>
                        </a:moveTo>
                        <a:cubicBezTo>
                          <a:pt x="262192" y="7528"/>
                          <a:pt x="244443" y="-2632"/>
                          <a:pt x="226695" y="543"/>
                        </a:cubicBezTo>
                        <a:cubicBezTo>
                          <a:pt x="199406" y="4575"/>
                          <a:pt x="208280" y="-16760"/>
                          <a:pt x="104775" y="55217"/>
                        </a:cubicBezTo>
                        <a:cubicBezTo>
                          <a:pt x="65097" y="73339"/>
                          <a:pt x="29466" y="99252"/>
                          <a:pt x="0" y="131417"/>
                        </a:cubicBezTo>
                        <a:lnTo>
                          <a:pt x="397383" y="131417"/>
                        </a:lnTo>
                        <a:cubicBezTo>
                          <a:pt x="354235" y="70933"/>
                          <a:pt x="391382" y="105985"/>
                          <a:pt x="325660" y="46263"/>
                        </a:cubicBezTo>
                        <a:close/>
                      </a:path>
                    </a:pathLst>
                  </a:custGeom>
                  <a:solidFill>
                    <a:schemeClr val="tx1">
                      <a:lumMod val="65000"/>
                      <a:lumOff val="35000"/>
                    </a:schemeClr>
                  </a:solidFill>
                  <a:ln w="9525" cap="flat">
                    <a:noFill/>
                    <a:prstDash val="solid"/>
                    <a:miter/>
                  </a:ln>
                </p:spPr>
                <p:txBody>
                  <a:bodyPr rtlCol="0" anchor="ctr"/>
                  <a:lstStyle/>
                  <a:p>
                    <a:endParaRPr lang="fi-FI" sz="907"/>
                  </a:p>
                </p:txBody>
              </p:sp>
              <p:sp>
                <p:nvSpPr>
                  <p:cNvPr id="80" name="Vapaamuotoinen: Muoto 79">
                    <a:extLst>
                      <a:ext uri="{FF2B5EF4-FFF2-40B4-BE49-F238E27FC236}">
                        <a16:creationId xmlns:a16="http://schemas.microsoft.com/office/drawing/2014/main" id="{3162F32F-C063-392A-0094-B8953A812F2C}"/>
                      </a:ext>
                    </a:extLst>
                  </p:cNvPr>
                  <p:cNvSpPr>
                    <a:spLocks/>
                  </p:cNvSpPr>
                  <p:nvPr/>
                </p:nvSpPr>
                <p:spPr>
                  <a:xfrm>
                    <a:off x="1602699" y="1922982"/>
                    <a:ext cx="194445" cy="66154"/>
                  </a:xfrm>
                  <a:custGeom>
                    <a:avLst/>
                    <a:gdLst>
                      <a:gd name="connsiteX0" fmla="*/ 268510 w 397383"/>
                      <a:gd name="connsiteY0" fmla="*/ 314325 h 414718"/>
                      <a:gd name="connsiteX1" fmla="*/ 266700 w 397383"/>
                      <a:gd name="connsiteY1" fmla="*/ 314325 h 414718"/>
                      <a:gd name="connsiteX2" fmla="*/ 266700 w 397383"/>
                      <a:gd name="connsiteY2" fmla="*/ 281369 h 414718"/>
                      <a:gd name="connsiteX3" fmla="*/ 314325 w 397383"/>
                      <a:gd name="connsiteY3" fmla="*/ 290894 h 414718"/>
                      <a:gd name="connsiteX4" fmla="*/ 279464 w 397383"/>
                      <a:gd name="connsiteY4" fmla="*/ 226695 h 414718"/>
                      <a:gd name="connsiteX5" fmla="*/ 304800 w 397383"/>
                      <a:gd name="connsiteY5" fmla="*/ 233744 h 414718"/>
                      <a:gd name="connsiteX6" fmla="*/ 274796 w 397383"/>
                      <a:gd name="connsiteY6" fmla="*/ 188119 h 414718"/>
                      <a:gd name="connsiteX7" fmla="*/ 293275 w 397383"/>
                      <a:gd name="connsiteY7" fmla="*/ 190405 h 414718"/>
                      <a:gd name="connsiteX8" fmla="*/ 247650 w 397383"/>
                      <a:gd name="connsiteY8" fmla="*/ 128969 h 414718"/>
                      <a:gd name="connsiteX9" fmla="*/ 205740 w 397383"/>
                      <a:gd name="connsiteY9" fmla="*/ 190214 h 414718"/>
                      <a:gd name="connsiteX10" fmla="*/ 224123 w 397383"/>
                      <a:gd name="connsiteY10" fmla="*/ 187928 h 414718"/>
                      <a:gd name="connsiteX11" fmla="*/ 207931 w 397383"/>
                      <a:gd name="connsiteY11" fmla="*/ 212598 h 414718"/>
                      <a:gd name="connsiteX12" fmla="*/ 172212 w 397383"/>
                      <a:gd name="connsiteY12" fmla="*/ 155448 h 414718"/>
                      <a:gd name="connsiteX13" fmla="*/ 211455 w 397383"/>
                      <a:gd name="connsiteY13" fmla="*/ 166021 h 414718"/>
                      <a:gd name="connsiteX14" fmla="*/ 165068 w 397383"/>
                      <a:gd name="connsiteY14" fmla="*/ 95441 h 414718"/>
                      <a:gd name="connsiteX15" fmla="*/ 193643 w 397383"/>
                      <a:gd name="connsiteY15" fmla="*/ 98965 h 414718"/>
                      <a:gd name="connsiteX16" fmla="*/ 125825 w 397383"/>
                      <a:gd name="connsiteY16" fmla="*/ 0 h 414718"/>
                      <a:gd name="connsiteX17" fmla="*/ 58007 w 397383"/>
                      <a:gd name="connsiteY17" fmla="*/ 98774 h 414718"/>
                      <a:gd name="connsiteX18" fmla="*/ 86582 w 397383"/>
                      <a:gd name="connsiteY18" fmla="*/ 95250 h 414718"/>
                      <a:gd name="connsiteX19" fmla="*/ 40196 w 397383"/>
                      <a:gd name="connsiteY19" fmla="*/ 165830 h 414718"/>
                      <a:gd name="connsiteX20" fmla="*/ 79439 w 397383"/>
                      <a:gd name="connsiteY20" fmla="*/ 155258 h 414718"/>
                      <a:gd name="connsiteX21" fmla="*/ 15240 w 397383"/>
                      <a:gd name="connsiteY21" fmla="*/ 254127 h 414718"/>
                      <a:gd name="connsiteX22" fmla="*/ 104775 w 397383"/>
                      <a:gd name="connsiteY22" fmla="*/ 243269 h 414718"/>
                      <a:gd name="connsiteX23" fmla="*/ 104775 w 397383"/>
                      <a:gd name="connsiteY23" fmla="*/ 338519 h 414718"/>
                      <a:gd name="connsiteX24" fmla="*/ 0 w 397383"/>
                      <a:gd name="connsiteY24" fmla="*/ 414719 h 414718"/>
                      <a:gd name="connsiteX25" fmla="*/ 397383 w 397383"/>
                      <a:gd name="connsiteY25" fmla="*/ 414719 h 414718"/>
                      <a:gd name="connsiteX26" fmla="*/ 268510 w 397383"/>
                      <a:gd name="connsiteY26" fmla="*/ 314325 h 414718"/>
                      <a:gd name="connsiteX27" fmla="*/ 133350 w 397383"/>
                      <a:gd name="connsiteY27" fmla="*/ 327374 h 414718"/>
                      <a:gd name="connsiteX28" fmla="*/ 133350 w 397383"/>
                      <a:gd name="connsiteY28" fmla="*/ 243269 h 414718"/>
                      <a:gd name="connsiteX29" fmla="*/ 208121 w 397383"/>
                      <a:gd name="connsiteY29" fmla="*/ 251841 h 414718"/>
                      <a:gd name="connsiteX30" fmla="*/ 190500 w 397383"/>
                      <a:gd name="connsiteY30" fmla="*/ 290894 h 414718"/>
                      <a:gd name="connsiteX31" fmla="*/ 238125 w 397383"/>
                      <a:gd name="connsiteY31" fmla="*/ 281369 h 414718"/>
                      <a:gd name="connsiteX32" fmla="*/ 238125 w 397383"/>
                      <a:gd name="connsiteY32" fmla="*/ 311944 h 414718"/>
                      <a:gd name="connsiteX33" fmla="*/ 133350 w 397383"/>
                      <a:gd name="connsiteY33" fmla="*/ 327374 h 414718"/>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65068 w 397383"/>
                      <a:gd name="connsiteY14" fmla="*/ 191 h 319469"/>
                      <a:gd name="connsiteX15" fmla="*/ 193643 w 397383"/>
                      <a:gd name="connsiteY15" fmla="*/ 3715 h 319469"/>
                      <a:gd name="connsiteX16" fmla="*/ 58007 w 397383"/>
                      <a:gd name="connsiteY16" fmla="*/ 3524 h 319469"/>
                      <a:gd name="connsiteX17" fmla="*/ 86582 w 397383"/>
                      <a:gd name="connsiteY17" fmla="*/ 0 h 319469"/>
                      <a:gd name="connsiteX18" fmla="*/ 40196 w 397383"/>
                      <a:gd name="connsiteY18" fmla="*/ 70580 h 319469"/>
                      <a:gd name="connsiteX19" fmla="*/ 79439 w 397383"/>
                      <a:gd name="connsiteY19" fmla="*/ 60008 h 319469"/>
                      <a:gd name="connsiteX20" fmla="*/ 15240 w 397383"/>
                      <a:gd name="connsiteY20" fmla="*/ 158877 h 319469"/>
                      <a:gd name="connsiteX21" fmla="*/ 104775 w 397383"/>
                      <a:gd name="connsiteY21" fmla="*/ 148019 h 319469"/>
                      <a:gd name="connsiteX22" fmla="*/ 104775 w 397383"/>
                      <a:gd name="connsiteY22" fmla="*/ 243269 h 319469"/>
                      <a:gd name="connsiteX23" fmla="*/ 0 w 397383"/>
                      <a:gd name="connsiteY23" fmla="*/ 319469 h 319469"/>
                      <a:gd name="connsiteX24" fmla="*/ 397383 w 397383"/>
                      <a:gd name="connsiteY24" fmla="*/ 319469 h 319469"/>
                      <a:gd name="connsiteX25" fmla="*/ 268510 w 397383"/>
                      <a:gd name="connsiteY25" fmla="*/ 219075 h 319469"/>
                      <a:gd name="connsiteX26" fmla="*/ 133350 w 397383"/>
                      <a:gd name="connsiteY26" fmla="*/ 232124 h 319469"/>
                      <a:gd name="connsiteX27" fmla="*/ 133350 w 397383"/>
                      <a:gd name="connsiteY27" fmla="*/ 148019 h 319469"/>
                      <a:gd name="connsiteX28" fmla="*/ 208121 w 397383"/>
                      <a:gd name="connsiteY28" fmla="*/ 156591 h 319469"/>
                      <a:gd name="connsiteX29" fmla="*/ 190500 w 397383"/>
                      <a:gd name="connsiteY29" fmla="*/ 195644 h 319469"/>
                      <a:gd name="connsiteX30" fmla="*/ 238125 w 397383"/>
                      <a:gd name="connsiteY30" fmla="*/ 186119 h 319469"/>
                      <a:gd name="connsiteX31" fmla="*/ 238125 w 397383"/>
                      <a:gd name="connsiteY31" fmla="*/ 216694 h 319469"/>
                      <a:gd name="connsiteX32" fmla="*/ 133350 w 397383"/>
                      <a:gd name="connsiteY3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93643 w 397383"/>
                      <a:gd name="connsiteY14" fmla="*/ 3715 h 319469"/>
                      <a:gd name="connsiteX15" fmla="*/ 58007 w 397383"/>
                      <a:gd name="connsiteY15" fmla="*/ 3524 h 319469"/>
                      <a:gd name="connsiteX16" fmla="*/ 86582 w 397383"/>
                      <a:gd name="connsiteY16" fmla="*/ 0 h 319469"/>
                      <a:gd name="connsiteX17" fmla="*/ 40196 w 397383"/>
                      <a:gd name="connsiteY17" fmla="*/ 70580 h 319469"/>
                      <a:gd name="connsiteX18" fmla="*/ 79439 w 397383"/>
                      <a:gd name="connsiteY18" fmla="*/ 60008 h 319469"/>
                      <a:gd name="connsiteX19" fmla="*/ 15240 w 397383"/>
                      <a:gd name="connsiteY19" fmla="*/ 158877 h 319469"/>
                      <a:gd name="connsiteX20" fmla="*/ 104775 w 397383"/>
                      <a:gd name="connsiteY20" fmla="*/ 148019 h 319469"/>
                      <a:gd name="connsiteX21" fmla="*/ 104775 w 397383"/>
                      <a:gd name="connsiteY21" fmla="*/ 243269 h 319469"/>
                      <a:gd name="connsiteX22" fmla="*/ 0 w 397383"/>
                      <a:gd name="connsiteY22" fmla="*/ 319469 h 319469"/>
                      <a:gd name="connsiteX23" fmla="*/ 397383 w 397383"/>
                      <a:gd name="connsiteY23" fmla="*/ 319469 h 319469"/>
                      <a:gd name="connsiteX24" fmla="*/ 268510 w 397383"/>
                      <a:gd name="connsiteY24" fmla="*/ 219075 h 319469"/>
                      <a:gd name="connsiteX25" fmla="*/ 133350 w 397383"/>
                      <a:gd name="connsiteY25" fmla="*/ 232124 h 319469"/>
                      <a:gd name="connsiteX26" fmla="*/ 133350 w 397383"/>
                      <a:gd name="connsiteY26" fmla="*/ 148019 h 319469"/>
                      <a:gd name="connsiteX27" fmla="*/ 208121 w 397383"/>
                      <a:gd name="connsiteY27" fmla="*/ 156591 h 319469"/>
                      <a:gd name="connsiteX28" fmla="*/ 190500 w 397383"/>
                      <a:gd name="connsiteY28" fmla="*/ 195644 h 319469"/>
                      <a:gd name="connsiteX29" fmla="*/ 238125 w 397383"/>
                      <a:gd name="connsiteY29" fmla="*/ 186119 h 319469"/>
                      <a:gd name="connsiteX30" fmla="*/ 238125 w 397383"/>
                      <a:gd name="connsiteY30" fmla="*/ 216694 h 319469"/>
                      <a:gd name="connsiteX31" fmla="*/ 133350 w 397383"/>
                      <a:gd name="connsiteY3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58007 w 397383"/>
                      <a:gd name="connsiteY14" fmla="*/ 3524 h 319469"/>
                      <a:gd name="connsiteX15" fmla="*/ 86582 w 397383"/>
                      <a:gd name="connsiteY15" fmla="*/ 0 h 319469"/>
                      <a:gd name="connsiteX16" fmla="*/ 40196 w 397383"/>
                      <a:gd name="connsiteY16" fmla="*/ 70580 h 319469"/>
                      <a:gd name="connsiteX17" fmla="*/ 79439 w 397383"/>
                      <a:gd name="connsiteY17" fmla="*/ 60008 h 319469"/>
                      <a:gd name="connsiteX18" fmla="*/ 15240 w 397383"/>
                      <a:gd name="connsiteY18" fmla="*/ 158877 h 319469"/>
                      <a:gd name="connsiteX19" fmla="*/ 104775 w 397383"/>
                      <a:gd name="connsiteY19" fmla="*/ 148019 h 319469"/>
                      <a:gd name="connsiteX20" fmla="*/ 104775 w 397383"/>
                      <a:gd name="connsiteY20" fmla="*/ 243269 h 319469"/>
                      <a:gd name="connsiteX21" fmla="*/ 0 w 397383"/>
                      <a:gd name="connsiteY21" fmla="*/ 319469 h 319469"/>
                      <a:gd name="connsiteX22" fmla="*/ 397383 w 397383"/>
                      <a:gd name="connsiteY22" fmla="*/ 319469 h 319469"/>
                      <a:gd name="connsiteX23" fmla="*/ 268510 w 397383"/>
                      <a:gd name="connsiteY23" fmla="*/ 219075 h 319469"/>
                      <a:gd name="connsiteX24" fmla="*/ 133350 w 397383"/>
                      <a:gd name="connsiteY24" fmla="*/ 232124 h 319469"/>
                      <a:gd name="connsiteX25" fmla="*/ 133350 w 397383"/>
                      <a:gd name="connsiteY25" fmla="*/ 148019 h 319469"/>
                      <a:gd name="connsiteX26" fmla="*/ 208121 w 397383"/>
                      <a:gd name="connsiteY26" fmla="*/ 156591 h 319469"/>
                      <a:gd name="connsiteX27" fmla="*/ 190500 w 397383"/>
                      <a:gd name="connsiteY27" fmla="*/ 195644 h 319469"/>
                      <a:gd name="connsiteX28" fmla="*/ 238125 w 397383"/>
                      <a:gd name="connsiteY28" fmla="*/ 186119 h 319469"/>
                      <a:gd name="connsiteX29" fmla="*/ 238125 w 397383"/>
                      <a:gd name="connsiteY29" fmla="*/ 216694 h 319469"/>
                      <a:gd name="connsiteX30" fmla="*/ 133350 w 397383"/>
                      <a:gd name="connsiteY3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211455 w 397383"/>
                      <a:gd name="connsiteY12" fmla="*/ 70771 h 319469"/>
                      <a:gd name="connsiteX13" fmla="*/ 58007 w 397383"/>
                      <a:gd name="connsiteY13" fmla="*/ 3524 h 319469"/>
                      <a:gd name="connsiteX14" fmla="*/ 86582 w 397383"/>
                      <a:gd name="connsiteY14" fmla="*/ 0 h 319469"/>
                      <a:gd name="connsiteX15" fmla="*/ 40196 w 397383"/>
                      <a:gd name="connsiteY15" fmla="*/ 70580 h 319469"/>
                      <a:gd name="connsiteX16" fmla="*/ 79439 w 397383"/>
                      <a:gd name="connsiteY16" fmla="*/ 60008 h 319469"/>
                      <a:gd name="connsiteX17" fmla="*/ 15240 w 397383"/>
                      <a:gd name="connsiteY17" fmla="*/ 158877 h 319469"/>
                      <a:gd name="connsiteX18" fmla="*/ 104775 w 397383"/>
                      <a:gd name="connsiteY18" fmla="*/ 148019 h 319469"/>
                      <a:gd name="connsiteX19" fmla="*/ 104775 w 397383"/>
                      <a:gd name="connsiteY19" fmla="*/ 243269 h 319469"/>
                      <a:gd name="connsiteX20" fmla="*/ 0 w 397383"/>
                      <a:gd name="connsiteY20" fmla="*/ 319469 h 319469"/>
                      <a:gd name="connsiteX21" fmla="*/ 397383 w 397383"/>
                      <a:gd name="connsiteY21" fmla="*/ 319469 h 319469"/>
                      <a:gd name="connsiteX22" fmla="*/ 268510 w 397383"/>
                      <a:gd name="connsiteY22" fmla="*/ 219075 h 319469"/>
                      <a:gd name="connsiteX23" fmla="*/ 133350 w 397383"/>
                      <a:gd name="connsiteY23" fmla="*/ 232124 h 319469"/>
                      <a:gd name="connsiteX24" fmla="*/ 133350 w 397383"/>
                      <a:gd name="connsiteY24" fmla="*/ 148019 h 319469"/>
                      <a:gd name="connsiteX25" fmla="*/ 208121 w 397383"/>
                      <a:gd name="connsiteY25" fmla="*/ 156591 h 319469"/>
                      <a:gd name="connsiteX26" fmla="*/ 190500 w 397383"/>
                      <a:gd name="connsiteY26" fmla="*/ 195644 h 319469"/>
                      <a:gd name="connsiteX27" fmla="*/ 238125 w 397383"/>
                      <a:gd name="connsiteY27" fmla="*/ 186119 h 319469"/>
                      <a:gd name="connsiteX28" fmla="*/ 238125 w 397383"/>
                      <a:gd name="connsiteY28" fmla="*/ 216694 h 319469"/>
                      <a:gd name="connsiteX29" fmla="*/ 133350 w 397383"/>
                      <a:gd name="connsiteY2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11455 w 397383"/>
                      <a:gd name="connsiteY11" fmla="*/ 70771 h 319469"/>
                      <a:gd name="connsiteX12" fmla="*/ 58007 w 397383"/>
                      <a:gd name="connsiteY12" fmla="*/ 3524 h 319469"/>
                      <a:gd name="connsiteX13" fmla="*/ 86582 w 397383"/>
                      <a:gd name="connsiteY13" fmla="*/ 0 h 319469"/>
                      <a:gd name="connsiteX14" fmla="*/ 40196 w 397383"/>
                      <a:gd name="connsiteY14" fmla="*/ 70580 h 319469"/>
                      <a:gd name="connsiteX15" fmla="*/ 79439 w 397383"/>
                      <a:gd name="connsiteY15" fmla="*/ 60008 h 319469"/>
                      <a:gd name="connsiteX16" fmla="*/ 15240 w 397383"/>
                      <a:gd name="connsiteY16" fmla="*/ 158877 h 319469"/>
                      <a:gd name="connsiteX17" fmla="*/ 104775 w 397383"/>
                      <a:gd name="connsiteY17" fmla="*/ 148019 h 319469"/>
                      <a:gd name="connsiteX18" fmla="*/ 104775 w 397383"/>
                      <a:gd name="connsiteY18" fmla="*/ 243269 h 319469"/>
                      <a:gd name="connsiteX19" fmla="*/ 0 w 397383"/>
                      <a:gd name="connsiteY19" fmla="*/ 319469 h 319469"/>
                      <a:gd name="connsiteX20" fmla="*/ 397383 w 397383"/>
                      <a:gd name="connsiteY20" fmla="*/ 319469 h 319469"/>
                      <a:gd name="connsiteX21" fmla="*/ 268510 w 397383"/>
                      <a:gd name="connsiteY21" fmla="*/ 219075 h 319469"/>
                      <a:gd name="connsiteX22" fmla="*/ 133350 w 397383"/>
                      <a:gd name="connsiteY22" fmla="*/ 232124 h 319469"/>
                      <a:gd name="connsiteX23" fmla="*/ 133350 w 397383"/>
                      <a:gd name="connsiteY23" fmla="*/ 148019 h 319469"/>
                      <a:gd name="connsiteX24" fmla="*/ 208121 w 397383"/>
                      <a:gd name="connsiteY24" fmla="*/ 156591 h 319469"/>
                      <a:gd name="connsiteX25" fmla="*/ 190500 w 397383"/>
                      <a:gd name="connsiteY25" fmla="*/ 195644 h 319469"/>
                      <a:gd name="connsiteX26" fmla="*/ 238125 w 397383"/>
                      <a:gd name="connsiteY26" fmla="*/ 186119 h 319469"/>
                      <a:gd name="connsiteX27" fmla="*/ 238125 w 397383"/>
                      <a:gd name="connsiteY27" fmla="*/ 216694 h 319469"/>
                      <a:gd name="connsiteX28" fmla="*/ 133350 w 397383"/>
                      <a:gd name="connsiteY2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47650 w 397383"/>
                      <a:gd name="connsiteY7" fmla="*/ 33719 h 319469"/>
                      <a:gd name="connsiteX8" fmla="*/ 205740 w 397383"/>
                      <a:gd name="connsiteY8" fmla="*/ 94964 h 319469"/>
                      <a:gd name="connsiteX9" fmla="*/ 224123 w 397383"/>
                      <a:gd name="connsiteY9" fmla="*/ 92678 h 319469"/>
                      <a:gd name="connsiteX10" fmla="*/ 211455 w 397383"/>
                      <a:gd name="connsiteY10" fmla="*/ 70771 h 319469"/>
                      <a:gd name="connsiteX11" fmla="*/ 58007 w 397383"/>
                      <a:gd name="connsiteY11" fmla="*/ 3524 h 319469"/>
                      <a:gd name="connsiteX12" fmla="*/ 86582 w 397383"/>
                      <a:gd name="connsiteY12" fmla="*/ 0 h 319469"/>
                      <a:gd name="connsiteX13" fmla="*/ 40196 w 397383"/>
                      <a:gd name="connsiteY13" fmla="*/ 70580 h 319469"/>
                      <a:gd name="connsiteX14" fmla="*/ 79439 w 397383"/>
                      <a:gd name="connsiteY14" fmla="*/ 60008 h 319469"/>
                      <a:gd name="connsiteX15" fmla="*/ 15240 w 397383"/>
                      <a:gd name="connsiteY15" fmla="*/ 158877 h 319469"/>
                      <a:gd name="connsiteX16" fmla="*/ 104775 w 397383"/>
                      <a:gd name="connsiteY16" fmla="*/ 148019 h 319469"/>
                      <a:gd name="connsiteX17" fmla="*/ 104775 w 397383"/>
                      <a:gd name="connsiteY17" fmla="*/ 243269 h 319469"/>
                      <a:gd name="connsiteX18" fmla="*/ 0 w 397383"/>
                      <a:gd name="connsiteY18" fmla="*/ 319469 h 319469"/>
                      <a:gd name="connsiteX19" fmla="*/ 397383 w 397383"/>
                      <a:gd name="connsiteY19" fmla="*/ 319469 h 319469"/>
                      <a:gd name="connsiteX20" fmla="*/ 268510 w 397383"/>
                      <a:gd name="connsiteY20" fmla="*/ 219075 h 319469"/>
                      <a:gd name="connsiteX21" fmla="*/ 133350 w 397383"/>
                      <a:gd name="connsiteY21" fmla="*/ 232124 h 319469"/>
                      <a:gd name="connsiteX22" fmla="*/ 133350 w 397383"/>
                      <a:gd name="connsiteY22" fmla="*/ 148019 h 319469"/>
                      <a:gd name="connsiteX23" fmla="*/ 208121 w 397383"/>
                      <a:gd name="connsiteY23" fmla="*/ 156591 h 319469"/>
                      <a:gd name="connsiteX24" fmla="*/ 190500 w 397383"/>
                      <a:gd name="connsiteY24" fmla="*/ 195644 h 319469"/>
                      <a:gd name="connsiteX25" fmla="*/ 238125 w 397383"/>
                      <a:gd name="connsiteY25" fmla="*/ 186119 h 319469"/>
                      <a:gd name="connsiteX26" fmla="*/ 238125 w 397383"/>
                      <a:gd name="connsiteY26" fmla="*/ 216694 h 319469"/>
                      <a:gd name="connsiteX27" fmla="*/ 133350 w 397383"/>
                      <a:gd name="connsiteY27"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47650 w 397383"/>
                      <a:gd name="connsiteY6" fmla="*/ 33719 h 319469"/>
                      <a:gd name="connsiteX7" fmla="*/ 205740 w 397383"/>
                      <a:gd name="connsiteY7" fmla="*/ 94964 h 319469"/>
                      <a:gd name="connsiteX8" fmla="*/ 224123 w 397383"/>
                      <a:gd name="connsiteY8" fmla="*/ 92678 h 319469"/>
                      <a:gd name="connsiteX9" fmla="*/ 211455 w 397383"/>
                      <a:gd name="connsiteY9" fmla="*/ 70771 h 319469"/>
                      <a:gd name="connsiteX10" fmla="*/ 58007 w 397383"/>
                      <a:gd name="connsiteY10" fmla="*/ 3524 h 319469"/>
                      <a:gd name="connsiteX11" fmla="*/ 86582 w 397383"/>
                      <a:gd name="connsiteY11" fmla="*/ 0 h 319469"/>
                      <a:gd name="connsiteX12" fmla="*/ 40196 w 397383"/>
                      <a:gd name="connsiteY12" fmla="*/ 70580 h 319469"/>
                      <a:gd name="connsiteX13" fmla="*/ 79439 w 397383"/>
                      <a:gd name="connsiteY13" fmla="*/ 60008 h 319469"/>
                      <a:gd name="connsiteX14" fmla="*/ 15240 w 397383"/>
                      <a:gd name="connsiteY14" fmla="*/ 158877 h 319469"/>
                      <a:gd name="connsiteX15" fmla="*/ 104775 w 397383"/>
                      <a:gd name="connsiteY15" fmla="*/ 148019 h 319469"/>
                      <a:gd name="connsiteX16" fmla="*/ 104775 w 397383"/>
                      <a:gd name="connsiteY16" fmla="*/ 243269 h 319469"/>
                      <a:gd name="connsiteX17" fmla="*/ 0 w 397383"/>
                      <a:gd name="connsiteY17" fmla="*/ 319469 h 319469"/>
                      <a:gd name="connsiteX18" fmla="*/ 397383 w 397383"/>
                      <a:gd name="connsiteY18" fmla="*/ 319469 h 319469"/>
                      <a:gd name="connsiteX19" fmla="*/ 268510 w 397383"/>
                      <a:gd name="connsiteY19" fmla="*/ 219075 h 319469"/>
                      <a:gd name="connsiteX20" fmla="*/ 133350 w 397383"/>
                      <a:gd name="connsiteY20" fmla="*/ 232124 h 319469"/>
                      <a:gd name="connsiteX21" fmla="*/ 133350 w 397383"/>
                      <a:gd name="connsiteY21" fmla="*/ 148019 h 319469"/>
                      <a:gd name="connsiteX22" fmla="*/ 208121 w 397383"/>
                      <a:gd name="connsiteY22" fmla="*/ 156591 h 319469"/>
                      <a:gd name="connsiteX23" fmla="*/ 190500 w 397383"/>
                      <a:gd name="connsiteY23" fmla="*/ 195644 h 319469"/>
                      <a:gd name="connsiteX24" fmla="*/ 238125 w 397383"/>
                      <a:gd name="connsiteY24" fmla="*/ 186119 h 319469"/>
                      <a:gd name="connsiteX25" fmla="*/ 238125 w 397383"/>
                      <a:gd name="connsiteY25" fmla="*/ 216694 h 319469"/>
                      <a:gd name="connsiteX26" fmla="*/ 133350 w 397383"/>
                      <a:gd name="connsiteY26"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247650 w 397383"/>
                      <a:gd name="connsiteY5" fmla="*/ 33719 h 319469"/>
                      <a:gd name="connsiteX6" fmla="*/ 205740 w 397383"/>
                      <a:gd name="connsiteY6" fmla="*/ 94964 h 319469"/>
                      <a:gd name="connsiteX7" fmla="*/ 224123 w 397383"/>
                      <a:gd name="connsiteY7" fmla="*/ 92678 h 319469"/>
                      <a:gd name="connsiteX8" fmla="*/ 211455 w 397383"/>
                      <a:gd name="connsiteY8" fmla="*/ 70771 h 319469"/>
                      <a:gd name="connsiteX9" fmla="*/ 58007 w 397383"/>
                      <a:gd name="connsiteY9" fmla="*/ 3524 h 319469"/>
                      <a:gd name="connsiteX10" fmla="*/ 86582 w 397383"/>
                      <a:gd name="connsiteY10" fmla="*/ 0 h 319469"/>
                      <a:gd name="connsiteX11" fmla="*/ 40196 w 397383"/>
                      <a:gd name="connsiteY11" fmla="*/ 70580 h 319469"/>
                      <a:gd name="connsiteX12" fmla="*/ 79439 w 397383"/>
                      <a:gd name="connsiteY12" fmla="*/ 60008 h 319469"/>
                      <a:gd name="connsiteX13" fmla="*/ 15240 w 397383"/>
                      <a:gd name="connsiteY13" fmla="*/ 158877 h 319469"/>
                      <a:gd name="connsiteX14" fmla="*/ 104775 w 397383"/>
                      <a:gd name="connsiteY14" fmla="*/ 148019 h 319469"/>
                      <a:gd name="connsiteX15" fmla="*/ 104775 w 397383"/>
                      <a:gd name="connsiteY15" fmla="*/ 243269 h 319469"/>
                      <a:gd name="connsiteX16" fmla="*/ 0 w 397383"/>
                      <a:gd name="connsiteY16" fmla="*/ 319469 h 319469"/>
                      <a:gd name="connsiteX17" fmla="*/ 397383 w 397383"/>
                      <a:gd name="connsiteY17" fmla="*/ 319469 h 319469"/>
                      <a:gd name="connsiteX18" fmla="*/ 268510 w 397383"/>
                      <a:gd name="connsiteY18" fmla="*/ 219075 h 319469"/>
                      <a:gd name="connsiteX19" fmla="*/ 133350 w 397383"/>
                      <a:gd name="connsiteY19" fmla="*/ 232124 h 319469"/>
                      <a:gd name="connsiteX20" fmla="*/ 133350 w 397383"/>
                      <a:gd name="connsiteY20" fmla="*/ 148019 h 319469"/>
                      <a:gd name="connsiteX21" fmla="*/ 208121 w 397383"/>
                      <a:gd name="connsiteY21" fmla="*/ 156591 h 319469"/>
                      <a:gd name="connsiteX22" fmla="*/ 190500 w 397383"/>
                      <a:gd name="connsiteY22" fmla="*/ 195644 h 319469"/>
                      <a:gd name="connsiteX23" fmla="*/ 238125 w 397383"/>
                      <a:gd name="connsiteY23" fmla="*/ 186119 h 319469"/>
                      <a:gd name="connsiteX24" fmla="*/ 238125 w 397383"/>
                      <a:gd name="connsiteY24" fmla="*/ 216694 h 319469"/>
                      <a:gd name="connsiteX25" fmla="*/ 133350 w 397383"/>
                      <a:gd name="connsiteY25"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79464 w 397383"/>
                      <a:gd name="connsiteY3" fmla="*/ 131445 h 319469"/>
                      <a:gd name="connsiteX4" fmla="*/ 247650 w 397383"/>
                      <a:gd name="connsiteY4" fmla="*/ 33719 h 319469"/>
                      <a:gd name="connsiteX5" fmla="*/ 205740 w 397383"/>
                      <a:gd name="connsiteY5" fmla="*/ 94964 h 319469"/>
                      <a:gd name="connsiteX6" fmla="*/ 224123 w 397383"/>
                      <a:gd name="connsiteY6" fmla="*/ 92678 h 319469"/>
                      <a:gd name="connsiteX7" fmla="*/ 211455 w 397383"/>
                      <a:gd name="connsiteY7" fmla="*/ 70771 h 319469"/>
                      <a:gd name="connsiteX8" fmla="*/ 58007 w 397383"/>
                      <a:gd name="connsiteY8" fmla="*/ 3524 h 319469"/>
                      <a:gd name="connsiteX9" fmla="*/ 86582 w 397383"/>
                      <a:gd name="connsiteY9" fmla="*/ 0 h 319469"/>
                      <a:gd name="connsiteX10" fmla="*/ 40196 w 397383"/>
                      <a:gd name="connsiteY10" fmla="*/ 70580 h 319469"/>
                      <a:gd name="connsiteX11" fmla="*/ 79439 w 397383"/>
                      <a:gd name="connsiteY11" fmla="*/ 60008 h 319469"/>
                      <a:gd name="connsiteX12" fmla="*/ 15240 w 397383"/>
                      <a:gd name="connsiteY12" fmla="*/ 158877 h 319469"/>
                      <a:gd name="connsiteX13" fmla="*/ 104775 w 397383"/>
                      <a:gd name="connsiteY13" fmla="*/ 148019 h 319469"/>
                      <a:gd name="connsiteX14" fmla="*/ 104775 w 397383"/>
                      <a:gd name="connsiteY14" fmla="*/ 243269 h 319469"/>
                      <a:gd name="connsiteX15" fmla="*/ 0 w 397383"/>
                      <a:gd name="connsiteY15" fmla="*/ 319469 h 319469"/>
                      <a:gd name="connsiteX16" fmla="*/ 397383 w 397383"/>
                      <a:gd name="connsiteY16" fmla="*/ 319469 h 319469"/>
                      <a:gd name="connsiteX17" fmla="*/ 268510 w 397383"/>
                      <a:gd name="connsiteY17" fmla="*/ 219075 h 319469"/>
                      <a:gd name="connsiteX18" fmla="*/ 133350 w 397383"/>
                      <a:gd name="connsiteY18" fmla="*/ 232124 h 319469"/>
                      <a:gd name="connsiteX19" fmla="*/ 133350 w 397383"/>
                      <a:gd name="connsiteY19" fmla="*/ 148019 h 319469"/>
                      <a:gd name="connsiteX20" fmla="*/ 208121 w 397383"/>
                      <a:gd name="connsiteY20" fmla="*/ 156591 h 319469"/>
                      <a:gd name="connsiteX21" fmla="*/ 190500 w 397383"/>
                      <a:gd name="connsiteY21" fmla="*/ 195644 h 319469"/>
                      <a:gd name="connsiteX22" fmla="*/ 238125 w 397383"/>
                      <a:gd name="connsiteY22" fmla="*/ 186119 h 319469"/>
                      <a:gd name="connsiteX23" fmla="*/ 238125 w 397383"/>
                      <a:gd name="connsiteY23" fmla="*/ 216694 h 319469"/>
                      <a:gd name="connsiteX24" fmla="*/ 133350 w 397383"/>
                      <a:gd name="connsiteY24"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186119 h 319469"/>
                      <a:gd name="connsiteX22" fmla="*/ 238125 w 397383"/>
                      <a:gd name="connsiteY22" fmla="*/ 216694 h 319469"/>
                      <a:gd name="connsiteX23" fmla="*/ 133350 w 397383"/>
                      <a:gd name="connsiteY23"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216694 h 319469"/>
                      <a:gd name="connsiteX22" fmla="*/ 133350 w 397383"/>
                      <a:gd name="connsiteY2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238125 w 397383"/>
                      <a:gd name="connsiteY20" fmla="*/ 216694 h 319469"/>
                      <a:gd name="connsiteX21" fmla="*/ 133350 w 397383"/>
                      <a:gd name="connsiteY2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38125 w 397383"/>
                      <a:gd name="connsiteY19" fmla="*/ 216694 h 319469"/>
                      <a:gd name="connsiteX20" fmla="*/ 133350 w 397383"/>
                      <a:gd name="connsiteY2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11455 w 397383"/>
                      <a:gd name="connsiteY5" fmla="*/ 70771 h 319469"/>
                      <a:gd name="connsiteX6" fmla="*/ 58007 w 397383"/>
                      <a:gd name="connsiteY6" fmla="*/ 3524 h 319469"/>
                      <a:gd name="connsiteX7" fmla="*/ 86582 w 397383"/>
                      <a:gd name="connsiteY7" fmla="*/ 0 h 319469"/>
                      <a:gd name="connsiteX8" fmla="*/ 40196 w 397383"/>
                      <a:gd name="connsiteY8" fmla="*/ 70580 h 319469"/>
                      <a:gd name="connsiteX9" fmla="*/ 79439 w 397383"/>
                      <a:gd name="connsiteY9" fmla="*/ 60008 h 319469"/>
                      <a:gd name="connsiteX10" fmla="*/ 15240 w 397383"/>
                      <a:gd name="connsiteY10" fmla="*/ 158877 h 319469"/>
                      <a:gd name="connsiteX11" fmla="*/ 104775 w 397383"/>
                      <a:gd name="connsiteY11" fmla="*/ 148019 h 319469"/>
                      <a:gd name="connsiteX12" fmla="*/ 104775 w 397383"/>
                      <a:gd name="connsiteY12" fmla="*/ 243269 h 319469"/>
                      <a:gd name="connsiteX13" fmla="*/ 0 w 397383"/>
                      <a:gd name="connsiteY13" fmla="*/ 319469 h 319469"/>
                      <a:gd name="connsiteX14" fmla="*/ 397383 w 397383"/>
                      <a:gd name="connsiteY14" fmla="*/ 319469 h 319469"/>
                      <a:gd name="connsiteX15" fmla="*/ 268510 w 397383"/>
                      <a:gd name="connsiteY15" fmla="*/ 219075 h 319469"/>
                      <a:gd name="connsiteX16" fmla="*/ 133350 w 397383"/>
                      <a:gd name="connsiteY16" fmla="*/ 232124 h 319469"/>
                      <a:gd name="connsiteX17" fmla="*/ 133350 w 397383"/>
                      <a:gd name="connsiteY17" fmla="*/ 148019 h 319469"/>
                      <a:gd name="connsiteX18" fmla="*/ 238125 w 397383"/>
                      <a:gd name="connsiteY18" fmla="*/ 216694 h 319469"/>
                      <a:gd name="connsiteX19" fmla="*/ 133350 w 397383"/>
                      <a:gd name="connsiteY1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11455 w 397383"/>
                      <a:gd name="connsiteY4" fmla="*/ 70771 h 319469"/>
                      <a:gd name="connsiteX5" fmla="*/ 58007 w 397383"/>
                      <a:gd name="connsiteY5" fmla="*/ 3524 h 319469"/>
                      <a:gd name="connsiteX6" fmla="*/ 86582 w 397383"/>
                      <a:gd name="connsiteY6" fmla="*/ 0 h 319469"/>
                      <a:gd name="connsiteX7" fmla="*/ 40196 w 397383"/>
                      <a:gd name="connsiteY7" fmla="*/ 70580 h 319469"/>
                      <a:gd name="connsiteX8" fmla="*/ 79439 w 397383"/>
                      <a:gd name="connsiteY8" fmla="*/ 60008 h 319469"/>
                      <a:gd name="connsiteX9" fmla="*/ 15240 w 397383"/>
                      <a:gd name="connsiteY9" fmla="*/ 158877 h 319469"/>
                      <a:gd name="connsiteX10" fmla="*/ 104775 w 397383"/>
                      <a:gd name="connsiteY10" fmla="*/ 148019 h 319469"/>
                      <a:gd name="connsiteX11" fmla="*/ 104775 w 397383"/>
                      <a:gd name="connsiteY11" fmla="*/ 243269 h 319469"/>
                      <a:gd name="connsiteX12" fmla="*/ 0 w 397383"/>
                      <a:gd name="connsiteY12" fmla="*/ 319469 h 319469"/>
                      <a:gd name="connsiteX13" fmla="*/ 397383 w 397383"/>
                      <a:gd name="connsiteY13" fmla="*/ 319469 h 319469"/>
                      <a:gd name="connsiteX14" fmla="*/ 268510 w 397383"/>
                      <a:gd name="connsiteY14" fmla="*/ 219075 h 319469"/>
                      <a:gd name="connsiteX15" fmla="*/ 133350 w 397383"/>
                      <a:gd name="connsiteY15" fmla="*/ 232124 h 319469"/>
                      <a:gd name="connsiteX16" fmla="*/ 133350 w 397383"/>
                      <a:gd name="connsiteY16" fmla="*/ 148019 h 319469"/>
                      <a:gd name="connsiteX17" fmla="*/ 238125 w 397383"/>
                      <a:gd name="connsiteY17" fmla="*/ 216694 h 319469"/>
                      <a:gd name="connsiteX18" fmla="*/ 133350 w 397383"/>
                      <a:gd name="connsiteY1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58007 w 397383"/>
                      <a:gd name="connsiteY4" fmla="*/ 3524 h 319469"/>
                      <a:gd name="connsiteX5" fmla="*/ 86582 w 397383"/>
                      <a:gd name="connsiteY5" fmla="*/ 0 h 319469"/>
                      <a:gd name="connsiteX6" fmla="*/ 40196 w 397383"/>
                      <a:gd name="connsiteY6" fmla="*/ 70580 h 319469"/>
                      <a:gd name="connsiteX7" fmla="*/ 79439 w 397383"/>
                      <a:gd name="connsiteY7" fmla="*/ 60008 h 319469"/>
                      <a:gd name="connsiteX8" fmla="*/ 15240 w 397383"/>
                      <a:gd name="connsiteY8" fmla="*/ 158877 h 319469"/>
                      <a:gd name="connsiteX9" fmla="*/ 104775 w 397383"/>
                      <a:gd name="connsiteY9" fmla="*/ 148019 h 319469"/>
                      <a:gd name="connsiteX10" fmla="*/ 104775 w 397383"/>
                      <a:gd name="connsiteY10" fmla="*/ 243269 h 319469"/>
                      <a:gd name="connsiteX11" fmla="*/ 0 w 397383"/>
                      <a:gd name="connsiteY11" fmla="*/ 319469 h 319469"/>
                      <a:gd name="connsiteX12" fmla="*/ 397383 w 397383"/>
                      <a:gd name="connsiteY12" fmla="*/ 319469 h 319469"/>
                      <a:gd name="connsiteX13" fmla="*/ 268510 w 397383"/>
                      <a:gd name="connsiteY13" fmla="*/ 219075 h 319469"/>
                      <a:gd name="connsiteX14" fmla="*/ 133350 w 397383"/>
                      <a:gd name="connsiteY14" fmla="*/ 232124 h 319469"/>
                      <a:gd name="connsiteX15" fmla="*/ 133350 w 397383"/>
                      <a:gd name="connsiteY15" fmla="*/ 148019 h 319469"/>
                      <a:gd name="connsiteX16" fmla="*/ 238125 w 397383"/>
                      <a:gd name="connsiteY16" fmla="*/ 216694 h 319469"/>
                      <a:gd name="connsiteX17" fmla="*/ 133350 w 397383"/>
                      <a:gd name="connsiteY17" fmla="*/ 232124 h 319469"/>
                      <a:gd name="connsiteX0" fmla="*/ 268510 w 397383"/>
                      <a:gd name="connsiteY0" fmla="*/ 215551 h 315945"/>
                      <a:gd name="connsiteX1" fmla="*/ 266700 w 397383"/>
                      <a:gd name="connsiteY1" fmla="*/ 215551 h 315945"/>
                      <a:gd name="connsiteX2" fmla="*/ 266700 w 397383"/>
                      <a:gd name="connsiteY2" fmla="*/ 182595 h 315945"/>
                      <a:gd name="connsiteX3" fmla="*/ 247650 w 397383"/>
                      <a:gd name="connsiteY3" fmla="*/ 30195 h 315945"/>
                      <a:gd name="connsiteX4" fmla="*/ 58007 w 397383"/>
                      <a:gd name="connsiteY4" fmla="*/ 0 h 315945"/>
                      <a:gd name="connsiteX5" fmla="*/ 40196 w 397383"/>
                      <a:gd name="connsiteY5" fmla="*/ 67056 h 315945"/>
                      <a:gd name="connsiteX6" fmla="*/ 79439 w 397383"/>
                      <a:gd name="connsiteY6" fmla="*/ 56484 h 315945"/>
                      <a:gd name="connsiteX7" fmla="*/ 15240 w 397383"/>
                      <a:gd name="connsiteY7" fmla="*/ 155353 h 315945"/>
                      <a:gd name="connsiteX8" fmla="*/ 104775 w 397383"/>
                      <a:gd name="connsiteY8" fmla="*/ 144495 h 315945"/>
                      <a:gd name="connsiteX9" fmla="*/ 104775 w 397383"/>
                      <a:gd name="connsiteY9" fmla="*/ 239745 h 315945"/>
                      <a:gd name="connsiteX10" fmla="*/ 0 w 397383"/>
                      <a:gd name="connsiteY10" fmla="*/ 315945 h 315945"/>
                      <a:gd name="connsiteX11" fmla="*/ 397383 w 397383"/>
                      <a:gd name="connsiteY11" fmla="*/ 315945 h 315945"/>
                      <a:gd name="connsiteX12" fmla="*/ 268510 w 397383"/>
                      <a:gd name="connsiteY12" fmla="*/ 215551 h 315945"/>
                      <a:gd name="connsiteX13" fmla="*/ 133350 w 397383"/>
                      <a:gd name="connsiteY13" fmla="*/ 228600 h 315945"/>
                      <a:gd name="connsiteX14" fmla="*/ 133350 w 397383"/>
                      <a:gd name="connsiteY14" fmla="*/ 144495 h 315945"/>
                      <a:gd name="connsiteX15" fmla="*/ 238125 w 397383"/>
                      <a:gd name="connsiteY15" fmla="*/ 213170 h 315945"/>
                      <a:gd name="connsiteX16" fmla="*/ 133350 w 397383"/>
                      <a:gd name="connsiteY16" fmla="*/ 228600 h 315945"/>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40196 w 397383"/>
                      <a:gd name="connsiteY4" fmla="*/ 36861 h 285750"/>
                      <a:gd name="connsiteX5" fmla="*/ 79439 w 397383"/>
                      <a:gd name="connsiteY5" fmla="*/ 26289 h 285750"/>
                      <a:gd name="connsiteX6" fmla="*/ 15240 w 397383"/>
                      <a:gd name="connsiteY6" fmla="*/ 125158 h 285750"/>
                      <a:gd name="connsiteX7" fmla="*/ 104775 w 397383"/>
                      <a:gd name="connsiteY7" fmla="*/ 114300 h 285750"/>
                      <a:gd name="connsiteX8" fmla="*/ 104775 w 397383"/>
                      <a:gd name="connsiteY8" fmla="*/ 209550 h 285750"/>
                      <a:gd name="connsiteX9" fmla="*/ 0 w 397383"/>
                      <a:gd name="connsiteY9" fmla="*/ 285750 h 285750"/>
                      <a:gd name="connsiteX10" fmla="*/ 397383 w 397383"/>
                      <a:gd name="connsiteY10" fmla="*/ 285750 h 285750"/>
                      <a:gd name="connsiteX11" fmla="*/ 268510 w 397383"/>
                      <a:gd name="connsiteY11" fmla="*/ 185356 h 285750"/>
                      <a:gd name="connsiteX12" fmla="*/ 133350 w 397383"/>
                      <a:gd name="connsiteY12" fmla="*/ 198405 h 285750"/>
                      <a:gd name="connsiteX13" fmla="*/ 133350 w 397383"/>
                      <a:gd name="connsiteY13" fmla="*/ 114300 h 285750"/>
                      <a:gd name="connsiteX14" fmla="*/ 238125 w 397383"/>
                      <a:gd name="connsiteY14" fmla="*/ 182975 h 285750"/>
                      <a:gd name="connsiteX15" fmla="*/ 133350 w 397383"/>
                      <a:gd name="connsiteY15"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79439 w 397383"/>
                      <a:gd name="connsiteY4" fmla="*/ 26289 h 285750"/>
                      <a:gd name="connsiteX5" fmla="*/ 15240 w 397383"/>
                      <a:gd name="connsiteY5" fmla="*/ 125158 h 285750"/>
                      <a:gd name="connsiteX6" fmla="*/ 104775 w 397383"/>
                      <a:gd name="connsiteY6" fmla="*/ 114300 h 285750"/>
                      <a:gd name="connsiteX7" fmla="*/ 104775 w 397383"/>
                      <a:gd name="connsiteY7" fmla="*/ 209550 h 285750"/>
                      <a:gd name="connsiteX8" fmla="*/ 0 w 397383"/>
                      <a:gd name="connsiteY8" fmla="*/ 285750 h 285750"/>
                      <a:gd name="connsiteX9" fmla="*/ 397383 w 397383"/>
                      <a:gd name="connsiteY9" fmla="*/ 285750 h 285750"/>
                      <a:gd name="connsiteX10" fmla="*/ 268510 w 397383"/>
                      <a:gd name="connsiteY10" fmla="*/ 185356 h 285750"/>
                      <a:gd name="connsiteX11" fmla="*/ 133350 w 397383"/>
                      <a:gd name="connsiteY11" fmla="*/ 198405 h 285750"/>
                      <a:gd name="connsiteX12" fmla="*/ 133350 w 397383"/>
                      <a:gd name="connsiteY12" fmla="*/ 114300 h 285750"/>
                      <a:gd name="connsiteX13" fmla="*/ 238125 w 397383"/>
                      <a:gd name="connsiteY13" fmla="*/ 182975 h 285750"/>
                      <a:gd name="connsiteX14" fmla="*/ 133350 w 397383"/>
                      <a:gd name="connsiteY14"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5240 w 397383"/>
                      <a:gd name="connsiteY4" fmla="*/ 125158 h 285750"/>
                      <a:gd name="connsiteX5" fmla="*/ 104775 w 397383"/>
                      <a:gd name="connsiteY5" fmla="*/ 114300 h 285750"/>
                      <a:gd name="connsiteX6" fmla="*/ 104775 w 397383"/>
                      <a:gd name="connsiteY6" fmla="*/ 209550 h 285750"/>
                      <a:gd name="connsiteX7" fmla="*/ 0 w 397383"/>
                      <a:gd name="connsiteY7" fmla="*/ 285750 h 285750"/>
                      <a:gd name="connsiteX8" fmla="*/ 397383 w 397383"/>
                      <a:gd name="connsiteY8" fmla="*/ 285750 h 285750"/>
                      <a:gd name="connsiteX9" fmla="*/ 268510 w 397383"/>
                      <a:gd name="connsiteY9" fmla="*/ 185356 h 285750"/>
                      <a:gd name="connsiteX10" fmla="*/ 133350 w 397383"/>
                      <a:gd name="connsiteY10" fmla="*/ 198405 h 285750"/>
                      <a:gd name="connsiteX11" fmla="*/ 133350 w 397383"/>
                      <a:gd name="connsiteY11" fmla="*/ 114300 h 285750"/>
                      <a:gd name="connsiteX12" fmla="*/ 238125 w 397383"/>
                      <a:gd name="connsiteY12" fmla="*/ 182975 h 285750"/>
                      <a:gd name="connsiteX13" fmla="*/ 133350 w 397383"/>
                      <a:gd name="connsiteY13"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114300 h 285750"/>
                      <a:gd name="connsiteX5" fmla="*/ 104775 w 397383"/>
                      <a:gd name="connsiteY5" fmla="*/ 209550 h 285750"/>
                      <a:gd name="connsiteX6" fmla="*/ 0 w 397383"/>
                      <a:gd name="connsiteY6" fmla="*/ 285750 h 285750"/>
                      <a:gd name="connsiteX7" fmla="*/ 397383 w 397383"/>
                      <a:gd name="connsiteY7" fmla="*/ 285750 h 285750"/>
                      <a:gd name="connsiteX8" fmla="*/ 268510 w 397383"/>
                      <a:gd name="connsiteY8" fmla="*/ 185356 h 285750"/>
                      <a:gd name="connsiteX9" fmla="*/ 133350 w 397383"/>
                      <a:gd name="connsiteY9" fmla="*/ 198405 h 285750"/>
                      <a:gd name="connsiteX10" fmla="*/ 133350 w 397383"/>
                      <a:gd name="connsiteY10" fmla="*/ 114300 h 285750"/>
                      <a:gd name="connsiteX11" fmla="*/ 238125 w 397383"/>
                      <a:gd name="connsiteY11" fmla="*/ 182975 h 285750"/>
                      <a:gd name="connsiteX12" fmla="*/ 133350 w 397383"/>
                      <a:gd name="connsiteY12"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209550 h 285750"/>
                      <a:gd name="connsiteX5" fmla="*/ 0 w 397383"/>
                      <a:gd name="connsiteY5" fmla="*/ 285750 h 285750"/>
                      <a:gd name="connsiteX6" fmla="*/ 397383 w 397383"/>
                      <a:gd name="connsiteY6" fmla="*/ 285750 h 285750"/>
                      <a:gd name="connsiteX7" fmla="*/ 268510 w 397383"/>
                      <a:gd name="connsiteY7" fmla="*/ 185356 h 285750"/>
                      <a:gd name="connsiteX8" fmla="*/ 133350 w 397383"/>
                      <a:gd name="connsiteY8" fmla="*/ 198405 h 285750"/>
                      <a:gd name="connsiteX9" fmla="*/ 133350 w 397383"/>
                      <a:gd name="connsiteY9" fmla="*/ 114300 h 285750"/>
                      <a:gd name="connsiteX10" fmla="*/ 238125 w 397383"/>
                      <a:gd name="connsiteY10" fmla="*/ 182975 h 285750"/>
                      <a:gd name="connsiteX11" fmla="*/ 133350 w 397383"/>
                      <a:gd name="connsiteY11"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33350 w 397383"/>
                      <a:gd name="connsiteY7" fmla="*/ 198405 h 285750"/>
                      <a:gd name="connsiteX8" fmla="*/ 133350 w 397383"/>
                      <a:gd name="connsiteY8" fmla="*/ 114300 h 285750"/>
                      <a:gd name="connsiteX9" fmla="*/ 238125 w 397383"/>
                      <a:gd name="connsiteY9" fmla="*/ 182975 h 285750"/>
                      <a:gd name="connsiteX10" fmla="*/ 133350 w 397383"/>
                      <a:gd name="connsiteY10"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71450 w 397383"/>
                      <a:gd name="connsiteY7" fmla="*/ 162210 h 285750"/>
                      <a:gd name="connsiteX8" fmla="*/ 133350 w 397383"/>
                      <a:gd name="connsiteY8" fmla="*/ 114300 h 285750"/>
                      <a:gd name="connsiteX9" fmla="*/ 238125 w 397383"/>
                      <a:gd name="connsiteY9" fmla="*/ 182975 h 285750"/>
                      <a:gd name="connsiteX10" fmla="*/ 171450 w 397383"/>
                      <a:gd name="connsiteY10" fmla="*/ 162210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84785 w 397383"/>
                      <a:gd name="connsiteY7" fmla="*/ 190785 h 285750"/>
                      <a:gd name="connsiteX8" fmla="*/ 133350 w 397383"/>
                      <a:gd name="connsiteY8" fmla="*/ 114300 h 285750"/>
                      <a:gd name="connsiteX9" fmla="*/ 238125 w 397383"/>
                      <a:gd name="connsiteY9" fmla="*/ 182975 h 285750"/>
                      <a:gd name="connsiteX10" fmla="*/ 184785 w 397383"/>
                      <a:gd name="connsiteY10" fmla="*/ 190785 h 2857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38125 w 397383"/>
                      <a:gd name="connsiteY9" fmla="*/ 6867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40030 w 397383"/>
                      <a:gd name="connsiteY9" fmla="*/ 2676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240030 w 397383"/>
                      <a:gd name="connsiteY7" fmla="*/ 46005 h 171450"/>
                      <a:gd name="connsiteX8" fmla="*/ 133350 w 397383"/>
                      <a:gd name="connsiteY8" fmla="*/ 0 h 171450"/>
                      <a:gd name="connsiteX9" fmla="*/ 240030 w 397383"/>
                      <a:gd name="connsiteY9" fmla="*/ 26765 h 171450"/>
                      <a:gd name="connsiteX10" fmla="*/ 240030 w 397383"/>
                      <a:gd name="connsiteY10" fmla="*/ 4600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69545 w 397383"/>
                      <a:gd name="connsiteY7" fmla="*/ 53625 h 171450"/>
                      <a:gd name="connsiteX8" fmla="*/ 133350 w 397383"/>
                      <a:gd name="connsiteY8" fmla="*/ 0 h 171450"/>
                      <a:gd name="connsiteX9" fmla="*/ 240030 w 397383"/>
                      <a:gd name="connsiteY9" fmla="*/ 26765 h 171450"/>
                      <a:gd name="connsiteX10" fmla="*/ 169545 w 397383"/>
                      <a:gd name="connsiteY10" fmla="*/ 53625 h 171450"/>
                      <a:gd name="connsiteX0" fmla="*/ 268510 w 397383"/>
                      <a:gd name="connsiteY0" fmla="*/ 90106 h 190500"/>
                      <a:gd name="connsiteX1" fmla="*/ 266700 w 397383"/>
                      <a:gd name="connsiteY1" fmla="*/ 90106 h 190500"/>
                      <a:gd name="connsiteX2" fmla="*/ 146685 w 397383"/>
                      <a:gd name="connsiteY2" fmla="*/ 80010 h 190500"/>
                      <a:gd name="connsiteX3" fmla="*/ 104775 w 397383"/>
                      <a:gd name="connsiteY3" fmla="*/ 114300 h 190500"/>
                      <a:gd name="connsiteX4" fmla="*/ 0 w 397383"/>
                      <a:gd name="connsiteY4" fmla="*/ 190500 h 190500"/>
                      <a:gd name="connsiteX5" fmla="*/ 397383 w 397383"/>
                      <a:gd name="connsiteY5" fmla="*/ 190500 h 190500"/>
                      <a:gd name="connsiteX6" fmla="*/ 268510 w 397383"/>
                      <a:gd name="connsiteY6" fmla="*/ 90106 h 190500"/>
                      <a:gd name="connsiteX7" fmla="*/ 169545 w 397383"/>
                      <a:gd name="connsiteY7" fmla="*/ 72675 h 190500"/>
                      <a:gd name="connsiteX8" fmla="*/ 215265 w 397383"/>
                      <a:gd name="connsiteY8" fmla="*/ 0 h 190500"/>
                      <a:gd name="connsiteX9" fmla="*/ 240030 w 397383"/>
                      <a:gd name="connsiteY9" fmla="*/ 45815 h 190500"/>
                      <a:gd name="connsiteX10" fmla="*/ 169545 w 397383"/>
                      <a:gd name="connsiteY10" fmla="*/ 72675 h 190500"/>
                      <a:gd name="connsiteX0" fmla="*/ 268510 w 397383"/>
                      <a:gd name="connsiteY0" fmla="*/ 44333 h 144727"/>
                      <a:gd name="connsiteX1" fmla="*/ 266700 w 397383"/>
                      <a:gd name="connsiteY1" fmla="*/ 44333 h 144727"/>
                      <a:gd name="connsiteX2" fmla="*/ 146685 w 397383"/>
                      <a:gd name="connsiteY2" fmla="*/ 34237 h 144727"/>
                      <a:gd name="connsiteX3" fmla="*/ 104775 w 397383"/>
                      <a:gd name="connsiteY3" fmla="*/ 68527 h 144727"/>
                      <a:gd name="connsiteX4" fmla="*/ 0 w 397383"/>
                      <a:gd name="connsiteY4" fmla="*/ 144727 h 144727"/>
                      <a:gd name="connsiteX5" fmla="*/ 397383 w 397383"/>
                      <a:gd name="connsiteY5" fmla="*/ 144727 h 144727"/>
                      <a:gd name="connsiteX6" fmla="*/ 268510 w 397383"/>
                      <a:gd name="connsiteY6" fmla="*/ 44333 h 144727"/>
                      <a:gd name="connsiteX7" fmla="*/ 169545 w 397383"/>
                      <a:gd name="connsiteY7" fmla="*/ 26902 h 144727"/>
                      <a:gd name="connsiteX8" fmla="*/ 270510 w 397383"/>
                      <a:gd name="connsiteY8" fmla="*/ 9472 h 144727"/>
                      <a:gd name="connsiteX9" fmla="*/ 240030 w 397383"/>
                      <a:gd name="connsiteY9" fmla="*/ 42 h 144727"/>
                      <a:gd name="connsiteX10" fmla="*/ 169545 w 397383"/>
                      <a:gd name="connsiteY10" fmla="*/ 26902 h 144727"/>
                      <a:gd name="connsiteX0" fmla="*/ 268510 w 397383"/>
                      <a:gd name="connsiteY0" fmla="*/ 78595 h 178989"/>
                      <a:gd name="connsiteX1" fmla="*/ 266700 w 397383"/>
                      <a:gd name="connsiteY1" fmla="*/ 78595 h 178989"/>
                      <a:gd name="connsiteX2" fmla="*/ 146685 w 397383"/>
                      <a:gd name="connsiteY2" fmla="*/ 68499 h 178989"/>
                      <a:gd name="connsiteX3" fmla="*/ 104775 w 397383"/>
                      <a:gd name="connsiteY3" fmla="*/ 102789 h 178989"/>
                      <a:gd name="connsiteX4" fmla="*/ 0 w 397383"/>
                      <a:gd name="connsiteY4" fmla="*/ 178989 h 178989"/>
                      <a:gd name="connsiteX5" fmla="*/ 397383 w 397383"/>
                      <a:gd name="connsiteY5" fmla="*/ 178989 h 178989"/>
                      <a:gd name="connsiteX6" fmla="*/ 268510 w 397383"/>
                      <a:gd name="connsiteY6" fmla="*/ 78595 h 178989"/>
                      <a:gd name="connsiteX7" fmla="*/ 169545 w 397383"/>
                      <a:gd name="connsiteY7" fmla="*/ 61164 h 178989"/>
                      <a:gd name="connsiteX8" fmla="*/ 270510 w 397383"/>
                      <a:gd name="connsiteY8" fmla="*/ 43734 h 178989"/>
                      <a:gd name="connsiteX9" fmla="*/ 198120 w 397383"/>
                      <a:gd name="connsiteY9" fmla="*/ 14 h 178989"/>
                      <a:gd name="connsiteX10" fmla="*/ 169545 w 397383"/>
                      <a:gd name="connsiteY10" fmla="*/ 61164 h 178989"/>
                      <a:gd name="connsiteX0" fmla="*/ 268510 w 397383"/>
                      <a:gd name="connsiteY0" fmla="*/ 78592 h 178986"/>
                      <a:gd name="connsiteX1" fmla="*/ 266700 w 397383"/>
                      <a:gd name="connsiteY1" fmla="*/ 78592 h 178986"/>
                      <a:gd name="connsiteX2" fmla="*/ 146685 w 397383"/>
                      <a:gd name="connsiteY2" fmla="*/ 68496 h 178986"/>
                      <a:gd name="connsiteX3" fmla="*/ 104775 w 397383"/>
                      <a:gd name="connsiteY3" fmla="*/ 102786 h 178986"/>
                      <a:gd name="connsiteX4" fmla="*/ 0 w 397383"/>
                      <a:gd name="connsiteY4" fmla="*/ 178986 h 178986"/>
                      <a:gd name="connsiteX5" fmla="*/ 397383 w 397383"/>
                      <a:gd name="connsiteY5" fmla="*/ 178986 h 178986"/>
                      <a:gd name="connsiteX6" fmla="*/ 268510 w 397383"/>
                      <a:gd name="connsiteY6" fmla="*/ 78592 h 178986"/>
                      <a:gd name="connsiteX7" fmla="*/ 289560 w 397383"/>
                      <a:gd name="connsiteY7" fmla="*/ 82116 h 178986"/>
                      <a:gd name="connsiteX8" fmla="*/ 270510 w 397383"/>
                      <a:gd name="connsiteY8" fmla="*/ 43731 h 178986"/>
                      <a:gd name="connsiteX9" fmla="*/ 198120 w 397383"/>
                      <a:gd name="connsiteY9" fmla="*/ 11 h 178986"/>
                      <a:gd name="connsiteX10" fmla="*/ 289560 w 397383"/>
                      <a:gd name="connsiteY10" fmla="*/ 82116 h 178986"/>
                      <a:gd name="connsiteX0" fmla="*/ 268510 w 397383"/>
                      <a:gd name="connsiteY0" fmla="*/ 78596 h 178990"/>
                      <a:gd name="connsiteX1" fmla="*/ 266700 w 397383"/>
                      <a:gd name="connsiteY1" fmla="*/ 78596 h 178990"/>
                      <a:gd name="connsiteX2" fmla="*/ 146685 w 397383"/>
                      <a:gd name="connsiteY2" fmla="*/ 68500 h 178990"/>
                      <a:gd name="connsiteX3" fmla="*/ 104775 w 397383"/>
                      <a:gd name="connsiteY3" fmla="*/ 102790 h 178990"/>
                      <a:gd name="connsiteX4" fmla="*/ 0 w 397383"/>
                      <a:gd name="connsiteY4" fmla="*/ 178990 h 178990"/>
                      <a:gd name="connsiteX5" fmla="*/ 397383 w 397383"/>
                      <a:gd name="connsiteY5" fmla="*/ 178990 h 178990"/>
                      <a:gd name="connsiteX6" fmla="*/ 268510 w 397383"/>
                      <a:gd name="connsiteY6" fmla="*/ 78596 h 178990"/>
                      <a:gd name="connsiteX7" fmla="*/ 156210 w 397383"/>
                      <a:gd name="connsiteY7" fmla="*/ 55450 h 178990"/>
                      <a:gd name="connsiteX8" fmla="*/ 270510 w 397383"/>
                      <a:gd name="connsiteY8" fmla="*/ 43735 h 178990"/>
                      <a:gd name="connsiteX9" fmla="*/ 198120 w 397383"/>
                      <a:gd name="connsiteY9" fmla="*/ 15 h 178990"/>
                      <a:gd name="connsiteX10" fmla="*/ 156210 w 397383"/>
                      <a:gd name="connsiteY10" fmla="*/ 55450 h 178990"/>
                      <a:gd name="connsiteX0" fmla="*/ 268510 w 397383"/>
                      <a:gd name="connsiteY0" fmla="*/ 78581 h 178975"/>
                      <a:gd name="connsiteX1" fmla="*/ 266700 w 397383"/>
                      <a:gd name="connsiteY1" fmla="*/ 78581 h 178975"/>
                      <a:gd name="connsiteX2" fmla="*/ 146685 w 397383"/>
                      <a:gd name="connsiteY2" fmla="*/ 68485 h 178975"/>
                      <a:gd name="connsiteX3" fmla="*/ 104775 w 397383"/>
                      <a:gd name="connsiteY3" fmla="*/ 102775 h 178975"/>
                      <a:gd name="connsiteX4" fmla="*/ 0 w 397383"/>
                      <a:gd name="connsiteY4" fmla="*/ 178975 h 178975"/>
                      <a:gd name="connsiteX5" fmla="*/ 397383 w 397383"/>
                      <a:gd name="connsiteY5" fmla="*/ 178975 h 178975"/>
                      <a:gd name="connsiteX6" fmla="*/ 268510 w 397383"/>
                      <a:gd name="connsiteY6" fmla="*/ 78581 h 178975"/>
                      <a:gd name="connsiteX7" fmla="*/ 198120 w 397383"/>
                      <a:gd name="connsiteY7" fmla="*/ 0 h 178975"/>
                      <a:gd name="connsiteX8" fmla="*/ 270510 w 397383"/>
                      <a:gd name="connsiteY8" fmla="*/ 43720 h 178975"/>
                      <a:gd name="connsiteX9" fmla="*/ 198120 w 397383"/>
                      <a:gd name="connsiteY9" fmla="*/ 0 h 178975"/>
                      <a:gd name="connsiteX0" fmla="*/ 268510 w 397383"/>
                      <a:gd name="connsiteY0" fmla="*/ 10096 h 110490"/>
                      <a:gd name="connsiteX1" fmla="*/ 266700 w 397383"/>
                      <a:gd name="connsiteY1" fmla="*/ 10096 h 110490"/>
                      <a:gd name="connsiteX2" fmla="*/ 146685 w 397383"/>
                      <a:gd name="connsiteY2" fmla="*/ 0 h 110490"/>
                      <a:gd name="connsiteX3" fmla="*/ 104775 w 397383"/>
                      <a:gd name="connsiteY3" fmla="*/ 34290 h 110490"/>
                      <a:gd name="connsiteX4" fmla="*/ 0 w 397383"/>
                      <a:gd name="connsiteY4" fmla="*/ 110490 h 110490"/>
                      <a:gd name="connsiteX5" fmla="*/ 397383 w 397383"/>
                      <a:gd name="connsiteY5" fmla="*/ 110490 h 110490"/>
                      <a:gd name="connsiteX6" fmla="*/ 268510 w 397383"/>
                      <a:gd name="connsiteY6" fmla="*/ 10096 h 110490"/>
                      <a:gd name="connsiteX0" fmla="*/ 268510 w 397383"/>
                      <a:gd name="connsiteY0" fmla="*/ 14805 h 115199"/>
                      <a:gd name="connsiteX1" fmla="*/ 266700 w 397383"/>
                      <a:gd name="connsiteY1" fmla="*/ 14805 h 115199"/>
                      <a:gd name="connsiteX2" fmla="*/ 146685 w 397383"/>
                      <a:gd name="connsiteY2" fmla="*/ 4709 h 115199"/>
                      <a:gd name="connsiteX3" fmla="*/ 104775 w 397383"/>
                      <a:gd name="connsiteY3" fmla="*/ 38999 h 115199"/>
                      <a:gd name="connsiteX4" fmla="*/ 0 w 397383"/>
                      <a:gd name="connsiteY4" fmla="*/ 115199 h 115199"/>
                      <a:gd name="connsiteX5" fmla="*/ 397383 w 397383"/>
                      <a:gd name="connsiteY5" fmla="*/ 115199 h 115199"/>
                      <a:gd name="connsiteX6" fmla="*/ 268510 w 397383"/>
                      <a:gd name="connsiteY6" fmla="*/ 14805 h 115199"/>
                      <a:gd name="connsiteX0" fmla="*/ 268510 w 397383"/>
                      <a:gd name="connsiteY0" fmla="*/ 0 h 100394"/>
                      <a:gd name="connsiteX1" fmla="*/ 266700 w 397383"/>
                      <a:gd name="connsiteY1" fmla="*/ 0 h 100394"/>
                      <a:gd name="connsiteX2" fmla="*/ 104775 w 397383"/>
                      <a:gd name="connsiteY2" fmla="*/ 24194 h 100394"/>
                      <a:gd name="connsiteX3" fmla="*/ 0 w 397383"/>
                      <a:gd name="connsiteY3" fmla="*/ 100394 h 100394"/>
                      <a:gd name="connsiteX4" fmla="*/ 397383 w 397383"/>
                      <a:gd name="connsiteY4" fmla="*/ 100394 h 100394"/>
                      <a:gd name="connsiteX5" fmla="*/ 268510 w 397383"/>
                      <a:gd name="connsiteY5" fmla="*/ 0 h 100394"/>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14640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19945 w 397383"/>
                      <a:gd name="connsiteY5" fmla="*/ 14640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46263 h 131417"/>
                      <a:gd name="connsiteX1" fmla="*/ 226695 w 397383"/>
                      <a:gd name="connsiteY1" fmla="*/ 543 h 131417"/>
                      <a:gd name="connsiteX2" fmla="*/ 104775 w 397383"/>
                      <a:gd name="connsiteY2" fmla="*/ 55217 h 131417"/>
                      <a:gd name="connsiteX3" fmla="*/ 0 w 397383"/>
                      <a:gd name="connsiteY3" fmla="*/ 131417 h 131417"/>
                      <a:gd name="connsiteX4" fmla="*/ 397383 w 397383"/>
                      <a:gd name="connsiteY4" fmla="*/ 131417 h 131417"/>
                      <a:gd name="connsiteX5" fmla="*/ 325660 w 397383"/>
                      <a:gd name="connsiteY5" fmla="*/ 46263 h 1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83" h="131417">
                        <a:moveTo>
                          <a:pt x="325660" y="46263"/>
                        </a:moveTo>
                        <a:cubicBezTo>
                          <a:pt x="262192" y="7528"/>
                          <a:pt x="244443" y="-2632"/>
                          <a:pt x="226695" y="543"/>
                        </a:cubicBezTo>
                        <a:cubicBezTo>
                          <a:pt x="199406" y="4575"/>
                          <a:pt x="208280" y="-16760"/>
                          <a:pt x="104775" y="55217"/>
                        </a:cubicBezTo>
                        <a:cubicBezTo>
                          <a:pt x="65097" y="73339"/>
                          <a:pt x="29466" y="99252"/>
                          <a:pt x="0" y="131417"/>
                        </a:cubicBezTo>
                        <a:lnTo>
                          <a:pt x="397383" y="131417"/>
                        </a:lnTo>
                        <a:cubicBezTo>
                          <a:pt x="354235" y="70933"/>
                          <a:pt x="391382" y="105985"/>
                          <a:pt x="325660" y="46263"/>
                        </a:cubicBezTo>
                        <a:close/>
                      </a:path>
                    </a:pathLst>
                  </a:custGeom>
                  <a:solidFill>
                    <a:schemeClr val="tx1">
                      <a:lumMod val="95000"/>
                      <a:lumOff val="5000"/>
                    </a:schemeClr>
                  </a:solidFill>
                  <a:ln w="9525" cap="flat">
                    <a:noFill/>
                    <a:prstDash val="solid"/>
                    <a:miter/>
                  </a:ln>
                </p:spPr>
                <p:txBody>
                  <a:bodyPr rtlCol="0" anchor="ctr"/>
                  <a:lstStyle/>
                  <a:p>
                    <a:endParaRPr lang="fi-FI" sz="907"/>
                  </a:p>
                </p:txBody>
              </p:sp>
              <p:sp>
                <p:nvSpPr>
                  <p:cNvPr id="81" name="Vapaamuotoinen: Muoto 80">
                    <a:extLst>
                      <a:ext uri="{FF2B5EF4-FFF2-40B4-BE49-F238E27FC236}">
                        <a16:creationId xmlns:a16="http://schemas.microsoft.com/office/drawing/2014/main" id="{FAF3BA41-01CF-568B-5805-9467BAE83477}"/>
                      </a:ext>
                    </a:extLst>
                  </p:cNvPr>
                  <p:cNvSpPr>
                    <a:spLocks/>
                  </p:cNvSpPr>
                  <p:nvPr/>
                </p:nvSpPr>
                <p:spPr>
                  <a:xfrm>
                    <a:off x="1681259" y="1961258"/>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2" name="Vapaamuotoinen: Muoto 81">
                    <a:extLst>
                      <a:ext uri="{FF2B5EF4-FFF2-40B4-BE49-F238E27FC236}">
                        <a16:creationId xmlns:a16="http://schemas.microsoft.com/office/drawing/2014/main" id="{78242BD1-80A9-DA62-D1AB-A4E81EC5FC2A}"/>
                      </a:ext>
                    </a:extLst>
                  </p:cNvPr>
                  <p:cNvSpPr>
                    <a:spLocks/>
                  </p:cNvSpPr>
                  <p:nvPr/>
                </p:nvSpPr>
                <p:spPr>
                  <a:xfrm>
                    <a:off x="1692195" y="1955842"/>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3" name="Vapaamuotoinen: Muoto 82">
                    <a:extLst>
                      <a:ext uri="{FF2B5EF4-FFF2-40B4-BE49-F238E27FC236}">
                        <a16:creationId xmlns:a16="http://schemas.microsoft.com/office/drawing/2014/main" id="{F88EA27F-7B8F-3DAE-63E5-D9FAAB61D363}"/>
                      </a:ext>
                    </a:extLst>
                  </p:cNvPr>
                  <p:cNvSpPr>
                    <a:spLocks/>
                  </p:cNvSpPr>
                  <p:nvPr/>
                </p:nvSpPr>
                <p:spPr>
                  <a:xfrm>
                    <a:off x="1680668" y="1973945"/>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4" name="Vapaamuotoinen: Muoto 83">
                    <a:extLst>
                      <a:ext uri="{FF2B5EF4-FFF2-40B4-BE49-F238E27FC236}">
                        <a16:creationId xmlns:a16="http://schemas.microsoft.com/office/drawing/2014/main" id="{496744EA-EB25-2374-AD24-9C4D0D05DC1A}"/>
                      </a:ext>
                    </a:extLst>
                  </p:cNvPr>
                  <p:cNvSpPr>
                    <a:spLocks/>
                  </p:cNvSpPr>
                  <p:nvPr/>
                </p:nvSpPr>
                <p:spPr>
                  <a:xfrm>
                    <a:off x="1678918" y="1938419"/>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5" name="Vapaamuotoinen: Muoto 84">
                    <a:extLst>
                      <a:ext uri="{FF2B5EF4-FFF2-40B4-BE49-F238E27FC236}">
                        <a16:creationId xmlns:a16="http://schemas.microsoft.com/office/drawing/2014/main" id="{CEBCE819-D87B-B30D-6B22-131FDD99CE08}"/>
                      </a:ext>
                    </a:extLst>
                  </p:cNvPr>
                  <p:cNvSpPr>
                    <a:spLocks/>
                  </p:cNvSpPr>
                  <p:nvPr/>
                </p:nvSpPr>
                <p:spPr>
                  <a:xfrm>
                    <a:off x="1691476" y="1935615"/>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6" name="Vapaamuotoinen: Muoto 85">
                    <a:extLst>
                      <a:ext uri="{FF2B5EF4-FFF2-40B4-BE49-F238E27FC236}">
                        <a16:creationId xmlns:a16="http://schemas.microsoft.com/office/drawing/2014/main" id="{F766F26C-A82B-1268-A820-E362898DCA00}"/>
                      </a:ext>
                    </a:extLst>
                  </p:cNvPr>
                  <p:cNvSpPr>
                    <a:spLocks/>
                  </p:cNvSpPr>
                  <p:nvPr/>
                </p:nvSpPr>
                <p:spPr>
                  <a:xfrm>
                    <a:off x="1621877" y="1975216"/>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7" name="Vapaamuotoinen: Muoto 86">
                    <a:extLst>
                      <a:ext uri="{FF2B5EF4-FFF2-40B4-BE49-F238E27FC236}">
                        <a16:creationId xmlns:a16="http://schemas.microsoft.com/office/drawing/2014/main" id="{069FDFA6-A49A-4F87-B8DF-1E52BD8292D6}"/>
                      </a:ext>
                    </a:extLst>
                  </p:cNvPr>
                  <p:cNvSpPr>
                    <a:spLocks/>
                  </p:cNvSpPr>
                  <p:nvPr/>
                </p:nvSpPr>
                <p:spPr>
                  <a:xfrm>
                    <a:off x="1705708" y="1961356"/>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8" name="Vapaamuotoinen: Muoto 87">
                    <a:extLst>
                      <a:ext uri="{FF2B5EF4-FFF2-40B4-BE49-F238E27FC236}">
                        <a16:creationId xmlns:a16="http://schemas.microsoft.com/office/drawing/2014/main" id="{C5B3767D-45CE-D896-0642-B18483EAC3FB}"/>
                      </a:ext>
                    </a:extLst>
                  </p:cNvPr>
                  <p:cNvSpPr>
                    <a:spLocks/>
                  </p:cNvSpPr>
                  <p:nvPr/>
                </p:nvSpPr>
                <p:spPr>
                  <a:xfrm>
                    <a:off x="1716498" y="1959546"/>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9" name="Vapaamuotoinen: Muoto 88">
                    <a:extLst>
                      <a:ext uri="{FF2B5EF4-FFF2-40B4-BE49-F238E27FC236}">
                        <a16:creationId xmlns:a16="http://schemas.microsoft.com/office/drawing/2014/main" id="{8D3DB558-B907-D84E-46FE-027CDF0D933D}"/>
                      </a:ext>
                    </a:extLst>
                  </p:cNvPr>
                  <p:cNvSpPr>
                    <a:spLocks/>
                  </p:cNvSpPr>
                  <p:nvPr/>
                </p:nvSpPr>
                <p:spPr>
                  <a:xfrm>
                    <a:off x="1713375" y="1972749"/>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0" name="Vapaamuotoinen: Muoto 89">
                    <a:extLst>
                      <a:ext uri="{FF2B5EF4-FFF2-40B4-BE49-F238E27FC236}">
                        <a16:creationId xmlns:a16="http://schemas.microsoft.com/office/drawing/2014/main" id="{8D7D31FE-50CF-75B5-9304-20BE4E60CD0B}"/>
                      </a:ext>
                    </a:extLst>
                  </p:cNvPr>
                  <p:cNvSpPr>
                    <a:spLocks/>
                  </p:cNvSpPr>
                  <p:nvPr/>
                </p:nvSpPr>
                <p:spPr>
                  <a:xfrm>
                    <a:off x="1702807" y="1946344"/>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1" name="Vapaamuotoinen: Muoto 90">
                    <a:extLst>
                      <a:ext uri="{FF2B5EF4-FFF2-40B4-BE49-F238E27FC236}">
                        <a16:creationId xmlns:a16="http://schemas.microsoft.com/office/drawing/2014/main" id="{2297967B-7E74-FD1F-2D86-BF355BD08338}"/>
                      </a:ext>
                    </a:extLst>
                  </p:cNvPr>
                  <p:cNvSpPr>
                    <a:spLocks/>
                  </p:cNvSpPr>
                  <p:nvPr/>
                </p:nvSpPr>
                <p:spPr>
                  <a:xfrm>
                    <a:off x="1719317" y="1932479"/>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2" name="Vapaamuotoinen: Muoto 91">
                    <a:extLst>
                      <a:ext uri="{FF2B5EF4-FFF2-40B4-BE49-F238E27FC236}">
                        <a16:creationId xmlns:a16="http://schemas.microsoft.com/office/drawing/2014/main" id="{D2C8A93E-2667-8E8B-D681-A28D39FDB97E}"/>
                      </a:ext>
                    </a:extLst>
                  </p:cNvPr>
                  <p:cNvSpPr>
                    <a:spLocks/>
                  </p:cNvSpPr>
                  <p:nvPr/>
                </p:nvSpPr>
                <p:spPr>
                  <a:xfrm>
                    <a:off x="1717717" y="1947001"/>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3" name="Vapaamuotoinen: Muoto 92">
                    <a:extLst>
                      <a:ext uri="{FF2B5EF4-FFF2-40B4-BE49-F238E27FC236}">
                        <a16:creationId xmlns:a16="http://schemas.microsoft.com/office/drawing/2014/main" id="{80AF4F8A-66AB-F5E5-62EF-1513B2770F8B}"/>
                      </a:ext>
                    </a:extLst>
                  </p:cNvPr>
                  <p:cNvSpPr>
                    <a:spLocks/>
                  </p:cNvSpPr>
                  <p:nvPr/>
                </p:nvSpPr>
                <p:spPr>
                  <a:xfrm>
                    <a:off x="1642204" y="1971959"/>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4" name="Vapaamuotoinen: Muoto 93">
                    <a:extLst>
                      <a:ext uri="{FF2B5EF4-FFF2-40B4-BE49-F238E27FC236}">
                        <a16:creationId xmlns:a16="http://schemas.microsoft.com/office/drawing/2014/main" id="{23B8DDD0-4CCD-1EA5-CFCB-6EB5F1C01684}"/>
                      </a:ext>
                    </a:extLst>
                  </p:cNvPr>
                  <p:cNvSpPr>
                    <a:spLocks/>
                  </p:cNvSpPr>
                  <p:nvPr/>
                </p:nvSpPr>
                <p:spPr>
                  <a:xfrm>
                    <a:off x="1705707" y="1929179"/>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5" name="Vapaamuotoinen: Muoto 94">
                    <a:extLst>
                      <a:ext uri="{FF2B5EF4-FFF2-40B4-BE49-F238E27FC236}">
                        <a16:creationId xmlns:a16="http://schemas.microsoft.com/office/drawing/2014/main" id="{F4C622AB-7B99-E654-5647-436A1D7BA6A2}"/>
                      </a:ext>
                    </a:extLst>
                  </p:cNvPr>
                  <p:cNvSpPr>
                    <a:spLocks/>
                  </p:cNvSpPr>
                  <p:nvPr/>
                </p:nvSpPr>
                <p:spPr>
                  <a:xfrm>
                    <a:off x="1708742" y="1939665"/>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6" name="Vapaamuotoinen: Muoto 95">
                    <a:extLst>
                      <a:ext uri="{FF2B5EF4-FFF2-40B4-BE49-F238E27FC236}">
                        <a16:creationId xmlns:a16="http://schemas.microsoft.com/office/drawing/2014/main" id="{CADE4B5C-7741-D88F-F5F6-A7004C749577}"/>
                      </a:ext>
                    </a:extLst>
                  </p:cNvPr>
                  <p:cNvSpPr>
                    <a:spLocks/>
                  </p:cNvSpPr>
                  <p:nvPr/>
                </p:nvSpPr>
                <p:spPr>
                  <a:xfrm>
                    <a:off x="1640544" y="1957522"/>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7" name="Vapaamuotoinen: Muoto 96">
                    <a:extLst>
                      <a:ext uri="{FF2B5EF4-FFF2-40B4-BE49-F238E27FC236}">
                        <a16:creationId xmlns:a16="http://schemas.microsoft.com/office/drawing/2014/main" id="{6AC32141-303D-D403-3394-34258598B470}"/>
                      </a:ext>
                    </a:extLst>
                  </p:cNvPr>
                  <p:cNvSpPr>
                    <a:spLocks/>
                  </p:cNvSpPr>
                  <p:nvPr/>
                </p:nvSpPr>
                <p:spPr>
                  <a:xfrm>
                    <a:off x="1649451" y="1955750"/>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8" name="Vapaamuotoinen: Muoto 97">
                    <a:extLst>
                      <a:ext uri="{FF2B5EF4-FFF2-40B4-BE49-F238E27FC236}">
                        <a16:creationId xmlns:a16="http://schemas.microsoft.com/office/drawing/2014/main" id="{E1BEE903-F4F6-2AC8-0377-2AC442C80AF9}"/>
                      </a:ext>
                    </a:extLst>
                  </p:cNvPr>
                  <p:cNvSpPr>
                    <a:spLocks/>
                  </p:cNvSpPr>
                  <p:nvPr/>
                </p:nvSpPr>
                <p:spPr>
                  <a:xfrm>
                    <a:off x="1734586" y="1938562"/>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9" name="Vapaamuotoinen: Muoto 98">
                    <a:extLst>
                      <a:ext uri="{FF2B5EF4-FFF2-40B4-BE49-F238E27FC236}">
                        <a16:creationId xmlns:a16="http://schemas.microsoft.com/office/drawing/2014/main" id="{6652928E-1482-FEDD-A3E2-385BD35E9402}"/>
                      </a:ext>
                    </a:extLst>
                  </p:cNvPr>
                  <p:cNvSpPr>
                    <a:spLocks/>
                  </p:cNvSpPr>
                  <p:nvPr/>
                </p:nvSpPr>
                <p:spPr>
                  <a:xfrm>
                    <a:off x="1659536" y="1972020"/>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0" name="Vapaamuotoinen: Muoto 99">
                    <a:extLst>
                      <a:ext uri="{FF2B5EF4-FFF2-40B4-BE49-F238E27FC236}">
                        <a16:creationId xmlns:a16="http://schemas.microsoft.com/office/drawing/2014/main" id="{46CF22AF-1928-2FD2-E074-4BC4B9FB1E22}"/>
                      </a:ext>
                    </a:extLst>
                  </p:cNvPr>
                  <p:cNvSpPr>
                    <a:spLocks/>
                  </p:cNvSpPr>
                  <p:nvPr/>
                </p:nvSpPr>
                <p:spPr>
                  <a:xfrm>
                    <a:off x="1667188" y="1970878"/>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1" name="Vapaamuotoinen: Muoto 100">
                    <a:extLst>
                      <a:ext uri="{FF2B5EF4-FFF2-40B4-BE49-F238E27FC236}">
                        <a16:creationId xmlns:a16="http://schemas.microsoft.com/office/drawing/2014/main" id="{E97D4F6D-7440-93A9-F4A3-6F7B6C08A687}"/>
                      </a:ext>
                    </a:extLst>
                  </p:cNvPr>
                  <p:cNvSpPr>
                    <a:spLocks/>
                  </p:cNvSpPr>
                  <p:nvPr/>
                </p:nvSpPr>
                <p:spPr>
                  <a:xfrm>
                    <a:off x="1649811" y="1976881"/>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2" name="Vapaamuotoinen: Muoto 101">
                    <a:extLst>
                      <a:ext uri="{FF2B5EF4-FFF2-40B4-BE49-F238E27FC236}">
                        <a16:creationId xmlns:a16="http://schemas.microsoft.com/office/drawing/2014/main" id="{0D14916B-4140-DE60-BFE9-CD195E7F7C5A}"/>
                      </a:ext>
                    </a:extLst>
                  </p:cNvPr>
                  <p:cNvSpPr>
                    <a:spLocks/>
                  </p:cNvSpPr>
                  <p:nvPr/>
                </p:nvSpPr>
                <p:spPr>
                  <a:xfrm>
                    <a:off x="1657478" y="1962531"/>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3" name="Vapaamuotoinen: Muoto 102">
                    <a:extLst>
                      <a:ext uri="{FF2B5EF4-FFF2-40B4-BE49-F238E27FC236}">
                        <a16:creationId xmlns:a16="http://schemas.microsoft.com/office/drawing/2014/main" id="{94DAB7FB-60E3-DC7D-A716-5C00169717E3}"/>
                      </a:ext>
                    </a:extLst>
                  </p:cNvPr>
                  <p:cNvSpPr>
                    <a:spLocks/>
                  </p:cNvSpPr>
                  <p:nvPr/>
                </p:nvSpPr>
                <p:spPr>
                  <a:xfrm>
                    <a:off x="1662448" y="1956069"/>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4" name="Vapaamuotoinen: Muoto 103">
                    <a:extLst>
                      <a:ext uri="{FF2B5EF4-FFF2-40B4-BE49-F238E27FC236}">
                        <a16:creationId xmlns:a16="http://schemas.microsoft.com/office/drawing/2014/main" id="{53A5F824-9ED6-211D-0955-E5E50BE1C5DC}"/>
                      </a:ext>
                    </a:extLst>
                  </p:cNvPr>
                  <p:cNvSpPr>
                    <a:spLocks/>
                  </p:cNvSpPr>
                  <p:nvPr/>
                </p:nvSpPr>
                <p:spPr>
                  <a:xfrm>
                    <a:off x="1700350" y="1969207"/>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5" name="Vapaamuotoinen: Muoto 104">
                    <a:extLst>
                      <a:ext uri="{FF2B5EF4-FFF2-40B4-BE49-F238E27FC236}">
                        <a16:creationId xmlns:a16="http://schemas.microsoft.com/office/drawing/2014/main" id="{07BDAC84-D331-A8EF-88AB-B659BB977AFC}"/>
                      </a:ext>
                    </a:extLst>
                  </p:cNvPr>
                  <p:cNvSpPr>
                    <a:spLocks/>
                  </p:cNvSpPr>
                  <p:nvPr/>
                </p:nvSpPr>
                <p:spPr>
                  <a:xfrm>
                    <a:off x="1735666" y="1969029"/>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6" name="Vapaamuotoinen: Muoto 105">
                    <a:extLst>
                      <a:ext uri="{FF2B5EF4-FFF2-40B4-BE49-F238E27FC236}">
                        <a16:creationId xmlns:a16="http://schemas.microsoft.com/office/drawing/2014/main" id="{F5986CD7-E3EB-7EB1-BAA2-79EF92157AC5}"/>
                      </a:ext>
                    </a:extLst>
                  </p:cNvPr>
                  <p:cNvSpPr>
                    <a:spLocks/>
                  </p:cNvSpPr>
                  <p:nvPr/>
                </p:nvSpPr>
                <p:spPr>
                  <a:xfrm>
                    <a:off x="1743378" y="1964724"/>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7" name="Vapaamuotoinen: Muoto 106">
                    <a:extLst>
                      <a:ext uri="{FF2B5EF4-FFF2-40B4-BE49-F238E27FC236}">
                        <a16:creationId xmlns:a16="http://schemas.microsoft.com/office/drawing/2014/main" id="{1E4B6817-A393-7894-6305-B42390875673}"/>
                      </a:ext>
                    </a:extLst>
                  </p:cNvPr>
                  <p:cNvSpPr>
                    <a:spLocks/>
                  </p:cNvSpPr>
                  <p:nvPr/>
                </p:nvSpPr>
                <p:spPr>
                  <a:xfrm>
                    <a:off x="1741769" y="1975177"/>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8" name="Vapaamuotoinen: Muoto 107">
                    <a:extLst>
                      <a:ext uri="{FF2B5EF4-FFF2-40B4-BE49-F238E27FC236}">
                        <a16:creationId xmlns:a16="http://schemas.microsoft.com/office/drawing/2014/main" id="{53ADE71F-E51E-71E3-DEBF-7BA8E90DD488}"/>
                      </a:ext>
                    </a:extLst>
                  </p:cNvPr>
                  <p:cNvSpPr>
                    <a:spLocks/>
                  </p:cNvSpPr>
                  <p:nvPr/>
                </p:nvSpPr>
                <p:spPr>
                  <a:xfrm>
                    <a:off x="1734016" y="1950878"/>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9" name="Vapaamuotoinen: Muoto 108">
                    <a:extLst>
                      <a:ext uri="{FF2B5EF4-FFF2-40B4-BE49-F238E27FC236}">
                        <a16:creationId xmlns:a16="http://schemas.microsoft.com/office/drawing/2014/main" id="{B218C7D7-CD17-89E1-A481-F079E118D0CB}"/>
                      </a:ext>
                    </a:extLst>
                  </p:cNvPr>
                  <p:cNvSpPr>
                    <a:spLocks/>
                  </p:cNvSpPr>
                  <p:nvPr/>
                </p:nvSpPr>
                <p:spPr>
                  <a:xfrm>
                    <a:off x="1742869" y="1948650"/>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0" name="Vapaamuotoinen: Muoto 109">
                    <a:extLst>
                      <a:ext uri="{FF2B5EF4-FFF2-40B4-BE49-F238E27FC236}">
                        <a16:creationId xmlns:a16="http://schemas.microsoft.com/office/drawing/2014/main" id="{6727D57E-BC4E-7E08-0863-D1B697A65810}"/>
                      </a:ext>
                    </a:extLst>
                  </p:cNvPr>
                  <p:cNvSpPr>
                    <a:spLocks/>
                  </p:cNvSpPr>
                  <p:nvPr/>
                </p:nvSpPr>
                <p:spPr>
                  <a:xfrm>
                    <a:off x="1735014" y="1958513"/>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1" name="Vapaamuotoinen: Muoto 110">
                    <a:extLst>
                      <a:ext uri="{FF2B5EF4-FFF2-40B4-BE49-F238E27FC236}">
                        <a16:creationId xmlns:a16="http://schemas.microsoft.com/office/drawing/2014/main" id="{BF1F2297-BE75-3331-9919-77276D0FD4B3}"/>
                      </a:ext>
                    </a:extLst>
                  </p:cNvPr>
                  <p:cNvSpPr>
                    <a:spLocks/>
                  </p:cNvSpPr>
                  <p:nvPr/>
                </p:nvSpPr>
                <p:spPr>
                  <a:xfrm>
                    <a:off x="1752892" y="1969106"/>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2" name="Vapaamuotoinen: Muoto 111">
                    <a:extLst>
                      <a:ext uri="{FF2B5EF4-FFF2-40B4-BE49-F238E27FC236}">
                        <a16:creationId xmlns:a16="http://schemas.microsoft.com/office/drawing/2014/main" id="{7C7B09B5-0CD6-BA96-7D16-D40CE0F6E789}"/>
                      </a:ext>
                    </a:extLst>
                  </p:cNvPr>
                  <p:cNvSpPr>
                    <a:spLocks/>
                  </p:cNvSpPr>
                  <p:nvPr/>
                </p:nvSpPr>
                <p:spPr>
                  <a:xfrm>
                    <a:off x="1760502" y="1967667"/>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3" name="Vapaamuotoinen: Muoto 112">
                    <a:extLst>
                      <a:ext uri="{FF2B5EF4-FFF2-40B4-BE49-F238E27FC236}">
                        <a16:creationId xmlns:a16="http://schemas.microsoft.com/office/drawing/2014/main" id="{19F3ECB8-EF9C-9701-E98A-211E638D4B95}"/>
                      </a:ext>
                    </a:extLst>
                  </p:cNvPr>
                  <p:cNvSpPr>
                    <a:spLocks/>
                  </p:cNvSpPr>
                  <p:nvPr/>
                </p:nvSpPr>
                <p:spPr>
                  <a:xfrm>
                    <a:off x="1769826" y="1976825"/>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4" name="Vapaamuotoinen: Muoto 113">
                    <a:extLst>
                      <a:ext uri="{FF2B5EF4-FFF2-40B4-BE49-F238E27FC236}">
                        <a16:creationId xmlns:a16="http://schemas.microsoft.com/office/drawing/2014/main" id="{0D392E58-1F9C-2AD7-D73B-65E4F9F65737}"/>
                      </a:ext>
                    </a:extLst>
                  </p:cNvPr>
                  <p:cNvSpPr>
                    <a:spLocks/>
                  </p:cNvSpPr>
                  <p:nvPr/>
                </p:nvSpPr>
                <p:spPr>
                  <a:xfrm>
                    <a:off x="1750849" y="1957175"/>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5" name="Vapaamuotoinen: Muoto 114">
                    <a:extLst>
                      <a:ext uri="{FF2B5EF4-FFF2-40B4-BE49-F238E27FC236}">
                        <a16:creationId xmlns:a16="http://schemas.microsoft.com/office/drawing/2014/main" id="{3307F17B-2A53-ED14-9186-7B9E4E3B4BDE}"/>
                      </a:ext>
                    </a:extLst>
                  </p:cNvPr>
                  <p:cNvSpPr>
                    <a:spLocks/>
                  </p:cNvSpPr>
                  <p:nvPr/>
                </p:nvSpPr>
                <p:spPr>
                  <a:xfrm>
                    <a:off x="1755789" y="1949053"/>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6" name="Vapaamuotoinen: Muoto 115">
                    <a:extLst>
                      <a:ext uri="{FF2B5EF4-FFF2-40B4-BE49-F238E27FC236}">
                        <a16:creationId xmlns:a16="http://schemas.microsoft.com/office/drawing/2014/main" id="{945510AD-5B1A-F425-A2C1-9D7EB1D810EA}"/>
                      </a:ext>
                    </a:extLst>
                  </p:cNvPr>
                  <p:cNvSpPr>
                    <a:spLocks/>
                  </p:cNvSpPr>
                  <p:nvPr/>
                </p:nvSpPr>
                <p:spPr>
                  <a:xfrm>
                    <a:off x="1761364" y="1957698"/>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7" name="Vapaamuotoinen: Muoto 116">
                    <a:extLst>
                      <a:ext uri="{FF2B5EF4-FFF2-40B4-BE49-F238E27FC236}">
                        <a16:creationId xmlns:a16="http://schemas.microsoft.com/office/drawing/2014/main" id="{A06D8659-D30B-C6F4-DAA0-5EF05AA89D61}"/>
                      </a:ext>
                    </a:extLst>
                  </p:cNvPr>
                  <p:cNvSpPr>
                    <a:spLocks/>
                  </p:cNvSpPr>
                  <p:nvPr/>
                </p:nvSpPr>
                <p:spPr>
                  <a:xfrm rot="16200000">
                    <a:off x="1665409" y="1948060"/>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8" name="Vapaamuotoinen: Muoto 117">
                    <a:extLst>
                      <a:ext uri="{FF2B5EF4-FFF2-40B4-BE49-F238E27FC236}">
                        <a16:creationId xmlns:a16="http://schemas.microsoft.com/office/drawing/2014/main" id="{232C9D39-DBF8-798E-4527-77606B27E3B8}"/>
                      </a:ext>
                    </a:extLst>
                  </p:cNvPr>
                  <p:cNvSpPr>
                    <a:spLocks/>
                  </p:cNvSpPr>
                  <p:nvPr/>
                </p:nvSpPr>
                <p:spPr>
                  <a:xfrm rot="16200000">
                    <a:off x="1682739" y="1948122"/>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9" name="Vapaamuotoinen: Muoto 118">
                    <a:extLst>
                      <a:ext uri="{FF2B5EF4-FFF2-40B4-BE49-F238E27FC236}">
                        <a16:creationId xmlns:a16="http://schemas.microsoft.com/office/drawing/2014/main" id="{6F6AF1D2-2097-CA60-1BDF-56B1CD235578}"/>
                      </a:ext>
                    </a:extLst>
                  </p:cNvPr>
                  <p:cNvSpPr>
                    <a:spLocks/>
                  </p:cNvSpPr>
                  <p:nvPr/>
                </p:nvSpPr>
                <p:spPr>
                  <a:xfrm rot="16200000">
                    <a:off x="1680685" y="1938633"/>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grpSp>
            <p:pic>
              <p:nvPicPr>
                <p:cNvPr id="74" name="Kuva 73" descr="Jäteauto tasaisella täytöllä">
                  <a:extLst>
                    <a:ext uri="{FF2B5EF4-FFF2-40B4-BE49-F238E27FC236}">
                      <a16:creationId xmlns:a16="http://schemas.microsoft.com/office/drawing/2014/main" id="{8B4EE595-C4F3-AF19-5AC1-736FE0AC8502}"/>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1839965" y="1735701"/>
                  <a:ext cx="550887" cy="550887"/>
                </a:xfrm>
                <a:prstGeom prst="rect">
                  <a:avLst/>
                </a:prstGeom>
              </p:spPr>
            </p:pic>
          </p:grpSp>
        </p:grpSp>
        <p:sp>
          <p:nvSpPr>
            <p:cNvPr id="207" name="Tekstiruutu 206">
              <a:extLst>
                <a:ext uri="{FF2B5EF4-FFF2-40B4-BE49-F238E27FC236}">
                  <a16:creationId xmlns:a16="http://schemas.microsoft.com/office/drawing/2014/main" id="{3E029D33-BAE4-EDCB-CB89-C5270B36780C}"/>
                </a:ext>
              </a:extLst>
            </p:cNvPr>
            <p:cNvSpPr txBox="1"/>
            <p:nvPr/>
          </p:nvSpPr>
          <p:spPr>
            <a:xfrm>
              <a:off x="391354" y="3941733"/>
              <a:ext cx="2402179" cy="319446"/>
            </a:xfrm>
            <a:prstGeom prst="rect">
              <a:avLst/>
            </a:prstGeom>
            <a:noFill/>
          </p:spPr>
          <p:txBody>
            <a:bodyPr wrap="square" rtlCol="0">
              <a:spAutoFit/>
            </a:bodyPr>
            <a:lstStyle/>
            <a:p>
              <a:pPr algn="ctr" defTabSz="403255">
                <a:lnSpc>
                  <a:spcPct val="80000"/>
                </a:lnSpc>
                <a:defRPr/>
              </a:pP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Product Supply Chain</a:t>
              </a:r>
            </a:p>
          </p:txBody>
        </p:sp>
      </p:grpSp>
      <p:pic>
        <p:nvPicPr>
          <p:cNvPr id="26" name="Kuva 25" descr="Tuotanto tasaisella täytöllä">
            <a:extLst>
              <a:ext uri="{FF2B5EF4-FFF2-40B4-BE49-F238E27FC236}">
                <a16:creationId xmlns:a16="http://schemas.microsoft.com/office/drawing/2014/main" id="{C3434B6A-34CC-9297-2391-A47F4572FA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9445" y="2795902"/>
            <a:ext cx="914400" cy="914400"/>
          </a:xfrm>
          <a:prstGeom prst="rect">
            <a:avLst/>
          </a:prstGeom>
        </p:spPr>
      </p:pic>
      <p:grpSp>
        <p:nvGrpSpPr>
          <p:cNvPr id="53" name="Ryhmä 52">
            <a:extLst>
              <a:ext uri="{FF2B5EF4-FFF2-40B4-BE49-F238E27FC236}">
                <a16:creationId xmlns:a16="http://schemas.microsoft.com/office/drawing/2014/main" id="{50DE4680-F7FB-67DF-2F56-58537DD24605}"/>
              </a:ext>
            </a:extLst>
          </p:cNvPr>
          <p:cNvGrpSpPr/>
          <p:nvPr/>
        </p:nvGrpSpPr>
        <p:grpSpPr>
          <a:xfrm>
            <a:off x="7244143" y="361533"/>
            <a:ext cx="4848353" cy="5141645"/>
            <a:chOff x="7244143" y="361533"/>
            <a:chExt cx="4848353" cy="5141645"/>
          </a:xfrm>
        </p:grpSpPr>
        <p:sp>
          <p:nvSpPr>
            <p:cNvPr id="16" name="Nuoli: Viisikulmio 15">
              <a:extLst>
                <a:ext uri="{FF2B5EF4-FFF2-40B4-BE49-F238E27FC236}">
                  <a16:creationId xmlns:a16="http://schemas.microsoft.com/office/drawing/2014/main" id="{5E4C228F-2172-72C8-6074-C9FFB8664795}"/>
                </a:ext>
              </a:extLst>
            </p:cNvPr>
            <p:cNvSpPr/>
            <p:nvPr/>
          </p:nvSpPr>
          <p:spPr>
            <a:xfrm rot="5400000">
              <a:off x="6575841" y="2022885"/>
              <a:ext cx="5131787" cy="1828800"/>
            </a:xfrm>
            <a:prstGeom prst="homePlate">
              <a:avLst>
                <a:gd name="adj" fmla="val 20253"/>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Nuoli: Viisikulmio 14">
              <a:extLst>
                <a:ext uri="{FF2B5EF4-FFF2-40B4-BE49-F238E27FC236}">
                  <a16:creationId xmlns:a16="http://schemas.microsoft.com/office/drawing/2014/main" id="{022D8882-B22C-48E5-2C19-BD05FD4AC221}"/>
                </a:ext>
              </a:extLst>
            </p:cNvPr>
            <p:cNvSpPr/>
            <p:nvPr/>
          </p:nvSpPr>
          <p:spPr>
            <a:xfrm>
              <a:off x="8231695" y="2404198"/>
              <a:ext cx="2996838" cy="1444837"/>
            </a:xfrm>
            <a:prstGeom prst="homePlate">
              <a:avLst/>
            </a:prstGeom>
            <a:solidFill>
              <a:srgbClr val="00D6C5"/>
            </a:solidFill>
            <a:ln>
              <a:noFill/>
            </a:ln>
            <a:effectLst>
              <a:outerShdw blurRad="50800" dist="38100" dir="5400000" sx="105000" sy="105000" algn="ctr" rotWithShape="0">
                <a:srgbClr val="A6A6A6">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Suorakulmio 10">
              <a:extLst>
                <a:ext uri="{FF2B5EF4-FFF2-40B4-BE49-F238E27FC236}">
                  <a16:creationId xmlns:a16="http://schemas.microsoft.com/office/drawing/2014/main" id="{9C921FB0-BB7B-28B3-089E-E81DF73D4F89}"/>
                </a:ext>
              </a:extLst>
            </p:cNvPr>
            <p:cNvSpPr/>
            <p:nvPr/>
          </p:nvSpPr>
          <p:spPr>
            <a:xfrm rot="5400000">
              <a:off x="6981498" y="2667023"/>
              <a:ext cx="1444837" cy="919489"/>
            </a:xfrm>
            <a:prstGeom prst="rect">
              <a:avLst/>
            </a:prstGeom>
            <a:solidFill>
              <a:srgbClr val="00D6C5"/>
            </a:solidFill>
            <a:ln w="12700" cap="flat" cmpd="sng" algn="ctr">
              <a:noFill/>
              <a:prstDash val="solid"/>
              <a:miter lim="800000"/>
            </a:ln>
            <a:effectLst>
              <a:outerShdw blurRad="38100" dist="38100" dir="2700000" sx="105000" sy="105000" algn="tl" rotWithShape="0">
                <a:srgbClr val="A6A6A6">
                  <a:alpha val="40000"/>
                </a:srgbClr>
              </a:outerShdw>
            </a:effectLst>
          </p:spPr>
          <p:txBody>
            <a:bodyPr rtlCol="0" anchor="ctr"/>
            <a:lstStyle/>
            <a:p>
              <a:pPr marL="0" marR="0" lvl="0" indent="0" algn="ctr"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dirty="0">
                <a:ln>
                  <a:noFill/>
                </a:ln>
                <a:solidFill>
                  <a:prstClr val="white"/>
                </a:solidFill>
                <a:effectLst/>
                <a:uLnTx/>
                <a:uFillTx/>
                <a:latin typeface="Calibri" panose="020F0502020204030204"/>
              </a:endParaRPr>
            </a:p>
          </p:txBody>
        </p:sp>
        <p:sp>
          <p:nvSpPr>
            <p:cNvPr id="195" name="Tekstiruutu 194">
              <a:extLst>
                <a:ext uri="{FF2B5EF4-FFF2-40B4-BE49-F238E27FC236}">
                  <a16:creationId xmlns:a16="http://schemas.microsoft.com/office/drawing/2014/main" id="{AF57D679-29A8-CE40-DFCD-E7535D469161}"/>
                </a:ext>
              </a:extLst>
            </p:cNvPr>
            <p:cNvSpPr txBox="1"/>
            <p:nvPr/>
          </p:nvSpPr>
          <p:spPr>
            <a:xfrm>
              <a:off x="10149298" y="361533"/>
              <a:ext cx="1441768" cy="984244"/>
            </a:xfrm>
            <a:prstGeom prst="rect">
              <a:avLst/>
            </a:prstGeom>
            <a:noFill/>
          </p:spPr>
          <p:txBody>
            <a:bodyPr wrap="square" rtlCol="0">
              <a:spAutoFit/>
            </a:bodyPr>
            <a:lstStyle/>
            <a:p>
              <a:pPr algn="ctr" defTabSz="403255">
                <a:lnSpc>
                  <a:spcPct val="80000"/>
                </a:lnSpc>
                <a:defRPr/>
              </a:pP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Value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chain</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of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the</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construction</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project</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p>
          </p:txBody>
        </p:sp>
        <p:sp>
          <p:nvSpPr>
            <p:cNvPr id="198" name="Suorakulmio: Pyöristetyt kulmat 197">
              <a:extLst>
                <a:ext uri="{FF2B5EF4-FFF2-40B4-BE49-F238E27FC236}">
                  <a16:creationId xmlns:a16="http://schemas.microsoft.com/office/drawing/2014/main" id="{07D5B229-A1DB-0D04-B4CF-34EFBCFC66DC}"/>
                </a:ext>
              </a:extLst>
            </p:cNvPr>
            <p:cNvSpPr/>
            <p:nvPr/>
          </p:nvSpPr>
          <p:spPr>
            <a:xfrm>
              <a:off x="8443720" y="1238402"/>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Design</a:t>
              </a:r>
            </a:p>
          </p:txBody>
        </p:sp>
        <p:sp>
          <p:nvSpPr>
            <p:cNvPr id="199" name="Suorakulmio: Pyöristetyt kulmat 198">
              <a:extLst>
                <a:ext uri="{FF2B5EF4-FFF2-40B4-BE49-F238E27FC236}">
                  <a16:creationId xmlns:a16="http://schemas.microsoft.com/office/drawing/2014/main" id="{CF48FCFB-057C-454B-9A90-1D655EBA84BD}"/>
                </a:ext>
              </a:extLst>
            </p:cNvPr>
            <p:cNvSpPr/>
            <p:nvPr/>
          </p:nvSpPr>
          <p:spPr>
            <a:xfrm>
              <a:off x="8443720" y="1635697"/>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Costing</a:t>
              </a:r>
              <a:r>
                <a:rPr lang="fi-FI" sz="900" b="1" kern="0" dirty="0">
                  <a:solidFill>
                    <a:prstClr val="white"/>
                  </a:solidFill>
                  <a:latin typeface="Calibri" panose="020F0502020204030204"/>
                </a:rPr>
                <a:t> &amp; </a:t>
              </a:r>
              <a:r>
                <a:rPr lang="fi-FI" sz="900" b="1" kern="0" dirty="0" err="1">
                  <a:solidFill>
                    <a:prstClr val="white"/>
                  </a:solidFill>
                  <a:latin typeface="Calibri" panose="020F0502020204030204"/>
                </a:rPr>
                <a:t>Approvals</a:t>
              </a:r>
              <a:endParaRPr lang="fi-FI" sz="900" b="1" kern="0" dirty="0">
                <a:solidFill>
                  <a:prstClr val="white"/>
                </a:solidFill>
                <a:latin typeface="Calibri" panose="020F0502020204030204"/>
              </a:endParaRPr>
            </a:p>
          </p:txBody>
        </p:sp>
        <p:sp>
          <p:nvSpPr>
            <p:cNvPr id="200" name="Suorakulmio: Pyöristetyt kulmat 199">
              <a:extLst>
                <a:ext uri="{FF2B5EF4-FFF2-40B4-BE49-F238E27FC236}">
                  <a16:creationId xmlns:a16="http://schemas.microsoft.com/office/drawing/2014/main" id="{57C3B453-E236-C7BD-6CAA-32E135C9ABA5}"/>
                </a:ext>
              </a:extLst>
            </p:cNvPr>
            <p:cNvSpPr/>
            <p:nvPr/>
          </p:nvSpPr>
          <p:spPr>
            <a:xfrm>
              <a:off x="8443720" y="203299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Procurement</a:t>
              </a:r>
              <a:endParaRPr lang="fi-FI" sz="900" b="1" kern="0" dirty="0">
                <a:solidFill>
                  <a:prstClr val="white"/>
                </a:solidFill>
                <a:latin typeface="Calibri" panose="020F0502020204030204"/>
              </a:endParaRPr>
            </a:p>
          </p:txBody>
        </p:sp>
        <p:sp>
          <p:nvSpPr>
            <p:cNvPr id="205" name="Suorakulmio: Pyöristetyt kulmat 204">
              <a:extLst>
                <a:ext uri="{FF2B5EF4-FFF2-40B4-BE49-F238E27FC236}">
                  <a16:creationId xmlns:a16="http://schemas.microsoft.com/office/drawing/2014/main" id="{7BFF70D2-B6CC-65D7-797C-49DB031FACDD}"/>
                </a:ext>
              </a:extLst>
            </p:cNvPr>
            <p:cNvSpPr/>
            <p:nvPr/>
          </p:nvSpPr>
          <p:spPr>
            <a:xfrm rot="5400000">
              <a:off x="8851265" y="1325008"/>
              <a:ext cx="1100008"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a:latin typeface="Calibri" panose="020F0502020204030204"/>
                </a:rPr>
                <a:t>Project </a:t>
              </a:r>
              <a:r>
                <a:rPr lang="fi-FI" sz="900" kern="0" dirty="0" err="1">
                  <a:latin typeface="Calibri" panose="020F0502020204030204"/>
                </a:rPr>
                <a:t>developer</a:t>
              </a:r>
              <a:endParaRPr lang="fi-FI" sz="900" kern="0" dirty="0">
                <a:latin typeface="Calibri" panose="020F0502020204030204"/>
              </a:endParaRPr>
            </a:p>
          </p:txBody>
        </p:sp>
        <p:pic>
          <p:nvPicPr>
            <p:cNvPr id="231" name="Kuva 230" descr="Toimitus tasaisella täytöllä">
              <a:extLst>
                <a:ext uri="{FF2B5EF4-FFF2-40B4-BE49-F238E27FC236}">
                  <a16:creationId xmlns:a16="http://schemas.microsoft.com/office/drawing/2014/main" id="{EC2E8DB5-AABD-2FD9-91AC-17762C5311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6629" y="3091821"/>
              <a:ext cx="695614" cy="654844"/>
            </a:xfrm>
            <a:prstGeom prst="rect">
              <a:avLst/>
            </a:prstGeom>
          </p:spPr>
        </p:pic>
        <p:sp>
          <p:nvSpPr>
            <p:cNvPr id="232" name="Tekstiruutu 231">
              <a:extLst>
                <a:ext uri="{FF2B5EF4-FFF2-40B4-BE49-F238E27FC236}">
                  <a16:creationId xmlns:a16="http://schemas.microsoft.com/office/drawing/2014/main" id="{D448394A-398F-252B-5AA9-7B6B9E8829DE}"/>
                </a:ext>
              </a:extLst>
            </p:cNvPr>
            <p:cNvSpPr txBox="1"/>
            <p:nvPr/>
          </p:nvSpPr>
          <p:spPr>
            <a:xfrm>
              <a:off x="7244143" y="2490120"/>
              <a:ext cx="888385" cy="294183"/>
            </a:xfrm>
            <a:prstGeom prst="rect">
              <a:avLst/>
            </a:prstGeom>
            <a:noFill/>
          </p:spPr>
          <p:txBody>
            <a:bodyPr wrap="none" rtlCol="0">
              <a:spAutoFit/>
            </a:bodyPr>
            <a:lstStyle/>
            <a:p>
              <a:pPr algn="ctr" defTabSz="403255">
                <a:lnSpc>
                  <a:spcPct val="80000"/>
                </a:lnSpc>
                <a:defRPr/>
              </a:pP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Delivery</a:t>
              </a:r>
            </a:p>
          </p:txBody>
        </p:sp>
        <p:pic>
          <p:nvPicPr>
            <p:cNvPr id="236" name="Kuva 235" descr="Nosturi tasaisella täytöllä">
              <a:extLst>
                <a:ext uri="{FF2B5EF4-FFF2-40B4-BE49-F238E27FC236}">
                  <a16:creationId xmlns:a16="http://schemas.microsoft.com/office/drawing/2014/main" id="{C172C092-C0D3-13D7-F424-9BA43E4B5E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8555946" y="2803030"/>
              <a:ext cx="532704" cy="468000"/>
            </a:xfrm>
            <a:prstGeom prst="rect">
              <a:avLst/>
            </a:prstGeom>
          </p:spPr>
        </p:pic>
        <p:sp>
          <p:nvSpPr>
            <p:cNvPr id="7" name="Suorakulmio: Pyöristetyt kulmat 6">
              <a:extLst>
                <a:ext uri="{FF2B5EF4-FFF2-40B4-BE49-F238E27FC236}">
                  <a16:creationId xmlns:a16="http://schemas.microsoft.com/office/drawing/2014/main" id="{21134CE1-E2F7-745B-764D-419A463F9E70}"/>
                </a:ext>
              </a:extLst>
            </p:cNvPr>
            <p:cNvSpPr/>
            <p:nvPr/>
          </p:nvSpPr>
          <p:spPr>
            <a:xfrm>
              <a:off x="8456038" y="858730"/>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Project </a:t>
              </a:r>
              <a:r>
                <a:rPr lang="fi-FI" sz="900" b="1" kern="0" dirty="0" err="1">
                  <a:solidFill>
                    <a:prstClr val="white"/>
                  </a:solidFill>
                  <a:latin typeface="Calibri" panose="020F0502020204030204"/>
                </a:rPr>
                <a:t>Consideration</a:t>
              </a:r>
              <a:endParaRPr lang="fi-FI" sz="900" b="1" kern="0" dirty="0">
                <a:solidFill>
                  <a:prstClr val="white"/>
                </a:solidFill>
                <a:latin typeface="Calibri" panose="020F0502020204030204"/>
              </a:endParaRPr>
            </a:p>
          </p:txBody>
        </p:sp>
        <p:sp>
          <p:nvSpPr>
            <p:cNvPr id="9" name="Suorakulmio: Pyöristetyt kulmat 8">
              <a:extLst>
                <a:ext uri="{FF2B5EF4-FFF2-40B4-BE49-F238E27FC236}">
                  <a16:creationId xmlns:a16="http://schemas.microsoft.com/office/drawing/2014/main" id="{17354685-8FB6-3FE4-B289-891CE10C1AA8}"/>
                </a:ext>
              </a:extLst>
            </p:cNvPr>
            <p:cNvSpPr/>
            <p:nvPr/>
          </p:nvSpPr>
          <p:spPr>
            <a:xfrm rot="5400000">
              <a:off x="8579416" y="2546692"/>
              <a:ext cx="2081403"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Contractor</a:t>
              </a:r>
              <a:endParaRPr lang="fi-FI" sz="900" kern="0" dirty="0">
                <a:latin typeface="Calibri" panose="020F0502020204030204"/>
              </a:endParaRPr>
            </a:p>
          </p:txBody>
        </p:sp>
        <p:sp>
          <p:nvSpPr>
            <p:cNvPr id="10" name="Suorakulmio: Pyöristetyt kulmat 9">
              <a:extLst>
                <a:ext uri="{FF2B5EF4-FFF2-40B4-BE49-F238E27FC236}">
                  <a16:creationId xmlns:a16="http://schemas.microsoft.com/office/drawing/2014/main" id="{AECEFE1D-19CF-894F-2A19-C044C9CED603}"/>
                </a:ext>
              </a:extLst>
            </p:cNvPr>
            <p:cNvSpPr/>
            <p:nvPr/>
          </p:nvSpPr>
          <p:spPr>
            <a:xfrm rot="5400000">
              <a:off x="8706407" y="2058018"/>
              <a:ext cx="2280360"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Architects</a:t>
              </a:r>
              <a:r>
                <a:rPr lang="fi-FI" sz="900" kern="0" dirty="0">
                  <a:latin typeface="Calibri" panose="020F0502020204030204"/>
                </a:rPr>
                <a:t>, </a:t>
              </a:r>
              <a:r>
                <a:rPr lang="fi-FI" sz="900" kern="0" dirty="0" err="1">
                  <a:latin typeface="Calibri" panose="020F0502020204030204"/>
                </a:rPr>
                <a:t>Structural</a:t>
              </a:r>
              <a:r>
                <a:rPr lang="fi-FI" sz="900" kern="0" dirty="0">
                  <a:latin typeface="Calibri" panose="020F0502020204030204"/>
                </a:rPr>
                <a:t> </a:t>
              </a:r>
              <a:r>
                <a:rPr lang="fi-FI" sz="900" kern="0" dirty="0" err="1">
                  <a:latin typeface="Calibri" panose="020F0502020204030204"/>
                </a:rPr>
                <a:t>engineers</a:t>
              </a:r>
              <a:r>
                <a:rPr lang="fi-FI" sz="900" kern="0" dirty="0">
                  <a:latin typeface="Calibri" panose="020F0502020204030204"/>
                </a:rPr>
                <a:t>, MEP-</a:t>
              </a:r>
              <a:r>
                <a:rPr lang="fi-FI" sz="900" kern="0" dirty="0" err="1">
                  <a:latin typeface="Calibri" panose="020F0502020204030204"/>
                </a:rPr>
                <a:t>designers</a:t>
              </a:r>
              <a:endParaRPr lang="fi-FI" sz="900" kern="0" dirty="0">
                <a:latin typeface="Calibri" panose="020F0502020204030204"/>
              </a:endParaRPr>
            </a:p>
          </p:txBody>
        </p:sp>
        <p:sp>
          <p:nvSpPr>
            <p:cNvPr id="12" name="Suorakulmio: Pyöristetyt kulmat 11">
              <a:extLst>
                <a:ext uri="{FF2B5EF4-FFF2-40B4-BE49-F238E27FC236}">
                  <a16:creationId xmlns:a16="http://schemas.microsoft.com/office/drawing/2014/main" id="{659CA284-C809-EC61-C7D8-FF2916625FAA}"/>
                </a:ext>
              </a:extLst>
            </p:cNvPr>
            <p:cNvSpPr/>
            <p:nvPr/>
          </p:nvSpPr>
          <p:spPr>
            <a:xfrm>
              <a:off x="8460788" y="3259988"/>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On-</a:t>
              </a:r>
              <a:r>
                <a:rPr lang="fi-FI" sz="900" b="1" kern="0" dirty="0" err="1">
                  <a:solidFill>
                    <a:prstClr val="white"/>
                  </a:solidFill>
                  <a:latin typeface="Calibri" panose="020F0502020204030204"/>
                </a:rPr>
                <a:t>Site</a:t>
              </a:r>
              <a:r>
                <a:rPr lang="fi-FI" sz="900" b="1" kern="0" dirty="0">
                  <a:solidFill>
                    <a:prstClr val="white"/>
                  </a:solidFill>
                  <a:latin typeface="Calibri" panose="020F0502020204030204"/>
                </a:rPr>
                <a:t> Assembly</a:t>
              </a:r>
            </a:p>
          </p:txBody>
        </p:sp>
        <p:sp>
          <p:nvSpPr>
            <p:cNvPr id="13" name="Suorakulmio: Pyöristetyt kulmat 12">
              <a:extLst>
                <a:ext uri="{FF2B5EF4-FFF2-40B4-BE49-F238E27FC236}">
                  <a16:creationId xmlns:a16="http://schemas.microsoft.com/office/drawing/2014/main" id="{26E0D8B9-E682-0363-8542-E402E925C7AC}"/>
                </a:ext>
              </a:extLst>
            </p:cNvPr>
            <p:cNvSpPr/>
            <p:nvPr/>
          </p:nvSpPr>
          <p:spPr>
            <a:xfrm>
              <a:off x="8472019" y="393624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Operation</a:t>
              </a:r>
              <a:endParaRPr lang="fi-FI" sz="900" b="1" kern="0" dirty="0">
                <a:solidFill>
                  <a:prstClr val="white"/>
                </a:solidFill>
                <a:latin typeface="Calibri" panose="020F0502020204030204"/>
              </a:endParaRPr>
            </a:p>
          </p:txBody>
        </p:sp>
        <p:sp>
          <p:nvSpPr>
            <p:cNvPr id="17" name="Suorakulmio: Pyöristetyt kulmat 16">
              <a:extLst>
                <a:ext uri="{FF2B5EF4-FFF2-40B4-BE49-F238E27FC236}">
                  <a16:creationId xmlns:a16="http://schemas.microsoft.com/office/drawing/2014/main" id="{F5F133D2-65F5-D434-0F73-0AF8218BDC57}"/>
                </a:ext>
              </a:extLst>
            </p:cNvPr>
            <p:cNvSpPr/>
            <p:nvPr/>
          </p:nvSpPr>
          <p:spPr>
            <a:xfrm rot="5400000">
              <a:off x="9243953" y="4001912"/>
              <a:ext cx="314631"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a:latin typeface="Calibri" panose="020F0502020204030204"/>
                </a:rPr>
                <a:t>FM</a:t>
              </a:r>
            </a:p>
          </p:txBody>
        </p:sp>
        <p:sp>
          <p:nvSpPr>
            <p:cNvPr id="23" name="Suorakulmio: Pyöristetyt kulmat 22">
              <a:extLst>
                <a:ext uri="{FF2B5EF4-FFF2-40B4-BE49-F238E27FC236}">
                  <a16:creationId xmlns:a16="http://schemas.microsoft.com/office/drawing/2014/main" id="{203EC2F1-BB43-2052-0DB2-3EB94BA88F3D}"/>
                </a:ext>
              </a:extLst>
            </p:cNvPr>
            <p:cNvSpPr/>
            <p:nvPr/>
          </p:nvSpPr>
          <p:spPr>
            <a:xfrm>
              <a:off x="8446769" y="474741"/>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 </a:t>
              </a:r>
            </a:p>
          </p:txBody>
        </p:sp>
        <p:sp>
          <p:nvSpPr>
            <p:cNvPr id="14" name="Nuoli: Viisikulmio 13">
              <a:extLst>
                <a:ext uri="{FF2B5EF4-FFF2-40B4-BE49-F238E27FC236}">
                  <a16:creationId xmlns:a16="http://schemas.microsoft.com/office/drawing/2014/main" id="{7762A7C8-8257-4D5A-FFBC-64FA48A805D3}"/>
                </a:ext>
              </a:extLst>
            </p:cNvPr>
            <p:cNvSpPr/>
            <p:nvPr/>
          </p:nvSpPr>
          <p:spPr>
            <a:xfrm>
              <a:off x="7793371" y="4345220"/>
              <a:ext cx="4299125" cy="617198"/>
            </a:xfrm>
            <a:prstGeom prst="homePlate">
              <a:avLst/>
            </a:prstGeom>
            <a:solidFill>
              <a:schemeClr val="accent1"/>
            </a:solidFill>
            <a:ln>
              <a:noFill/>
            </a:ln>
            <a:effectLst>
              <a:outerShdw blurRad="50800" dist="38100" dir="5400000" sx="105000" sy="105000" algn="ctr" rotWithShape="0">
                <a:srgbClr val="A6A6A6">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2" name="Suorakulmio: Pyöristetyt kulmat 21">
              <a:extLst>
                <a:ext uri="{FF2B5EF4-FFF2-40B4-BE49-F238E27FC236}">
                  <a16:creationId xmlns:a16="http://schemas.microsoft.com/office/drawing/2014/main" id="{8D7CFFC1-E60C-C1D9-DC49-96EAD1FFC72E}"/>
                </a:ext>
              </a:extLst>
            </p:cNvPr>
            <p:cNvSpPr/>
            <p:nvPr/>
          </p:nvSpPr>
          <p:spPr>
            <a:xfrm>
              <a:off x="8472019" y="446405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Demolition</a:t>
              </a:r>
              <a:endParaRPr lang="fi-FI" sz="900" b="1" kern="0" dirty="0">
                <a:solidFill>
                  <a:prstClr val="white"/>
                </a:solidFill>
                <a:latin typeface="Calibri" panose="020F0502020204030204"/>
              </a:endParaRPr>
            </a:p>
          </p:txBody>
        </p:sp>
        <p:sp>
          <p:nvSpPr>
            <p:cNvPr id="18" name="Suorakulmio: Pyöristetyt kulmat 17">
              <a:extLst>
                <a:ext uri="{FF2B5EF4-FFF2-40B4-BE49-F238E27FC236}">
                  <a16:creationId xmlns:a16="http://schemas.microsoft.com/office/drawing/2014/main" id="{2FF025A0-0463-14A2-04F6-20452585F022}"/>
                </a:ext>
              </a:extLst>
            </p:cNvPr>
            <p:cNvSpPr/>
            <p:nvPr/>
          </p:nvSpPr>
          <p:spPr>
            <a:xfrm>
              <a:off x="7894040" y="4474133"/>
              <a:ext cx="484815"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a:t>
              </a:r>
            </a:p>
          </p:txBody>
        </p:sp>
        <p:sp>
          <p:nvSpPr>
            <p:cNvPr id="24" name="Suorakulmio: Pyöristetyt kulmat 23">
              <a:extLst>
                <a:ext uri="{FF2B5EF4-FFF2-40B4-BE49-F238E27FC236}">
                  <a16:creationId xmlns:a16="http://schemas.microsoft.com/office/drawing/2014/main" id="{FBE99C56-EDBD-9945-17F5-336C442C69F8}"/>
                </a:ext>
              </a:extLst>
            </p:cNvPr>
            <p:cNvSpPr/>
            <p:nvPr/>
          </p:nvSpPr>
          <p:spPr>
            <a:xfrm>
              <a:off x="9372522" y="4474133"/>
              <a:ext cx="703329"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a:t>
              </a:r>
            </a:p>
          </p:txBody>
        </p:sp>
        <p:pic>
          <p:nvPicPr>
            <p:cNvPr id="28" name="Kuva 27" descr="Kierrätys tasaisella täytöllä">
              <a:extLst>
                <a:ext uri="{FF2B5EF4-FFF2-40B4-BE49-F238E27FC236}">
                  <a16:creationId xmlns:a16="http://schemas.microsoft.com/office/drawing/2014/main" id="{8970A057-D360-5944-B264-47201E8F28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4493" y="4415207"/>
              <a:ext cx="530036" cy="530036"/>
            </a:xfrm>
            <a:prstGeom prst="rect">
              <a:avLst/>
            </a:prstGeom>
          </p:spPr>
        </p:pic>
      </p:grpSp>
      <p:sp>
        <p:nvSpPr>
          <p:cNvPr id="52" name="Ellipsi 51">
            <a:extLst>
              <a:ext uri="{FF2B5EF4-FFF2-40B4-BE49-F238E27FC236}">
                <a16:creationId xmlns:a16="http://schemas.microsoft.com/office/drawing/2014/main" id="{6DA9769B-0E27-3995-CEAA-884A344625C6}"/>
              </a:ext>
            </a:extLst>
          </p:cNvPr>
          <p:cNvSpPr/>
          <p:nvPr/>
        </p:nvSpPr>
        <p:spPr>
          <a:xfrm>
            <a:off x="3518556" y="2207125"/>
            <a:ext cx="3473703" cy="2043750"/>
          </a:xfrm>
          <a:custGeom>
            <a:avLst/>
            <a:gdLst>
              <a:gd name="connsiteX0" fmla="*/ 0 w 3473703"/>
              <a:gd name="connsiteY0" fmla="*/ 1021875 h 2043750"/>
              <a:gd name="connsiteX1" fmla="*/ 1736852 w 3473703"/>
              <a:gd name="connsiteY1" fmla="*/ 0 h 2043750"/>
              <a:gd name="connsiteX2" fmla="*/ 3473704 w 3473703"/>
              <a:gd name="connsiteY2" fmla="*/ 1021875 h 2043750"/>
              <a:gd name="connsiteX3" fmla="*/ 1736852 w 3473703"/>
              <a:gd name="connsiteY3" fmla="*/ 2043750 h 2043750"/>
              <a:gd name="connsiteX4" fmla="*/ 0 w 3473703"/>
              <a:gd name="connsiteY4" fmla="*/ 1021875 h 204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3703" h="2043750" extrusionOk="0">
                <a:moveTo>
                  <a:pt x="0" y="1021875"/>
                </a:moveTo>
                <a:cubicBezTo>
                  <a:pt x="16157" y="335973"/>
                  <a:pt x="833582" y="45084"/>
                  <a:pt x="1736852" y="0"/>
                </a:cubicBezTo>
                <a:cubicBezTo>
                  <a:pt x="2574338" y="-46034"/>
                  <a:pt x="3491331" y="395702"/>
                  <a:pt x="3473704" y="1021875"/>
                </a:cubicBezTo>
                <a:cubicBezTo>
                  <a:pt x="3521620" y="1554569"/>
                  <a:pt x="2631806" y="2207551"/>
                  <a:pt x="1736852" y="2043750"/>
                </a:cubicBezTo>
                <a:cubicBezTo>
                  <a:pt x="740810" y="2164624"/>
                  <a:pt x="82801" y="1513412"/>
                  <a:pt x="0" y="1021875"/>
                </a:cubicBezTo>
                <a:close/>
              </a:path>
            </a:pathLst>
          </a:custGeom>
          <a:noFill/>
          <a:ln w="57150">
            <a:solidFill>
              <a:srgbClr val="FF0000"/>
            </a:solidFill>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Suorakulmio: Pyöristetyt kulmat 7">
            <a:extLst>
              <a:ext uri="{FF2B5EF4-FFF2-40B4-BE49-F238E27FC236}">
                <a16:creationId xmlns:a16="http://schemas.microsoft.com/office/drawing/2014/main" id="{7E26774A-B9D2-B699-F040-6454E0CA471E}"/>
              </a:ext>
            </a:extLst>
          </p:cNvPr>
          <p:cNvSpPr/>
          <p:nvPr/>
        </p:nvSpPr>
        <p:spPr>
          <a:xfrm>
            <a:off x="3162120" y="3633021"/>
            <a:ext cx="4910093"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Manufacturer</a:t>
            </a:r>
            <a:endParaRPr lang="fi-FI" sz="900" kern="0" dirty="0">
              <a:latin typeface="Calibri" panose="020F0502020204030204"/>
            </a:endParaRPr>
          </a:p>
        </p:txBody>
      </p:sp>
      <p:sp>
        <p:nvSpPr>
          <p:cNvPr id="2" name="Tekstiruutu 1">
            <a:extLst>
              <a:ext uri="{FF2B5EF4-FFF2-40B4-BE49-F238E27FC236}">
                <a16:creationId xmlns:a16="http://schemas.microsoft.com/office/drawing/2014/main" id="{0F3DD0B2-4E57-F22B-D472-7D715D6EABC8}"/>
              </a:ext>
            </a:extLst>
          </p:cNvPr>
          <p:cNvSpPr txBox="1"/>
          <p:nvPr/>
        </p:nvSpPr>
        <p:spPr>
          <a:xfrm>
            <a:off x="2997921" y="1866942"/>
            <a:ext cx="4845304" cy="1100159"/>
          </a:xfrm>
          <a:prstGeom prst="rect">
            <a:avLst/>
          </a:prstGeom>
          <a:noFill/>
        </p:spPr>
        <p:txBody>
          <a:bodyPr wrap="none" rtlCol="0">
            <a:prstTxWarp prst="textArchUp">
              <a:avLst>
                <a:gd name="adj" fmla="val 11463530"/>
              </a:avLst>
            </a:prstTxWarp>
            <a:spAutoFit/>
          </a:bodyPr>
          <a:lstStyle/>
          <a:p>
            <a:pPr defTabSz="403255">
              <a:defRPr/>
            </a:pPr>
            <a:r>
              <a:rPr lang="fi-FI" sz="1600" b="1" kern="1300" dirty="0">
                <a:solidFill>
                  <a:srgbClr val="FF0000"/>
                </a:solidFill>
                <a:latin typeface="Avenir Next LT Pro Demi" panose="020B0704020202020204" pitchFamily="34" charset="0"/>
              </a:rPr>
              <a:t>PRODUCTION STRATEGY PERSPECTIVE ON DEVELOPMENT</a:t>
            </a:r>
          </a:p>
        </p:txBody>
      </p:sp>
      <p:sp>
        <p:nvSpPr>
          <p:cNvPr id="6" name="Dian numeron paikkamerkki 5">
            <a:extLst>
              <a:ext uri="{FF2B5EF4-FFF2-40B4-BE49-F238E27FC236}">
                <a16:creationId xmlns:a16="http://schemas.microsoft.com/office/drawing/2014/main" id="{4906658F-A3BC-2EC9-67F5-91CC36FEFD69}"/>
              </a:ext>
            </a:extLst>
          </p:cNvPr>
          <p:cNvSpPr txBox="1">
            <a:spLocks/>
          </p:cNvSpPr>
          <p:nvPr/>
        </p:nvSpPr>
        <p:spPr>
          <a:xfrm>
            <a:off x="519" y="6664427"/>
            <a:ext cx="248583" cy="193573"/>
          </a:xfrm>
          <a:prstGeom prst="rect">
            <a:avLst/>
          </a:prstGeom>
        </p:spPr>
        <p:txBody>
          <a:bodyPr vert="horz" lIns="91440" tIns="45720" rIns="91440" bIns="45720" rtlCol="0" anchor="ctr"/>
          <a:lstStyle>
            <a:defPPr>
              <a:defRPr lang="fi-FI"/>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C9EF6-F8D7-462E-9C22-1E12FD066AD2}" type="slidenum">
              <a:rPr lang="fi-FI" smtClean="0">
                <a:solidFill>
                  <a:schemeClr val="tx1"/>
                </a:solidFill>
                <a:latin typeface="Aptos" panose="02110004020202020204"/>
              </a:rPr>
              <a:pPr/>
              <a:t>3</a:t>
            </a:fld>
            <a:endParaRPr lang="fi-FI" dirty="0">
              <a:solidFill>
                <a:schemeClr val="tx1"/>
              </a:solidFill>
              <a:latin typeface="Aptos" panose="02110004020202020204"/>
            </a:endParaRPr>
          </a:p>
        </p:txBody>
      </p:sp>
    </p:spTree>
    <p:extLst>
      <p:ext uri="{BB962C8B-B14F-4D97-AF65-F5344CB8AC3E}">
        <p14:creationId xmlns:p14="http://schemas.microsoft.com/office/powerpoint/2010/main" val="210430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2D7470E9-C2C0-1D5E-53E0-5D8D87495750}"/>
            </a:ext>
          </a:extLst>
        </p:cNvPr>
        <p:cNvGrpSpPr/>
        <p:nvPr/>
      </p:nvGrpSpPr>
      <p:grpSpPr>
        <a:xfrm>
          <a:off x="0" y="0"/>
          <a:ext cx="0" cy="0"/>
          <a:chOff x="0" y="0"/>
          <a:chExt cx="0" cy="0"/>
        </a:xfrm>
      </p:grpSpPr>
      <p:sp>
        <p:nvSpPr>
          <p:cNvPr id="127" name="Suorakulmio 126">
            <a:extLst>
              <a:ext uri="{FF2B5EF4-FFF2-40B4-BE49-F238E27FC236}">
                <a16:creationId xmlns:a16="http://schemas.microsoft.com/office/drawing/2014/main" id="{3C9BFC85-3A95-D763-E733-C7733C083C10}"/>
              </a:ext>
            </a:extLst>
          </p:cNvPr>
          <p:cNvSpPr/>
          <p:nvPr/>
        </p:nvSpPr>
        <p:spPr>
          <a:xfrm rot="5400000">
            <a:off x="4387109" y="1059179"/>
            <a:ext cx="1444837" cy="4135178"/>
          </a:xfrm>
          <a:prstGeom prst="rect">
            <a:avLst/>
          </a:prstGeom>
          <a:solidFill>
            <a:srgbClr val="00D6C5"/>
          </a:solidFill>
          <a:ln w="12700" cap="flat" cmpd="sng" algn="ctr">
            <a:noFill/>
            <a:prstDash val="solid"/>
            <a:miter lim="800000"/>
          </a:ln>
          <a:effectLst>
            <a:outerShdw blurRad="38100" dist="38100" dir="2700000" sx="105000" sy="105000" algn="t" rotWithShape="0">
              <a:srgbClr val="A6A6A6">
                <a:alpha val="40000"/>
              </a:srgbClr>
            </a:outerShdw>
          </a:effectLst>
        </p:spPr>
        <p:txBody>
          <a:bodyPr rtlCol="0" anchor="ctr"/>
          <a:lstStyle/>
          <a:p>
            <a:pPr marL="0" marR="0" lvl="0" indent="0" algn="ctr"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dirty="0">
              <a:ln>
                <a:noFill/>
              </a:ln>
              <a:solidFill>
                <a:prstClr val="white"/>
              </a:solidFill>
              <a:effectLst/>
              <a:uLnTx/>
              <a:uFillTx/>
              <a:latin typeface="Calibri" panose="020F0502020204030204"/>
            </a:endParaRPr>
          </a:p>
        </p:txBody>
      </p:sp>
      <p:sp>
        <p:nvSpPr>
          <p:cNvPr id="227" name="Suorakulmio: Pyöristetyt kulmat 226">
            <a:extLst>
              <a:ext uri="{FF2B5EF4-FFF2-40B4-BE49-F238E27FC236}">
                <a16:creationId xmlns:a16="http://schemas.microsoft.com/office/drawing/2014/main" id="{DB664D9D-5C73-107A-2C48-9883C1CDD9F4}"/>
              </a:ext>
            </a:extLst>
          </p:cNvPr>
          <p:cNvSpPr/>
          <p:nvPr/>
        </p:nvSpPr>
        <p:spPr>
          <a:xfrm>
            <a:off x="5154207" y="3268116"/>
            <a:ext cx="891252" cy="314633"/>
          </a:xfrm>
          <a:prstGeom prst="roundRect">
            <a:avLst/>
          </a:prstGeom>
          <a:solidFill>
            <a:srgbClr val="80EBE2"/>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Assembly</a:t>
            </a:r>
          </a:p>
        </p:txBody>
      </p:sp>
      <p:pic>
        <p:nvPicPr>
          <p:cNvPr id="237" name="Kuva 236" descr="Palapelin palat tasaisella täytöllä">
            <a:extLst>
              <a:ext uri="{FF2B5EF4-FFF2-40B4-BE49-F238E27FC236}">
                <a16:creationId xmlns:a16="http://schemas.microsoft.com/office/drawing/2014/main" id="{34C88CBE-EB28-6E57-6933-50CF06619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216" y="2820575"/>
            <a:ext cx="526294" cy="495448"/>
          </a:xfrm>
          <a:prstGeom prst="rect">
            <a:avLst/>
          </a:prstGeom>
        </p:spPr>
      </p:pic>
      <p:pic>
        <p:nvPicPr>
          <p:cNvPr id="238" name="Kuva 237">
            <a:extLst>
              <a:ext uri="{FF2B5EF4-FFF2-40B4-BE49-F238E27FC236}">
                <a16:creationId xmlns:a16="http://schemas.microsoft.com/office/drawing/2014/main" id="{817A10B9-55F6-8892-1EC2-D08EF2106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5991" y="2815004"/>
            <a:ext cx="354065" cy="443812"/>
          </a:xfrm>
          <a:prstGeom prst="rect">
            <a:avLst/>
          </a:prstGeom>
        </p:spPr>
      </p:pic>
      <p:grpSp>
        <p:nvGrpSpPr>
          <p:cNvPr id="240" name="Ryhmä 239">
            <a:extLst>
              <a:ext uri="{FF2B5EF4-FFF2-40B4-BE49-F238E27FC236}">
                <a16:creationId xmlns:a16="http://schemas.microsoft.com/office/drawing/2014/main" id="{A3532165-F97C-0249-C3DC-57AFC3E586F6}"/>
              </a:ext>
            </a:extLst>
          </p:cNvPr>
          <p:cNvGrpSpPr/>
          <p:nvPr/>
        </p:nvGrpSpPr>
        <p:grpSpPr>
          <a:xfrm>
            <a:off x="3400520" y="2845785"/>
            <a:ext cx="521119" cy="433012"/>
            <a:chOff x="3759266" y="5157392"/>
            <a:chExt cx="934479" cy="838749"/>
          </a:xfrm>
          <a:solidFill>
            <a:srgbClr val="80EBE2"/>
          </a:solidFill>
        </p:grpSpPr>
        <p:grpSp>
          <p:nvGrpSpPr>
            <p:cNvPr id="241" name="Ryhmä 240">
              <a:extLst>
                <a:ext uri="{FF2B5EF4-FFF2-40B4-BE49-F238E27FC236}">
                  <a16:creationId xmlns:a16="http://schemas.microsoft.com/office/drawing/2014/main" id="{D551732E-B2E4-8EA4-33E5-0C1275D9D7A5}"/>
                </a:ext>
              </a:extLst>
            </p:cNvPr>
            <p:cNvGrpSpPr/>
            <p:nvPr/>
          </p:nvGrpSpPr>
          <p:grpSpPr>
            <a:xfrm>
              <a:off x="3759266" y="5157392"/>
              <a:ext cx="934479" cy="838749"/>
              <a:chOff x="3759266" y="5157392"/>
              <a:chExt cx="934479" cy="838749"/>
            </a:xfrm>
            <a:grpFill/>
          </p:grpSpPr>
          <p:sp>
            <p:nvSpPr>
              <p:cNvPr id="243" name="Vapaamuotoinen: Muoto 242">
                <a:extLst>
                  <a:ext uri="{FF2B5EF4-FFF2-40B4-BE49-F238E27FC236}">
                    <a16:creationId xmlns:a16="http://schemas.microsoft.com/office/drawing/2014/main" id="{86345929-6545-A3AE-B884-7F3001F53CBB}"/>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sp>
            <p:nvSpPr>
              <p:cNvPr id="244" name="Vapaamuotoinen: Muoto 243">
                <a:extLst>
                  <a:ext uri="{FF2B5EF4-FFF2-40B4-BE49-F238E27FC236}">
                    <a16:creationId xmlns:a16="http://schemas.microsoft.com/office/drawing/2014/main" id="{EA245787-893C-78D9-B61E-36FC394AA93C}"/>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pic>
            <p:nvPicPr>
              <p:cNvPr id="245" name="Kuva 244" descr="Kahvi tasaisella täytöllä">
                <a:extLst>
                  <a:ext uri="{FF2B5EF4-FFF2-40B4-BE49-F238E27FC236}">
                    <a16:creationId xmlns:a16="http://schemas.microsoft.com/office/drawing/2014/main" id="{C94D7206-4794-6111-F85A-6AF85C4DF3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8349" y="5700745"/>
                <a:ext cx="295396" cy="295396"/>
              </a:xfrm>
              <a:prstGeom prst="rect">
                <a:avLst/>
              </a:prstGeom>
            </p:spPr>
          </p:pic>
        </p:grpSp>
        <p:sp>
          <p:nvSpPr>
            <p:cNvPr id="242" name="Suorakulmio: Pyöristetyt kulmat 241">
              <a:extLst>
                <a:ext uri="{FF2B5EF4-FFF2-40B4-BE49-F238E27FC236}">
                  <a16:creationId xmlns:a16="http://schemas.microsoft.com/office/drawing/2014/main" id="{8E153108-CC25-25D5-F63D-1565EF8B0B54}"/>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algn="ctr" defTabSz="403255">
                <a:defRPr/>
              </a:pPr>
              <a:endParaRPr lang="fi-FI" sz="441" b="1" kern="0">
                <a:solidFill>
                  <a:prstClr val="white"/>
                </a:solidFill>
                <a:latin typeface="Calibri" panose="020F0502020204030204"/>
              </a:endParaRPr>
            </a:p>
          </p:txBody>
        </p:sp>
      </p:grpSp>
      <p:sp>
        <p:nvSpPr>
          <p:cNvPr id="239" name="Suorakulmio: Pyöristetyt kulmat 238">
            <a:extLst>
              <a:ext uri="{FF2B5EF4-FFF2-40B4-BE49-F238E27FC236}">
                <a16:creationId xmlns:a16="http://schemas.microsoft.com/office/drawing/2014/main" id="{16CDB35E-1059-297B-0281-69EF953F4E2C}"/>
              </a:ext>
            </a:extLst>
          </p:cNvPr>
          <p:cNvSpPr/>
          <p:nvPr/>
        </p:nvSpPr>
        <p:spPr>
          <a:xfrm>
            <a:off x="3162457" y="3268538"/>
            <a:ext cx="891252" cy="314631"/>
          </a:xfrm>
          <a:prstGeom prst="roundRect">
            <a:avLst/>
          </a:prstGeom>
          <a:solidFill>
            <a:srgbClr val="80EBE2"/>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Product design</a:t>
            </a:r>
          </a:p>
        </p:txBody>
      </p:sp>
      <p:sp>
        <p:nvSpPr>
          <p:cNvPr id="225" name="Suorakulmio: Pyöristetyt kulmat 224">
            <a:extLst>
              <a:ext uri="{FF2B5EF4-FFF2-40B4-BE49-F238E27FC236}">
                <a16:creationId xmlns:a16="http://schemas.microsoft.com/office/drawing/2014/main" id="{A98701FF-2C75-D2FE-2DB2-51C5626AFFAA}"/>
              </a:ext>
            </a:extLst>
          </p:cNvPr>
          <p:cNvSpPr/>
          <p:nvPr/>
        </p:nvSpPr>
        <p:spPr>
          <a:xfrm>
            <a:off x="4158166" y="3268117"/>
            <a:ext cx="891252" cy="314631"/>
          </a:xfrm>
          <a:prstGeom prst="roundRect">
            <a:avLst/>
          </a:prstGeom>
          <a:solidFill>
            <a:srgbClr val="80EBE2"/>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Parts</a:t>
            </a:r>
            <a:r>
              <a:rPr lang="fi-FI" sz="900" b="1" kern="0" dirty="0">
                <a:solidFill>
                  <a:prstClr val="white"/>
                </a:solidFill>
                <a:latin typeface="Calibri" panose="020F0502020204030204"/>
              </a:rPr>
              <a:t> </a:t>
            </a:r>
            <a:r>
              <a:rPr lang="fi-FI" sz="900" b="1" kern="0" dirty="0" err="1">
                <a:solidFill>
                  <a:prstClr val="white"/>
                </a:solidFill>
                <a:latin typeface="Calibri" panose="020F0502020204030204"/>
              </a:rPr>
              <a:t>manufacturing</a:t>
            </a:r>
            <a:endParaRPr lang="fi-FI" sz="900" b="1" kern="0" dirty="0">
              <a:solidFill>
                <a:prstClr val="white"/>
              </a:solidFill>
              <a:latin typeface="Calibri" panose="020F0502020204030204"/>
            </a:endParaRPr>
          </a:p>
        </p:txBody>
      </p:sp>
      <p:grpSp>
        <p:nvGrpSpPr>
          <p:cNvPr id="171" name="Ryhmä 170">
            <a:extLst>
              <a:ext uri="{FF2B5EF4-FFF2-40B4-BE49-F238E27FC236}">
                <a16:creationId xmlns:a16="http://schemas.microsoft.com/office/drawing/2014/main" id="{4D31C164-ECED-581E-FD60-9385EA29BB8E}"/>
              </a:ext>
            </a:extLst>
          </p:cNvPr>
          <p:cNvGrpSpPr/>
          <p:nvPr/>
        </p:nvGrpSpPr>
        <p:grpSpPr>
          <a:xfrm>
            <a:off x="683926" y="5266206"/>
            <a:ext cx="414242" cy="957426"/>
            <a:chOff x="8674541" y="4219495"/>
            <a:chExt cx="689387" cy="1487682"/>
          </a:xfrm>
        </p:grpSpPr>
        <p:sp>
          <p:nvSpPr>
            <p:cNvPr id="172" name="Vapaamuotoinen: Muoto 171">
              <a:extLst>
                <a:ext uri="{FF2B5EF4-FFF2-40B4-BE49-F238E27FC236}">
                  <a16:creationId xmlns:a16="http://schemas.microsoft.com/office/drawing/2014/main" id="{FB452477-2126-065C-36EA-9246E74729F9}"/>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sp>
          <p:nvSpPr>
            <p:cNvPr id="173" name="Vapaamuotoinen: Muoto 172">
              <a:extLst>
                <a:ext uri="{FF2B5EF4-FFF2-40B4-BE49-F238E27FC236}">
                  <a16:creationId xmlns:a16="http://schemas.microsoft.com/office/drawing/2014/main" id="{7FB352E8-5EA9-E89E-543D-2A7A4E80DB6A}"/>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grpSp>
          <p:nvGrpSpPr>
            <p:cNvPr id="174" name="Ryhmä 173">
              <a:extLst>
                <a:ext uri="{FF2B5EF4-FFF2-40B4-BE49-F238E27FC236}">
                  <a16:creationId xmlns:a16="http://schemas.microsoft.com/office/drawing/2014/main" id="{E49942C4-FBED-A2C6-DF48-CFC23B3BC0C3}"/>
                </a:ext>
              </a:extLst>
            </p:cNvPr>
            <p:cNvGrpSpPr/>
            <p:nvPr/>
          </p:nvGrpSpPr>
          <p:grpSpPr>
            <a:xfrm>
              <a:off x="8674541" y="4219495"/>
              <a:ext cx="689387" cy="1487682"/>
              <a:chOff x="4132250" y="4688434"/>
              <a:chExt cx="509733" cy="1177642"/>
            </a:xfrm>
          </p:grpSpPr>
          <p:sp>
            <p:nvSpPr>
              <p:cNvPr id="175" name="Vapaamuotoinen: Muoto 174">
                <a:extLst>
                  <a:ext uri="{FF2B5EF4-FFF2-40B4-BE49-F238E27FC236}">
                    <a16:creationId xmlns:a16="http://schemas.microsoft.com/office/drawing/2014/main" id="{F9B15919-1964-146E-4212-0FDB7C4DAA17}"/>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6" name="Vapaamuotoinen: Muoto 175">
                <a:extLst>
                  <a:ext uri="{FF2B5EF4-FFF2-40B4-BE49-F238E27FC236}">
                    <a16:creationId xmlns:a16="http://schemas.microsoft.com/office/drawing/2014/main" id="{F781E442-7ABE-FEBD-353A-FE1C4FBCE808}"/>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7" name="Kuva 45" descr="Palo mies mies tasaisella täytöllä">
                <a:extLst>
                  <a:ext uri="{FF2B5EF4-FFF2-40B4-BE49-F238E27FC236}">
                    <a16:creationId xmlns:a16="http://schemas.microsoft.com/office/drawing/2014/main" id="{3229DECE-A2DF-5C4E-8B54-AE6DEBE70F21}"/>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ysClr val="window" lastClr="FFFFFF">
                  <a:lumMod val="65000"/>
                </a:sysClr>
              </a:solidFill>
              <a:ln w="9525"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8" name="Vapaamuotoinen: Muoto 177">
                <a:extLst>
                  <a:ext uri="{FF2B5EF4-FFF2-40B4-BE49-F238E27FC236}">
                    <a16:creationId xmlns:a16="http://schemas.microsoft.com/office/drawing/2014/main" id="{FCA1A02C-F44D-79CA-FAFA-D56E2DCD704A}"/>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79" name="Vapaamuotoinen: Muoto 178">
                <a:extLst>
                  <a:ext uri="{FF2B5EF4-FFF2-40B4-BE49-F238E27FC236}">
                    <a16:creationId xmlns:a16="http://schemas.microsoft.com/office/drawing/2014/main" id="{4711114F-3137-5DC0-6963-DD0FEA1C1501}"/>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0" name="Vapaamuotoinen: Muoto 179">
                <a:extLst>
                  <a:ext uri="{FF2B5EF4-FFF2-40B4-BE49-F238E27FC236}">
                    <a16:creationId xmlns:a16="http://schemas.microsoft.com/office/drawing/2014/main" id="{EC3389B4-14CE-0F85-9AC4-1138832BC7F7}"/>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1" name="Vapaamuotoinen: Muoto 180">
                <a:extLst>
                  <a:ext uri="{FF2B5EF4-FFF2-40B4-BE49-F238E27FC236}">
                    <a16:creationId xmlns:a16="http://schemas.microsoft.com/office/drawing/2014/main" id="{057364F9-0DF0-9E48-395F-7F09D6A11EA5}"/>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82" name="Vapaamuotoinen: Muoto 181">
                <a:extLst>
                  <a:ext uri="{FF2B5EF4-FFF2-40B4-BE49-F238E27FC236}">
                    <a16:creationId xmlns:a16="http://schemas.microsoft.com/office/drawing/2014/main" id="{F97C7621-D55D-ADE3-2FFE-54CA5968E9D9}"/>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pic>
            <p:nvPicPr>
              <p:cNvPr id="183" name="Kuva 182" descr="Saapas tasaisella täytöllä">
                <a:extLst>
                  <a:ext uri="{FF2B5EF4-FFF2-40B4-BE49-F238E27FC236}">
                    <a16:creationId xmlns:a16="http://schemas.microsoft.com/office/drawing/2014/main" id="{B27DE383-5D70-4811-4F46-E079209128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90102" y="5637529"/>
                <a:ext cx="245455" cy="228547"/>
              </a:xfrm>
              <a:prstGeom prst="rect">
                <a:avLst/>
              </a:prstGeom>
            </p:spPr>
          </p:pic>
          <p:pic>
            <p:nvPicPr>
              <p:cNvPr id="184" name="Kuva 183" descr="Saapas tasaisella täytöllä">
                <a:extLst>
                  <a:ext uri="{FF2B5EF4-FFF2-40B4-BE49-F238E27FC236}">
                    <a16:creationId xmlns:a16="http://schemas.microsoft.com/office/drawing/2014/main" id="{4B64C6BE-6C00-9702-0C1F-0ADA0455F0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140007" y="5637080"/>
                <a:ext cx="245455" cy="228547"/>
              </a:xfrm>
              <a:prstGeom prst="rect">
                <a:avLst/>
              </a:prstGeom>
            </p:spPr>
          </p:pic>
          <p:sp>
            <p:nvSpPr>
              <p:cNvPr id="185" name="Suorakulmio 184">
                <a:extLst>
                  <a:ext uri="{FF2B5EF4-FFF2-40B4-BE49-F238E27FC236}">
                    <a16:creationId xmlns:a16="http://schemas.microsoft.com/office/drawing/2014/main" id="{34E1AEC3-74EA-0FDF-A76B-D95B1A8D5EF2}"/>
                  </a:ext>
                </a:extLst>
              </p:cNvPr>
              <p:cNvSpPr/>
              <p:nvPr/>
            </p:nvSpPr>
            <p:spPr>
              <a:xfrm>
                <a:off x="4319974" y="4804906"/>
                <a:ext cx="130969" cy="65774"/>
              </a:xfrm>
              <a:prstGeom prst="rect">
                <a:avLst/>
              </a:prstGeom>
              <a:solidFill>
                <a:sysClr val="windowText" lastClr="000000"/>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pic>
            <p:nvPicPr>
              <p:cNvPr id="186" name="Kuva 185" descr="Aurinkolasit tasaisella täytöllä">
                <a:extLst>
                  <a:ext uri="{FF2B5EF4-FFF2-40B4-BE49-F238E27FC236}">
                    <a16:creationId xmlns:a16="http://schemas.microsoft.com/office/drawing/2014/main" id="{9406B4A7-DCE7-F073-AD98-BCA1FE0DC9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81187" y="4740703"/>
                <a:ext cx="208544" cy="194180"/>
              </a:xfrm>
              <a:prstGeom prst="rect">
                <a:avLst/>
              </a:prstGeom>
            </p:spPr>
          </p:pic>
        </p:grpSp>
      </p:grpSp>
      <p:sp>
        <p:nvSpPr>
          <p:cNvPr id="128" name="Suorakulmio: Pyöristetyt kulmat 127">
            <a:extLst>
              <a:ext uri="{FF2B5EF4-FFF2-40B4-BE49-F238E27FC236}">
                <a16:creationId xmlns:a16="http://schemas.microsoft.com/office/drawing/2014/main" id="{6204305A-5D35-9F4A-382A-9F68013A8D15}"/>
              </a:ext>
            </a:extLst>
          </p:cNvPr>
          <p:cNvSpPr/>
          <p:nvPr/>
        </p:nvSpPr>
        <p:spPr>
          <a:xfrm>
            <a:off x="5154207" y="3268116"/>
            <a:ext cx="891252" cy="314633"/>
          </a:xfrm>
          <a:prstGeom prst="roundRect">
            <a:avLst/>
          </a:prstGeom>
          <a:solidFill>
            <a:srgbClr val="00D6C5"/>
          </a:solidFill>
          <a:ln w="19050" cap="flat" cmpd="sng" algn="ctr">
            <a:solidFill>
              <a:srgbClr val="80EBE2"/>
            </a:solidFill>
            <a:prstDash val="solid"/>
            <a:miter lim="800000"/>
          </a:ln>
          <a:effectLst/>
        </p:spPr>
        <p:txBody>
          <a:bodyPr lIns="0" rIns="0" rtlCol="0" anchor="ctr"/>
          <a:lstStyle/>
          <a:p>
            <a:pPr algn="ctr" defTabSz="403255">
              <a:lnSpc>
                <a:spcPct val="80000"/>
              </a:lnSpc>
              <a:defRPr/>
            </a:pPr>
            <a:r>
              <a:rPr lang="fi-FI" sz="900" b="1" kern="0" dirty="0">
                <a:solidFill>
                  <a:srgbClr val="80EBE2"/>
                </a:solidFill>
                <a:latin typeface="Calibri" panose="020F0502020204030204"/>
              </a:rPr>
              <a:t>Assembly</a:t>
            </a:r>
          </a:p>
        </p:txBody>
      </p:sp>
      <p:sp>
        <p:nvSpPr>
          <p:cNvPr id="129" name="Suorakulmio: Pyöristetyt kulmat 128">
            <a:extLst>
              <a:ext uri="{FF2B5EF4-FFF2-40B4-BE49-F238E27FC236}">
                <a16:creationId xmlns:a16="http://schemas.microsoft.com/office/drawing/2014/main" id="{494DF219-D54A-1C10-6BB3-A341256A0571}"/>
              </a:ext>
            </a:extLst>
          </p:cNvPr>
          <p:cNvSpPr/>
          <p:nvPr/>
        </p:nvSpPr>
        <p:spPr>
          <a:xfrm>
            <a:off x="4157364" y="3268117"/>
            <a:ext cx="891252" cy="314631"/>
          </a:xfrm>
          <a:prstGeom prst="roundRect">
            <a:avLst/>
          </a:prstGeom>
          <a:solidFill>
            <a:srgbClr val="00D6C5"/>
          </a:solidFill>
          <a:ln w="19050" cap="flat" cmpd="sng" algn="ctr">
            <a:solidFill>
              <a:srgbClr val="80EBE2"/>
            </a:solidFill>
            <a:prstDash val="solid"/>
            <a:miter lim="800000"/>
          </a:ln>
          <a:effectLst/>
        </p:spPr>
        <p:txBody>
          <a:bodyPr lIns="0" rIns="0" rtlCol="0" anchor="ctr"/>
          <a:lstStyle/>
          <a:p>
            <a:pPr algn="ctr" defTabSz="403255">
              <a:lnSpc>
                <a:spcPct val="80000"/>
              </a:lnSpc>
              <a:defRPr/>
            </a:pPr>
            <a:r>
              <a:rPr lang="fi-FI" sz="900" b="1" kern="0" dirty="0" err="1">
                <a:solidFill>
                  <a:srgbClr val="80EBE2"/>
                </a:solidFill>
                <a:latin typeface="Calibri" panose="020F0502020204030204"/>
              </a:rPr>
              <a:t>Parts</a:t>
            </a:r>
            <a:r>
              <a:rPr lang="fi-FI" sz="900" b="1" kern="0" dirty="0">
                <a:solidFill>
                  <a:srgbClr val="80EBE2"/>
                </a:solidFill>
                <a:latin typeface="Calibri" panose="020F0502020204030204"/>
              </a:rPr>
              <a:t> </a:t>
            </a:r>
            <a:r>
              <a:rPr lang="fi-FI" sz="900" b="1" kern="0" dirty="0" err="1">
                <a:solidFill>
                  <a:srgbClr val="80EBE2"/>
                </a:solidFill>
                <a:latin typeface="Calibri" panose="020F0502020204030204"/>
              </a:rPr>
              <a:t>manufacturing</a:t>
            </a:r>
            <a:endParaRPr lang="fi-FI" sz="900" b="1" kern="0" dirty="0">
              <a:solidFill>
                <a:srgbClr val="80EBE2"/>
              </a:solidFill>
              <a:latin typeface="Calibri" panose="020F0502020204030204"/>
            </a:endParaRPr>
          </a:p>
        </p:txBody>
      </p:sp>
      <p:sp>
        <p:nvSpPr>
          <p:cNvPr id="218" name="Suorakulmio: Pyöristetyt kulmat 217">
            <a:extLst>
              <a:ext uri="{FF2B5EF4-FFF2-40B4-BE49-F238E27FC236}">
                <a16:creationId xmlns:a16="http://schemas.microsoft.com/office/drawing/2014/main" id="{578D2435-F482-0690-B37C-0CCADB2C23C2}"/>
              </a:ext>
            </a:extLst>
          </p:cNvPr>
          <p:cNvSpPr/>
          <p:nvPr/>
        </p:nvSpPr>
        <p:spPr>
          <a:xfrm>
            <a:off x="3162125" y="3268116"/>
            <a:ext cx="891252" cy="314631"/>
          </a:xfrm>
          <a:prstGeom prst="roundRect">
            <a:avLst/>
          </a:prstGeom>
          <a:solidFill>
            <a:srgbClr val="00D6C5"/>
          </a:solidFill>
          <a:ln w="19050" cap="flat" cmpd="sng" algn="ctr">
            <a:solidFill>
              <a:srgbClr val="80EBE2"/>
            </a:solidFill>
            <a:prstDash val="solid"/>
            <a:miter lim="800000"/>
          </a:ln>
          <a:effectLst/>
        </p:spPr>
        <p:txBody>
          <a:bodyPr lIns="0" rIns="0" rtlCol="0" anchor="ctr"/>
          <a:lstStyle/>
          <a:p>
            <a:pPr algn="ctr" defTabSz="403255">
              <a:lnSpc>
                <a:spcPct val="80000"/>
              </a:lnSpc>
              <a:defRPr/>
            </a:pPr>
            <a:r>
              <a:rPr lang="fi-FI" sz="900" b="1" kern="0" dirty="0">
                <a:solidFill>
                  <a:srgbClr val="80EBE2"/>
                </a:solidFill>
                <a:latin typeface="Calibri" panose="020F0502020204030204"/>
              </a:rPr>
              <a:t>Product design</a:t>
            </a:r>
          </a:p>
        </p:txBody>
      </p:sp>
      <p:sp>
        <p:nvSpPr>
          <p:cNvPr id="229" name="Suorakulmio: Pyöristetyt kulmat 228">
            <a:extLst>
              <a:ext uri="{FF2B5EF4-FFF2-40B4-BE49-F238E27FC236}">
                <a16:creationId xmlns:a16="http://schemas.microsoft.com/office/drawing/2014/main" id="{6E3933AD-3614-A4CC-A9C1-AE4F90D5CD37}"/>
              </a:ext>
            </a:extLst>
          </p:cNvPr>
          <p:cNvSpPr/>
          <p:nvPr/>
        </p:nvSpPr>
        <p:spPr>
          <a:xfrm>
            <a:off x="6148764" y="3268116"/>
            <a:ext cx="891252" cy="314631"/>
          </a:xfrm>
          <a:prstGeom prst="roundRect">
            <a:avLst/>
          </a:prstGeom>
          <a:solidFill>
            <a:srgbClr val="00D6C5"/>
          </a:solidFill>
          <a:ln w="19050" cap="flat" cmpd="sng" algn="ctr">
            <a:solidFill>
              <a:srgbClr val="80EBE2"/>
            </a:solidFill>
            <a:prstDash val="solid"/>
            <a:miter lim="800000"/>
          </a:ln>
          <a:effectLst/>
        </p:spPr>
        <p:txBody>
          <a:bodyPr lIns="0" rIns="0" rtlCol="0" anchor="ctr"/>
          <a:lstStyle/>
          <a:p>
            <a:pPr algn="ctr" defTabSz="403255">
              <a:lnSpc>
                <a:spcPct val="80000"/>
              </a:lnSpc>
              <a:defRPr/>
            </a:pPr>
            <a:r>
              <a:rPr lang="fi-FI" sz="900" b="1" kern="0" dirty="0">
                <a:solidFill>
                  <a:srgbClr val="80EBE2"/>
                </a:solidFill>
                <a:latin typeface="Calibri" panose="020F0502020204030204"/>
              </a:rPr>
              <a:t>Storage</a:t>
            </a:r>
          </a:p>
        </p:txBody>
      </p:sp>
      <p:grpSp>
        <p:nvGrpSpPr>
          <p:cNvPr id="219" name="Ryhmä 218">
            <a:extLst>
              <a:ext uri="{FF2B5EF4-FFF2-40B4-BE49-F238E27FC236}">
                <a16:creationId xmlns:a16="http://schemas.microsoft.com/office/drawing/2014/main" id="{463AD227-B5E6-42C0-5508-0BF63E787B35}"/>
              </a:ext>
            </a:extLst>
          </p:cNvPr>
          <p:cNvGrpSpPr/>
          <p:nvPr/>
        </p:nvGrpSpPr>
        <p:grpSpPr>
          <a:xfrm>
            <a:off x="3402093" y="2844728"/>
            <a:ext cx="521119" cy="433012"/>
            <a:chOff x="3759266" y="5157392"/>
            <a:chExt cx="934479" cy="838749"/>
          </a:xfrm>
          <a:solidFill>
            <a:srgbClr val="80EBE2"/>
          </a:solidFill>
        </p:grpSpPr>
        <p:grpSp>
          <p:nvGrpSpPr>
            <p:cNvPr id="220" name="Ryhmä 219">
              <a:extLst>
                <a:ext uri="{FF2B5EF4-FFF2-40B4-BE49-F238E27FC236}">
                  <a16:creationId xmlns:a16="http://schemas.microsoft.com/office/drawing/2014/main" id="{077D29BD-F6F7-33D4-48A6-8544AFCA7B1E}"/>
                </a:ext>
              </a:extLst>
            </p:cNvPr>
            <p:cNvGrpSpPr/>
            <p:nvPr/>
          </p:nvGrpSpPr>
          <p:grpSpPr>
            <a:xfrm>
              <a:off x="3759266" y="5157392"/>
              <a:ext cx="934479" cy="838749"/>
              <a:chOff x="3759266" y="5157392"/>
              <a:chExt cx="934479" cy="838749"/>
            </a:xfrm>
            <a:grpFill/>
          </p:grpSpPr>
          <p:sp>
            <p:nvSpPr>
              <p:cNvPr id="222" name="Vapaamuotoinen: Muoto 221">
                <a:extLst>
                  <a:ext uri="{FF2B5EF4-FFF2-40B4-BE49-F238E27FC236}">
                    <a16:creationId xmlns:a16="http://schemas.microsoft.com/office/drawing/2014/main" id="{7AD17443-61B5-2E00-3439-2A6EB5C684F4}"/>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sp>
            <p:nvSpPr>
              <p:cNvPr id="223" name="Vapaamuotoinen: Muoto 222">
                <a:extLst>
                  <a:ext uri="{FF2B5EF4-FFF2-40B4-BE49-F238E27FC236}">
                    <a16:creationId xmlns:a16="http://schemas.microsoft.com/office/drawing/2014/main" id="{FAD0C57E-D9B1-EBCE-205C-E6718EC482B6}"/>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pic>
            <p:nvPicPr>
              <p:cNvPr id="224" name="Kuva 223" descr="Kahvi tasaisella täytöllä">
                <a:extLst>
                  <a:ext uri="{FF2B5EF4-FFF2-40B4-BE49-F238E27FC236}">
                    <a16:creationId xmlns:a16="http://schemas.microsoft.com/office/drawing/2014/main" id="{D93B6667-EF8F-C3ED-44D8-C1A6DB179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8349" y="5700745"/>
                <a:ext cx="295396" cy="295396"/>
              </a:xfrm>
              <a:prstGeom prst="rect">
                <a:avLst/>
              </a:prstGeom>
            </p:spPr>
          </p:pic>
        </p:grpSp>
        <p:sp>
          <p:nvSpPr>
            <p:cNvPr id="221" name="Suorakulmio: Pyöristetyt kulmat 220">
              <a:extLst>
                <a:ext uri="{FF2B5EF4-FFF2-40B4-BE49-F238E27FC236}">
                  <a16:creationId xmlns:a16="http://schemas.microsoft.com/office/drawing/2014/main" id="{A9E76D75-5F19-018F-DBE0-6A5418625684}"/>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algn="ctr" defTabSz="403255">
                <a:defRPr/>
              </a:pPr>
              <a:endParaRPr lang="fi-FI" sz="441" b="1" kern="0">
                <a:solidFill>
                  <a:prstClr val="white"/>
                </a:solidFill>
                <a:latin typeface="Calibri" panose="020F0502020204030204"/>
              </a:endParaRPr>
            </a:p>
          </p:txBody>
        </p:sp>
      </p:grpSp>
      <p:pic>
        <p:nvPicPr>
          <p:cNvPr id="226" name="Kuva 225">
            <a:extLst>
              <a:ext uri="{FF2B5EF4-FFF2-40B4-BE49-F238E27FC236}">
                <a16:creationId xmlns:a16="http://schemas.microsoft.com/office/drawing/2014/main" id="{B6D86199-D75C-AC43-8733-15A658EA21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6793" y="2820084"/>
            <a:ext cx="354065" cy="443812"/>
          </a:xfrm>
          <a:prstGeom prst="rect">
            <a:avLst/>
          </a:prstGeom>
        </p:spPr>
      </p:pic>
      <p:pic>
        <p:nvPicPr>
          <p:cNvPr id="228" name="Kuva 227" descr="Palapelin palat tasaisella täytöllä">
            <a:extLst>
              <a:ext uri="{FF2B5EF4-FFF2-40B4-BE49-F238E27FC236}">
                <a16:creationId xmlns:a16="http://schemas.microsoft.com/office/drawing/2014/main" id="{73F2FBBA-B9EC-764C-0F86-9F8FFAE478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216" y="2825655"/>
            <a:ext cx="526294" cy="495448"/>
          </a:xfrm>
          <a:prstGeom prst="rect">
            <a:avLst/>
          </a:prstGeom>
        </p:spPr>
      </p:pic>
      <p:pic>
        <p:nvPicPr>
          <p:cNvPr id="230" name="Kuva 229" descr="Varastorakennus tasaisella täytöllä">
            <a:extLst>
              <a:ext uri="{FF2B5EF4-FFF2-40B4-BE49-F238E27FC236}">
                <a16:creationId xmlns:a16="http://schemas.microsoft.com/office/drawing/2014/main" id="{3F9F0B7E-A1FB-B76D-13FC-845A7B8040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69445" y="2815004"/>
            <a:ext cx="523899" cy="493194"/>
          </a:xfrm>
          <a:prstGeom prst="rect">
            <a:avLst/>
          </a:prstGeom>
        </p:spPr>
      </p:pic>
      <p:sp>
        <p:nvSpPr>
          <p:cNvPr id="246" name="Puhekupla: Suorakulmio, kulmat pyöristettu 245">
            <a:extLst>
              <a:ext uri="{FF2B5EF4-FFF2-40B4-BE49-F238E27FC236}">
                <a16:creationId xmlns:a16="http://schemas.microsoft.com/office/drawing/2014/main" id="{9CC8E7CB-C409-0C48-361F-A7B4288F8605}"/>
              </a:ext>
            </a:extLst>
          </p:cNvPr>
          <p:cNvSpPr/>
          <p:nvPr/>
        </p:nvSpPr>
        <p:spPr>
          <a:xfrm>
            <a:off x="1330161" y="4677727"/>
            <a:ext cx="4946352" cy="1041902"/>
          </a:xfrm>
          <a:prstGeom prst="wedgeRoundRectCallout">
            <a:avLst>
              <a:gd name="adj1" fmla="val -55944"/>
              <a:gd name="adj2" fmla="val 17069"/>
              <a:gd name="adj3" fmla="val 1666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03255">
              <a:lnSpc>
                <a:spcPct val="80000"/>
              </a:lnSpc>
              <a:spcBef>
                <a:spcPct val="0"/>
              </a:spcBef>
              <a:defRPr/>
            </a:pPr>
            <a:r>
              <a:rPr lang="en-US" dirty="0">
                <a:solidFill>
                  <a:prstClr val="black"/>
                </a:solidFill>
                <a:latin typeface="Calibri" panose="020F0502020204030204"/>
              </a:rPr>
              <a:t>The production strategy determines the customer order decoupling point, illustrating where production control transitions from push to pull across MTS, ATO, MTO, and ETO models.</a:t>
            </a:r>
            <a:endParaRPr lang="fi-FI" kern="0" dirty="0">
              <a:solidFill>
                <a:prstClr val="black"/>
              </a:solidFill>
              <a:latin typeface="Aptos" panose="02110004020202020204"/>
            </a:endParaRPr>
          </a:p>
        </p:txBody>
      </p:sp>
      <p:grpSp>
        <p:nvGrpSpPr>
          <p:cNvPr id="216" name="Ryhmä 215">
            <a:extLst>
              <a:ext uri="{FF2B5EF4-FFF2-40B4-BE49-F238E27FC236}">
                <a16:creationId xmlns:a16="http://schemas.microsoft.com/office/drawing/2014/main" id="{91452109-1576-75B1-0C8D-3E68CEF3B5CA}"/>
              </a:ext>
            </a:extLst>
          </p:cNvPr>
          <p:cNvGrpSpPr/>
          <p:nvPr/>
        </p:nvGrpSpPr>
        <p:grpSpPr>
          <a:xfrm>
            <a:off x="391354" y="2404198"/>
            <a:ext cx="2621615" cy="1856981"/>
            <a:chOff x="391354" y="2404198"/>
            <a:chExt cx="2621615" cy="1856981"/>
          </a:xfrm>
        </p:grpSpPr>
        <p:grpSp>
          <p:nvGrpSpPr>
            <p:cNvPr id="21" name="Ryhmä 20">
              <a:extLst>
                <a:ext uri="{FF2B5EF4-FFF2-40B4-BE49-F238E27FC236}">
                  <a16:creationId xmlns:a16="http://schemas.microsoft.com/office/drawing/2014/main" id="{4B5BE1BB-8459-ACBD-E1D6-0F7421C7DB37}"/>
                </a:ext>
              </a:extLst>
            </p:cNvPr>
            <p:cNvGrpSpPr/>
            <p:nvPr/>
          </p:nvGrpSpPr>
          <p:grpSpPr>
            <a:xfrm>
              <a:off x="515477" y="2404198"/>
              <a:ext cx="2497492" cy="1444837"/>
              <a:chOff x="515477" y="2404198"/>
              <a:chExt cx="2497492" cy="1444837"/>
            </a:xfrm>
          </p:grpSpPr>
          <p:sp>
            <p:nvSpPr>
              <p:cNvPr id="124" name="Nuoli: Viisikulmio 123">
                <a:extLst>
                  <a:ext uri="{FF2B5EF4-FFF2-40B4-BE49-F238E27FC236}">
                    <a16:creationId xmlns:a16="http://schemas.microsoft.com/office/drawing/2014/main" id="{91121D97-AD71-955D-F905-9176A6A480E4}"/>
                  </a:ext>
                </a:extLst>
              </p:cNvPr>
              <p:cNvSpPr/>
              <p:nvPr/>
            </p:nvSpPr>
            <p:spPr>
              <a:xfrm>
                <a:off x="515477" y="2404198"/>
                <a:ext cx="2497492" cy="1444837"/>
              </a:xfrm>
              <a:prstGeom prst="homePlate">
                <a:avLst>
                  <a:gd name="adj" fmla="val 14981"/>
                </a:avLst>
              </a:prstGeom>
              <a:solidFill>
                <a:schemeClr val="tx2"/>
              </a:solidFill>
              <a:ln>
                <a:noFill/>
              </a:ln>
              <a:effectLst>
                <a:outerShdw blurRad="50800" dist="38100" dir="5400000" sx="105000" sy="105000" algn="ctr" rotWithShape="0">
                  <a:srgbClr val="A6A6A6">
                    <a:alpha val="43000"/>
                  </a:srgb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9" name="Tekstiruutu 18">
                <a:extLst>
                  <a:ext uri="{FF2B5EF4-FFF2-40B4-BE49-F238E27FC236}">
                    <a16:creationId xmlns:a16="http://schemas.microsoft.com/office/drawing/2014/main" id="{D2652988-C1B3-3265-51F1-1BD8C1407BF0}"/>
                  </a:ext>
                </a:extLst>
              </p:cNvPr>
              <p:cNvSpPr txBox="1"/>
              <p:nvPr/>
            </p:nvSpPr>
            <p:spPr>
              <a:xfrm>
                <a:off x="923613" y="2489969"/>
                <a:ext cx="1869921" cy="491160"/>
              </a:xfrm>
              <a:prstGeom prst="rect">
                <a:avLst/>
              </a:prstGeom>
              <a:noFill/>
              <a:effectLst>
                <a:reflection endPos="0" dist="50800" dir="5400000" sy="-100000" algn="bl" rotWithShape="0"/>
              </a:effectLst>
            </p:spPr>
            <p:txBody>
              <a:bodyPr wrap="square" rtlCol="0">
                <a:spAutoFit/>
              </a:bodyPr>
              <a:lstStyle/>
              <a:p>
                <a:pPr algn="ctr" defTabSz="403255">
                  <a:lnSpc>
                    <a:spcPct val="80000"/>
                  </a:lnSpc>
                  <a:defRPr/>
                </a:pPr>
                <a:r>
                  <a:rPr lang="fi-FI" sz="1600" b="1" kern="0" dirty="0" err="1">
                    <a:solidFill>
                      <a:prstClr val="white"/>
                    </a:solidFill>
                    <a:latin typeface="Calibri" panose="020F0502020204030204" pitchFamily="34" charset="0"/>
                    <a:ea typeface="Calibri" panose="020F0502020204030204" pitchFamily="34" charset="0"/>
                    <a:cs typeface="Calibri" panose="020F0502020204030204" pitchFamily="34" charset="0"/>
                  </a:rPr>
                  <a:t>Material</a:t>
                </a: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 </a:t>
                </a:r>
                <a:r>
                  <a:rPr lang="fi-FI" sz="1600" b="1" kern="0" dirty="0" err="1">
                    <a:solidFill>
                      <a:prstClr val="white"/>
                    </a:solidFill>
                    <a:latin typeface="Calibri" panose="020F0502020204030204" pitchFamily="34" charset="0"/>
                    <a:ea typeface="Calibri" panose="020F0502020204030204" pitchFamily="34" charset="0"/>
                    <a:cs typeface="Calibri" panose="020F0502020204030204" pitchFamily="34" charset="0"/>
                  </a:rPr>
                  <a:t>Extraction</a:t>
                </a: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 &amp; Delivery</a:t>
                </a:r>
              </a:p>
            </p:txBody>
          </p:sp>
          <p:sp>
            <p:nvSpPr>
              <p:cNvPr id="20" name="Suorakulmio: Pyöristetyt kulmat 19">
                <a:extLst>
                  <a:ext uri="{FF2B5EF4-FFF2-40B4-BE49-F238E27FC236}">
                    <a16:creationId xmlns:a16="http://schemas.microsoft.com/office/drawing/2014/main" id="{AAC0930A-43D2-3750-A8FB-26BEF1A3D240}"/>
                  </a:ext>
                </a:extLst>
              </p:cNvPr>
              <p:cNvSpPr/>
              <p:nvPr/>
            </p:nvSpPr>
            <p:spPr>
              <a:xfrm>
                <a:off x="632381" y="3635325"/>
                <a:ext cx="2065188"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a:reflection endPos="0" dist="50800" dir="5400000" sy="-100000" algn="bl" rotWithShape="0"/>
              </a:effectLst>
            </p:spPr>
            <p:txBody>
              <a:bodyPr lIns="0" rIns="0" rtlCol="0" anchor="ctr"/>
              <a:lstStyle/>
              <a:p>
                <a:pPr algn="ctr" defTabSz="403255">
                  <a:lnSpc>
                    <a:spcPct val="80000"/>
                  </a:lnSpc>
                  <a:defRPr/>
                </a:pPr>
                <a:r>
                  <a:rPr lang="fi-FI" sz="900" kern="0" dirty="0">
                    <a:latin typeface="Calibri" panose="020F0502020204030204"/>
                  </a:rPr>
                  <a:t>Supplier</a:t>
                </a:r>
              </a:p>
            </p:txBody>
          </p:sp>
          <p:grpSp>
            <p:nvGrpSpPr>
              <p:cNvPr id="71" name="Ryhmä 70">
                <a:extLst>
                  <a:ext uri="{FF2B5EF4-FFF2-40B4-BE49-F238E27FC236}">
                    <a16:creationId xmlns:a16="http://schemas.microsoft.com/office/drawing/2014/main" id="{66DF3FB3-51B5-FEFE-34CC-3748D9E8CAB8}"/>
                  </a:ext>
                </a:extLst>
              </p:cNvPr>
              <p:cNvGrpSpPr/>
              <p:nvPr/>
            </p:nvGrpSpPr>
            <p:grpSpPr>
              <a:xfrm>
                <a:off x="1163772" y="2931200"/>
                <a:ext cx="1187140" cy="789686"/>
                <a:chOff x="1203712" y="1496902"/>
                <a:chExt cx="1187140" cy="789686"/>
              </a:xfrm>
              <a:effectLst>
                <a:reflection endPos="0" dist="50800" dir="5400000" sy="-100000" algn="bl" rotWithShape="0"/>
              </a:effectLst>
            </p:grpSpPr>
            <p:sp>
              <p:nvSpPr>
                <p:cNvPr id="72" name="Vapaamuotoinen: Muoto 71">
                  <a:extLst>
                    <a:ext uri="{FF2B5EF4-FFF2-40B4-BE49-F238E27FC236}">
                      <a16:creationId xmlns:a16="http://schemas.microsoft.com/office/drawing/2014/main" id="{31F10E00-0E9D-6F29-47F6-695A32FAC4E6}"/>
                    </a:ext>
                  </a:extLst>
                </p:cNvPr>
                <p:cNvSpPr/>
                <p:nvPr/>
              </p:nvSpPr>
              <p:spPr>
                <a:xfrm>
                  <a:off x="1689913" y="1496902"/>
                  <a:ext cx="265660" cy="352510"/>
                </a:xfrm>
                <a:custGeom>
                  <a:avLst/>
                  <a:gdLst>
                    <a:gd name="connsiteX0" fmla="*/ 397568 w 527745"/>
                    <a:gd name="connsiteY0" fmla="*/ 601313 h 700278"/>
                    <a:gd name="connsiteX1" fmla="*/ 397568 w 527745"/>
                    <a:gd name="connsiteY1" fmla="*/ 525113 h 700278"/>
                    <a:gd name="connsiteX2" fmla="*/ 506358 w 527745"/>
                    <a:gd name="connsiteY2" fmla="*/ 534638 h 700278"/>
                    <a:gd name="connsiteX3" fmla="*/ 433770 w 527745"/>
                    <a:gd name="connsiteY3" fmla="*/ 419767 h 700278"/>
                    <a:gd name="connsiteX4" fmla="*/ 478211 w 527745"/>
                    <a:gd name="connsiteY4" fmla="*/ 432054 h 700278"/>
                    <a:gd name="connsiteX5" fmla="*/ 425900 w 527745"/>
                    <a:gd name="connsiteY5" fmla="*/ 349949 h 700278"/>
                    <a:gd name="connsiteX6" fmla="*/ 458212 w 527745"/>
                    <a:gd name="connsiteY6" fmla="*/ 354140 h 700278"/>
                    <a:gd name="connsiteX7" fmla="*/ 381365 w 527745"/>
                    <a:gd name="connsiteY7" fmla="*/ 239173 h 700278"/>
                    <a:gd name="connsiteX8" fmla="*/ 341923 w 527745"/>
                    <a:gd name="connsiteY8" fmla="*/ 298418 h 700278"/>
                    <a:gd name="connsiteX9" fmla="*/ 263410 w 527745"/>
                    <a:gd name="connsiteY9" fmla="*/ 174593 h 700278"/>
                    <a:gd name="connsiteX10" fmla="*/ 313592 w 527745"/>
                    <a:gd name="connsiteY10" fmla="*/ 181070 h 700278"/>
                    <a:gd name="connsiteX11" fmla="*/ 194432 w 527745"/>
                    <a:gd name="connsiteY11" fmla="*/ 0 h 700278"/>
                    <a:gd name="connsiteX12" fmla="*/ 75273 w 527745"/>
                    <a:gd name="connsiteY12" fmla="*/ 180975 h 700278"/>
                    <a:gd name="connsiteX13" fmla="*/ 125455 w 527745"/>
                    <a:gd name="connsiteY13" fmla="*/ 174498 h 700278"/>
                    <a:gd name="connsiteX14" fmla="*/ 43886 w 527745"/>
                    <a:gd name="connsiteY14" fmla="*/ 303276 h 700278"/>
                    <a:gd name="connsiteX15" fmla="*/ 112863 w 527745"/>
                    <a:gd name="connsiteY15" fmla="*/ 284226 h 700278"/>
                    <a:gd name="connsiteX16" fmla="*/ 0 w 527745"/>
                    <a:gd name="connsiteY16" fmla="*/ 464630 h 700278"/>
                    <a:gd name="connsiteX17" fmla="*/ 166656 w 527745"/>
                    <a:gd name="connsiteY17" fmla="*/ 432340 h 700278"/>
                    <a:gd name="connsiteX18" fmla="*/ 166656 w 527745"/>
                    <a:gd name="connsiteY18" fmla="*/ 549593 h 700278"/>
                    <a:gd name="connsiteX19" fmla="*/ 20832 w 527745"/>
                    <a:gd name="connsiteY19" fmla="*/ 589407 h 700278"/>
                    <a:gd name="connsiteX20" fmla="*/ 132770 w 527745"/>
                    <a:gd name="connsiteY20" fmla="*/ 700278 h 700278"/>
                    <a:gd name="connsiteX21" fmla="*/ 527745 w 527745"/>
                    <a:gd name="connsiteY21" fmla="*/ 700278 h 700278"/>
                    <a:gd name="connsiteX22" fmla="*/ 397568 w 527745"/>
                    <a:gd name="connsiteY22" fmla="*/ 601313 h 700278"/>
                    <a:gd name="connsiteX23" fmla="*/ 339609 w 527745"/>
                    <a:gd name="connsiteY23" fmla="*/ 301847 h 700278"/>
                    <a:gd name="connsiteX24" fmla="*/ 312573 w 527745"/>
                    <a:gd name="connsiteY24" fmla="*/ 342519 h 700278"/>
                    <a:gd name="connsiteX25" fmla="*/ 275539 w 527745"/>
                    <a:gd name="connsiteY25" fmla="*/ 283940 h 700278"/>
                    <a:gd name="connsiteX26" fmla="*/ 309796 w 527745"/>
                    <a:gd name="connsiteY26" fmla="*/ 450152 h 700278"/>
                    <a:gd name="connsiteX27" fmla="*/ 256373 w 527745"/>
                    <a:gd name="connsiteY27" fmla="*/ 534638 h 700278"/>
                    <a:gd name="connsiteX28" fmla="*/ 361089 w 527745"/>
                    <a:gd name="connsiteY28" fmla="*/ 525113 h 700278"/>
                    <a:gd name="connsiteX29" fmla="*/ 361089 w 527745"/>
                    <a:gd name="connsiteY29" fmla="*/ 585978 h 700278"/>
                    <a:gd name="connsiteX30" fmla="*/ 212950 w 527745"/>
                    <a:gd name="connsiteY30" fmla="*/ 551402 h 700278"/>
                    <a:gd name="connsiteX31" fmla="*/ 212950 w 527745"/>
                    <a:gd name="connsiteY31" fmla="*/ 432340 h 70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745" h="700278">
                      <a:moveTo>
                        <a:pt x="397568" y="601313"/>
                      </a:moveTo>
                      <a:lnTo>
                        <a:pt x="397568" y="525113"/>
                      </a:lnTo>
                      <a:lnTo>
                        <a:pt x="506358" y="534638"/>
                      </a:lnTo>
                      <a:lnTo>
                        <a:pt x="433770" y="419767"/>
                      </a:lnTo>
                      <a:lnTo>
                        <a:pt x="478211" y="432054"/>
                      </a:lnTo>
                      <a:lnTo>
                        <a:pt x="425900" y="349949"/>
                      </a:lnTo>
                      <a:lnTo>
                        <a:pt x="458212" y="354140"/>
                      </a:lnTo>
                      <a:lnTo>
                        <a:pt x="381365" y="239173"/>
                      </a:lnTo>
                      <a:lnTo>
                        <a:pt x="341923" y="298418"/>
                      </a:lnTo>
                      <a:lnTo>
                        <a:pt x="263410" y="174593"/>
                      </a:lnTo>
                      <a:lnTo>
                        <a:pt x="313592" y="181070"/>
                      </a:lnTo>
                      <a:lnTo>
                        <a:pt x="194432" y="0"/>
                      </a:lnTo>
                      <a:lnTo>
                        <a:pt x="75273" y="180975"/>
                      </a:lnTo>
                      <a:lnTo>
                        <a:pt x="125455" y="174498"/>
                      </a:lnTo>
                      <a:lnTo>
                        <a:pt x="43886" y="303276"/>
                      </a:lnTo>
                      <a:lnTo>
                        <a:pt x="112863" y="284226"/>
                      </a:lnTo>
                      <a:lnTo>
                        <a:pt x="0" y="464630"/>
                      </a:lnTo>
                      <a:lnTo>
                        <a:pt x="166656" y="432340"/>
                      </a:lnTo>
                      <a:lnTo>
                        <a:pt x="166656" y="549593"/>
                      </a:lnTo>
                      <a:cubicBezTo>
                        <a:pt x="111845" y="550831"/>
                        <a:pt x="60737" y="563118"/>
                        <a:pt x="20832" y="589407"/>
                      </a:cubicBezTo>
                      <a:cubicBezTo>
                        <a:pt x="57867" y="609219"/>
                        <a:pt x="97031" y="643223"/>
                        <a:pt x="132770" y="700278"/>
                      </a:cubicBezTo>
                      <a:lnTo>
                        <a:pt x="527745" y="700278"/>
                      </a:lnTo>
                      <a:cubicBezTo>
                        <a:pt x="497932" y="661321"/>
                        <a:pt x="451546" y="627221"/>
                        <a:pt x="397568" y="601313"/>
                      </a:cubicBezTo>
                      <a:close/>
                      <a:moveTo>
                        <a:pt x="339609" y="301847"/>
                      </a:moveTo>
                      <a:lnTo>
                        <a:pt x="312573" y="342519"/>
                      </a:lnTo>
                      <a:lnTo>
                        <a:pt x="275539" y="283940"/>
                      </a:lnTo>
                      <a:close/>
                      <a:moveTo>
                        <a:pt x="309796" y="450152"/>
                      </a:moveTo>
                      <a:lnTo>
                        <a:pt x="256373" y="534638"/>
                      </a:lnTo>
                      <a:lnTo>
                        <a:pt x="361089" y="525113"/>
                      </a:lnTo>
                      <a:lnTo>
                        <a:pt x="361089" y="585978"/>
                      </a:lnTo>
                      <a:cubicBezTo>
                        <a:pt x="313497" y="567472"/>
                        <a:pt x="263644" y="555836"/>
                        <a:pt x="212950" y="551402"/>
                      </a:cubicBezTo>
                      <a:lnTo>
                        <a:pt x="212950" y="432340"/>
                      </a:lnTo>
                      <a:close/>
                    </a:path>
                  </a:pathLst>
                </a:custGeom>
                <a:solidFill>
                  <a:schemeClr val="tx1"/>
                </a:solidFill>
                <a:ln w="9227" cap="flat">
                  <a:noFill/>
                  <a:prstDash val="solid"/>
                  <a:miter/>
                </a:ln>
              </p:spPr>
              <p:txBody>
                <a:bodyPr rtlCol="0" anchor="ctr"/>
                <a:lstStyle/>
                <a:p>
                  <a:endParaRPr lang="fi-FI" sz="907"/>
                </a:p>
              </p:txBody>
            </p:sp>
            <p:grpSp>
              <p:nvGrpSpPr>
                <p:cNvPr id="73" name="Ryhmä 72">
                  <a:extLst>
                    <a:ext uri="{FF2B5EF4-FFF2-40B4-BE49-F238E27FC236}">
                      <a16:creationId xmlns:a16="http://schemas.microsoft.com/office/drawing/2014/main" id="{337AB1D6-5DCC-29BD-E09D-1D60F29F424B}"/>
                    </a:ext>
                  </a:extLst>
                </p:cNvPr>
                <p:cNvGrpSpPr/>
                <p:nvPr/>
              </p:nvGrpSpPr>
              <p:grpSpPr>
                <a:xfrm>
                  <a:off x="1203712" y="1633987"/>
                  <a:ext cx="1087739" cy="359422"/>
                  <a:chOff x="1203712" y="1633987"/>
                  <a:chExt cx="1087739" cy="359422"/>
                </a:xfrm>
              </p:grpSpPr>
              <p:grpSp>
                <p:nvGrpSpPr>
                  <p:cNvPr id="75" name="Ryhmä 74">
                    <a:extLst>
                      <a:ext uri="{FF2B5EF4-FFF2-40B4-BE49-F238E27FC236}">
                        <a16:creationId xmlns:a16="http://schemas.microsoft.com/office/drawing/2014/main" id="{436C1BC7-A64E-E3B7-8D62-FE8329E7DCEC}"/>
                      </a:ext>
                    </a:extLst>
                  </p:cNvPr>
                  <p:cNvGrpSpPr/>
                  <p:nvPr/>
                </p:nvGrpSpPr>
                <p:grpSpPr>
                  <a:xfrm flipH="1">
                    <a:off x="1967571" y="1633987"/>
                    <a:ext cx="323880" cy="182121"/>
                    <a:chOff x="3965234" y="2317680"/>
                    <a:chExt cx="361914" cy="203508"/>
                  </a:xfrm>
                </p:grpSpPr>
                <p:sp>
                  <p:nvSpPr>
                    <p:cNvPr id="120" name="Vapaamuotoinen: Muoto 119">
                      <a:extLst>
                        <a:ext uri="{FF2B5EF4-FFF2-40B4-BE49-F238E27FC236}">
                          <a16:creationId xmlns:a16="http://schemas.microsoft.com/office/drawing/2014/main" id="{AE1570EB-2C68-7B1D-88CB-4183BBD5F951}"/>
                        </a:ext>
                      </a:extLst>
                    </p:cNvPr>
                    <p:cNvSpPr/>
                    <p:nvPr/>
                  </p:nvSpPr>
                  <p:spPr>
                    <a:xfrm>
                      <a:off x="3965234" y="2390029"/>
                      <a:ext cx="361914" cy="131159"/>
                    </a:xfrm>
                    <a:custGeom>
                      <a:avLst/>
                      <a:gdLst>
                        <a:gd name="connsiteX0" fmla="*/ 643403 w 643402"/>
                        <a:gd name="connsiteY0" fmla="*/ 214368 h 233172"/>
                        <a:gd name="connsiteX1" fmla="*/ 570289 w 643402"/>
                        <a:gd name="connsiteY1" fmla="*/ 30839 h 233172"/>
                        <a:gd name="connsiteX2" fmla="*/ 467929 w 643402"/>
                        <a:gd name="connsiteY2" fmla="*/ 0 h 233172"/>
                        <a:gd name="connsiteX3" fmla="*/ 456962 w 643402"/>
                        <a:gd name="connsiteY3" fmla="*/ 134638 h 233172"/>
                        <a:gd name="connsiteX4" fmla="*/ 456962 w 643402"/>
                        <a:gd name="connsiteY4" fmla="*/ 134638 h 233172"/>
                        <a:gd name="connsiteX5" fmla="*/ 248587 w 643402"/>
                        <a:gd name="connsiteY5" fmla="*/ 60174 h 233172"/>
                        <a:gd name="connsiteX6" fmla="*/ 212030 w 643402"/>
                        <a:gd name="connsiteY6" fmla="*/ 52652 h 233172"/>
                        <a:gd name="connsiteX7" fmla="*/ 175474 w 643402"/>
                        <a:gd name="connsiteY7" fmla="*/ 60174 h 233172"/>
                        <a:gd name="connsiteX8" fmla="*/ 15354 w 643402"/>
                        <a:gd name="connsiteY8" fmla="*/ 142912 h 233172"/>
                        <a:gd name="connsiteX9" fmla="*/ 0 w 643402"/>
                        <a:gd name="connsiteY9" fmla="*/ 180521 h 233172"/>
                        <a:gd name="connsiteX10" fmla="*/ 51180 w 643402"/>
                        <a:gd name="connsiteY10" fmla="*/ 233173 h 233172"/>
                        <a:gd name="connsiteX11" fmla="*/ 445995 w 643402"/>
                        <a:gd name="connsiteY11" fmla="*/ 233173 h 233172"/>
                        <a:gd name="connsiteX12" fmla="*/ 496444 w 643402"/>
                        <a:gd name="connsiteY12" fmla="*/ 190299 h 233172"/>
                        <a:gd name="connsiteX13" fmla="*/ 643403 w 643402"/>
                        <a:gd name="connsiteY13" fmla="*/ 214368 h 233172"/>
                        <a:gd name="connsiteX14" fmla="*/ 51180 w 643402"/>
                        <a:gd name="connsiteY14" fmla="*/ 203086 h 233172"/>
                        <a:gd name="connsiteX15" fmla="*/ 29246 w 643402"/>
                        <a:gd name="connsiteY15" fmla="*/ 180521 h 233172"/>
                        <a:gd name="connsiteX16" fmla="*/ 51180 w 643402"/>
                        <a:gd name="connsiteY16" fmla="*/ 157956 h 233172"/>
                        <a:gd name="connsiteX17" fmla="*/ 73114 w 643402"/>
                        <a:gd name="connsiteY17" fmla="*/ 180521 h 233172"/>
                        <a:gd name="connsiteX18" fmla="*/ 51180 w 643402"/>
                        <a:gd name="connsiteY18" fmla="*/ 203086 h 233172"/>
                        <a:gd name="connsiteX19" fmla="*/ 212030 w 643402"/>
                        <a:gd name="connsiteY19" fmla="*/ 127869 h 233172"/>
                        <a:gd name="connsiteX20" fmla="*/ 190096 w 643402"/>
                        <a:gd name="connsiteY20" fmla="*/ 105304 h 233172"/>
                        <a:gd name="connsiteX21" fmla="*/ 212030 w 643402"/>
                        <a:gd name="connsiteY21" fmla="*/ 82739 h 233172"/>
                        <a:gd name="connsiteX22" fmla="*/ 233965 w 643402"/>
                        <a:gd name="connsiteY22" fmla="*/ 105304 h 233172"/>
                        <a:gd name="connsiteX23" fmla="*/ 212030 w 643402"/>
                        <a:gd name="connsiteY23" fmla="*/ 127869 h 233172"/>
                        <a:gd name="connsiteX24" fmla="*/ 445995 w 643402"/>
                        <a:gd name="connsiteY24" fmla="*/ 203086 h 233172"/>
                        <a:gd name="connsiteX25" fmla="*/ 424061 w 643402"/>
                        <a:gd name="connsiteY25" fmla="*/ 180521 h 233172"/>
                        <a:gd name="connsiteX26" fmla="*/ 445995 w 643402"/>
                        <a:gd name="connsiteY26" fmla="*/ 157956 h 233172"/>
                        <a:gd name="connsiteX27" fmla="*/ 467929 w 643402"/>
                        <a:gd name="connsiteY27" fmla="*/ 180521 h 233172"/>
                        <a:gd name="connsiteX28" fmla="*/ 445995 w 643402"/>
                        <a:gd name="connsiteY28" fmla="*/ 203086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3402" h="233172">
                          <a:moveTo>
                            <a:pt x="643403" y="214368"/>
                          </a:moveTo>
                          <a:lnTo>
                            <a:pt x="570289" y="30839"/>
                          </a:lnTo>
                          <a:lnTo>
                            <a:pt x="467929" y="0"/>
                          </a:lnTo>
                          <a:cubicBezTo>
                            <a:pt x="444533" y="39113"/>
                            <a:pt x="438684" y="88756"/>
                            <a:pt x="456962" y="134638"/>
                          </a:cubicBezTo>
                          <a:cubicBezTo>
                            <a:pt x="456962" y="134638"/>
                            <a:pt x="456962" y="134638"/>
                            <a:pt x="456962" y="134638"/>
                          </a:cubicBezTo>
                          <a:cubicBezTo>
                            <a:pt x="396278" y="112825"/>
                            <a:pt x="248587" y="60926"/>
                            <a:pt x="248587" y="60174"/>
                          </a:cubicBezTo>
                          <a:cubicBezTo>
                            <a:pt x="242007" y="57917"/>
                            <a:pt x="233965" y="52652"/>
                            <a:pt x="212030" y="52652"/>
                          </a:cubicBezTo>
                          <a:cubicBezTo>
                            <a:pt x="190096" y="52652"/>
                            <a:pt x="175474" y="60174"/>
                            <a:pt x="175474" y="60174"/>
                          </a:cubicBezTo>
                          <a:cubicBezTo>
                            <a:pt x="175474" y="60174"/>
                            <a:pt x="24859" y="133886"/>
                            <a:pt x="15354" y="142912"/>
                          </a:cubicBezTo>
                          <a:cubicBezTo>
                            <a:pt x="5849" y="152690"/>
                            <a:pt x="0" y="165477"/>
                            <a:pt x="0" y="180521"/>
                          </a:cubicBezTo>
                          <a:cubicBezTo>
                            <a:pt x="0" y="209855"/>
                            <a:pt x="22665" y="233173"/>
                            <a:pt x="51180" y="233173"/>
                          </a:cubicBezTo>
                          <a:lnTo>
                            <a:pt x="445995" y="233173"/>
                          </a:lnTo>
                          <a:cubicBezTo>
                            <a:pt x="471585" y="233173"/>
                            <a:pt x="492057" y="214368"/>
                            <a:pt x="496444" y="190299"/>
                          </a:cubicBezTo>
                          <a:cubicBezTo>
                            <a:pt x="535925" y="224899"/>
                            <a:pt x="592223" y="236181"/>
                            <a:pt x="643403" y="214368"/>
                          </a:cubicBezTo>
                          <a:close/>
                          <a:moveTo>
                            <a:pt x="51180" y="203086"/>
                          </a:moveTo>
                          <a:cubicBezTo>
                            <a:pt x="38750" y="203086"/>
                            <a:pt x="29246" y="193308"/>
                            <a:pt x="29246" y="180521"/>
                          </a:cubicBezTo>
                          <a:cubicBezTo>
                            <a:pt x="29246" y="167734"/>
                            <a:pt x="38750" y="157956"/>
                            <a:pt x="51180" y="157956"/>
                          </a:cubicBezTo>
                          <a:cubicBezTo>
                            <a:pt x="63609" y="157956"/>
                            <a:pt x="73114" y="167734"/>
                            <a:pt x="73114" y="180521"/>
                          </a:cubicBezTo>
                          <a:cubicBezTo>
                            <a:pt x="73114" y="193308"/>
                            <a:pt x="63609" y="203086"/>
                            <a:pt x="51180" y="203086"/>
                          </a:cubicBezTo>
                          <a:close/>
                          <a:moveTo>
                            <a:pt x="212030" y="127869"/>
                          </a:moveTo>
                          <a:cubicBezTo>
                            <a:pt x="199601" y="127869"/>
                            <a:pt x="190096" y="118091"/>
                            <a:pt x="190096" y="105304"/>
                          </a:cubicBezTo>
                          <a:cubicBezTo>
                            <a:pt x="190096" y="92517"/>
                            <a:pt x="199601" y="82739"/>
                            <a:pt x="212030" y="82739"/>
                          </a:cubicBezTo>
                          <a:cubicBezTo>
                            <a:pt x="224460" y="82739"/>
                            <a:pt x="233965" y="92517"/>
                            <a:pt x="233965" y="105304"/>
                          </a:cubicBezTo>
                          <a:cubicBezTo>
                            <a:pt x="233965" y="118091"/>
                            <a:pt x="224460" y="127869"/>
                            <a:pt x="212030" y="127869"/>
                          </a:cubicBezTo>
                          <a:close/>
                          <a:moveTo>
                            <a:pt x="445995" y="203086"/>
                          </a:moveTo>
                          <a:cubicBezTo>
                            <a:pt x="433566" y="203086"/>
                            <a:pt x="424061" y="193308"/>
                            <a:pt x="424061" y="180521"/>
                          </a:cubicBezTo>
                          <a:cubicBezTo>
                            <a:pt x="424061" y="167734"/>
                            <a:pt x="433566" y="157956"/>
                            <a:pt x="445995" y="157956"/>
                          </a:cubicBezTo>
                          <a:cubicBezTo>
                            <a:pt x="458425" y="157956"/>
                            <a:pt x="467929" y="167734"/>
                            <a:pt x="467929" y="180521"/>
                          </a:cubicBezTo>
                          <a:cubicBezTo>
                            <a:pt x="467929" y="193308"/>
                            <a:pt x="458425" y="203086"/>
                            <a:pt x="445995" y="203086"/>
                          </a:cubicBezTo>
                          <a:close/>
                        </a:path>
                      </a:pathLst>
                    </a:custGeom>
                    <a:solidFill>
                      <a:schemeClr val="bg1"/>
                    </a:solidFill>
                    <a:ln w="7243" cap="flat">
                      <a:noFill/>
                      <a:prstDash val="solid"/>
                      <a:miter/>
                    </a:ln>
                  </p:spPr>
                  <p:txBody>
                    <a:bodyPr rtlCol="0" anchor="ctr"/>
                    <a:lstStyle/>
                    <a:p>
                      <a:endParaRPr lang="fi-FI" sz="907"/>
                    </a:p>
                  </p:txBody>
                </p:sp>
                <p:sp>
                  <p:nvSpPr>
                    <p:cNvPr id="121" name="Vapaamuotoinen: Muoto 120">
                      <a:extLst>
                        <a:ext uri="{FF2B5EF4-FFF2-40B4-BE49-F238E27FC236}">
                          <a16:creationId xmlns:a16="http://schemas.microsoft.com/office/drawing/2014/main" id="{74751CEC-2064-4AD3-3E00-F8B41D3CBC03}"/>
                        </a:ext>
                      </a:extLst>
                    </p:cNvPr>
                    <p:cNvSpPr/>
                    <p:nvPr/>
                  </p:nvSpPr>
                  <p:spPr>
                    <a:xfrm>
                      <a:off x="3973048" y="2317680"/>
                      <a:ext cx="224962" cy="133698"/>
                    </a:xfrm>
                    <a:custGeom>
                      <a:avLst/>
                      <a:gdLst>
                        <a:gd name="connsiteX0" fmla="*/ 161582 w 399933"/>
                        <a:gd name="connsiteY0" fmla="*/ 159460 h 237685"/>
                        <a:gd name="connsiteX1" fmla="*/ 202526 w 399933"/>
                        <a:gd name="connsiteY1" fmla="*/ 154195 h 237685"/>
                        <a:gd name="connsiteX2" fmla="*/ 242007 w 399933"/>
                        <a:gd name="connsiteY2" fmla="*/ 158708 h 237685"/>
                        <a:gd name="connsiteX3" fmla="*/ 243469 w 399933"/>
                        <a:gd name="connsiteY3" fmla="*/ 158708 h 237685"/>
                        <a:gd name="connsiteX4" fmla="*/ 399933 w 399933"/>
                        <a:gd name="connsiteY4" fmla="*/ 214368 h 237685"/>
                        <a:gd name="connsiteX5" fmla="*/ 380193 w 399933"/>
                        <a:gd name="connsiteY5" fmla="*/ 125612 h 237685"/>
                        <a:gd name="connsiteX6" fmla="*/ 358990 w 399933"/>
                        <a:gd name="connsiteY6" fmla="*/ 108312 h 237685"/>
                        <a:gd name="connsiteX7" fmla="*/ 225191 w 399933"/>
                        <a:gd name="connsiteY7" fmla="*/ 106056 h 237685"/>
                        <a:gd name="connsiteX8" fmla="*/ 190096 w 399933"/>
                        <a:gd name="connsiteY8" fmla="*/ 27078 h 237685"/>
                        <a:gd name="connsiteX9" fmla="*/ 149884 w 399933"/>
                        <a:gd name="connsiteY9" fmla="*/ 0 h 237685"/>
                        <a:gd name="connsiteX10" fmla="*/ 73845 w 399933"/>
                        <a:gd name="connsiteY10" fmla="*/ 0 h 237685"/>
                        <a:gd name="connsiteX11" fmla="*/ 44600 w 399933"/>
                        <a:gd name="connsiteY11" fmla="*/ 30087 h 237685"/>
                        <a:gd name="connsiteX12" fmla="*/ 44600 w 399933"/>
                        <a:gd name="connsiteY12" fmla="*/ 105304 h 237685"/>
                        <a:gd name="connsiteX13" fmla="*/ 13892 w 399933"/>
                        <a:gd name="connsiteY13" fmla="*/ 126365 h 237685"/>
                        <a:gd name="connsiteX14" fmla="*/ 731 w 399933"/>
                        <a:gd name="connsiteY14" fmla="*/ 151186 h 237685"/>
                        <a:gd name="connsiteX15" fmla="*/ 0 w 399933"/>
                        <a:gd name="connsiteY15" fmla="*/ 237686 h 237685"/>
                        <a:gd name="connsiteX16" fmla="*/ 157195 w 399933"/>
                        <a:gd name="connsiteY16" fmla="*/ 160964 h 237685"/>
                        <a:gd name="connsiteX17" fmla="*/ 161582 w 399933"/>
                        <a:gd name="connsiteY17" fmla="*/ 159460 h 237685"/>
                        <a:gd name="connsiteX18" fmla="*/ 73845 w 399933"/>
                        <a:gd name="connsiteY18" fmla="*/ 30839 h 237685"/>
                        <a:gd name="connsiteX19" fmla="*/ 149884 w 399933"/>
                        <a:gd name="connsiteY19" fmla="*/ 30839 h 237685"/>
                        <a:gd name="connsiteX20" fmla="*/ 163775 w 399933"/>
                        <a:gd name="connsiteY20" fmla="*/ 39865 h 237685"/>
                        <a:gd name="connsiteX21" fmla="*/ 190827 w 399933"/>
                        <a:gd name="connsiteY21" fmla="*/ 106056 h 237685"/>
                        <a:gd name="connsiteX22" fmla="*/ 73845 w 399933"/>
                        <a:gd name="connsiteY22" fmla="*/ 106056 h 237685"/>
                        <a:gd name="connsiteX23" fmla="*/ 73845 w 399933"/>
                        <a:gd name="connsiteY23" fmla="*/ 30839 h 23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9933" h="237685">
                          <a:moveTo>
                            <a:pt x="161582" y="159460"/>
                          </a:moveTo>
                          <a:cubicBezTo>
                            <a:pt x="163044" y="158708"/>
                            <a:pt x="179860" y="154195"/>
                            <a:pt x="202526" y="154195"/>
                          </a:cubicBezTo>
                          <a:cubicBezTo>
                            <a:pt x="216417" y="154195"/>
                            <a:pt x="229578" y="155699"/>
                            <a:pt x="242007" y="158708"/>
                          </a:cubicBezTo>
                          <a:lnTo>
                            <a:pt x="243469" y="158708"/>
                          </a:lnTo>
                          <a:lnTo>
                            <a:pt x="399933" y="214368"/>
                          </a:lnTo>
                          <a:lnTo>
                            <a:pt x="380193" y="125612"/>
                          </a:lnTo>
                          <a:cubicBezTo>
                            <a:pt x="377999" y="115834"/>
                            <a:pt x="369226" y="108312"/>
                            <a:pt x="358990" y="108312"/>
                          </a:cubicBezTo>
                          <a:lnTo>
                            <a:pt x="225191" y="106056"/>
                          </a:lnTo>
                          <a:lnTo>
                            <a:pt x="190096" y="27078"/>
                          </a:lnTo>
                          <a:cubicBezTo>
                            <a:pt x="182785" y="10530"/>
                            <a:pt x="167431" y="0"/>
                            <a:pt x="149884" y="0"/>
                          </a:cubicBezTo>
                          <a:lnTo>
                            <a:pt x="73845" y="0"/>
                          </a:lnTo>
                          <a:cubicBezTo>
                            <a:pt x="57760" y="0"/>
                            <a:pt x="44600" y="13539"/>
                            <a:pt x="44600" y="30087"/>
                          </a:cubicBezTo>
                          <a:lnTo>
                            <a:pt x="44600" y="105304"/>
                          </a:lnTo>
                          <a:lnTo>
                            <a:pt x="13892" y="126365"/>
                          </a:lnTo>
                          <a:cubicBezTo>
                            <a:pt x="5849" y="131630"/>
                            <a:pt x="731" y="141408"/>
                            <a:pt x="731" y="151186"/>
                          </a:cubicBezTo>
                          <a:lnTo>
                            <a:pt x="0" y="237686"/>
                          </a:lnTo>
                          <a:cubicBezTo>
                            <a:pt x="19741" y="226403"/>
                            <a:pt x="62147" y="205342"/>
                            <a:pt x="157195" y="160964"/>
                          </a:cubicBezTo>
                          <a:lnTo>
                            <a:pt x="161582" y="159460"/>
                          </a:lnTo>
                          <a:close/>
                          <a:moveTo>
                            <a:pt x="73845" y="30839"/>
                          </a:moveTo>
                          <a:lnTo>
                            <a:pt x="149884" y="30839"/>
                          </a:lnTo>
                          <a:cubicBezTo>
                            <a:pt x="155733" y="30839"/>
                            <a:pt x="160851" y="34600"/>
                            <a:pt x="163775" y="39865"/>
                          </a:cubicBezTo>
                          <a:lnTo>
                            <a:pt x="190827" y="106056"/>
                          </a:lnTo>
                          <a:lnTo>
                            <a:pt x="73845" y="106056"/>
                          </a:lnTo>
                          <a:lnTo>
                            <a:pt x="73845" y="30839"/>
                          </a:lnTo>
                          <a:close/>
                        </a:path>
                      </a:pathLst>
                    </a:custGeom>
                    <a:solidFill>
                      <a:schemeClr val="bg1"/>
                    </a:solidFill>
                    <a:ln w="7243" cap="flat">
                      <a:noFill/>
                      <a:prstDash val="solid"/>
                      <a:miter/>
                    </a:ln>
                  </p:spPr>
                  <p:txBody>
                    <a:bodyPr rtlCol="0" anchor="ctr"/>
                    <a:lstStyle/>
                    <a:p>
                      <a:endParaRPr lang="fi-FI" sz="907"/>
                    </a:p>
                  </p:txBody>
                </p:sp>
              </p:grpSp>
              <p:sp>
                <p:nvSpPr>
                  <p:cNvPr id="76" name="Vapaamuotoinen: Muoto 75">
                    <a:extLst>
                      <a:ext uri="{FF2B5EF4-FFF2-40B4-BE49-F238E27FC236}">
                        <a16:creationId xmlns:a16="http://schemas.microsoft.com/office/drawing/2014/main" id="{089F42E1-16BF-28E7-00B2-0CFDDE3F9FCA}"/>
                      </a:ext>
                    </a:extLst>
                  </p:cNvPr>
                  <p:cNvSpPr/>
                  <p:nvPr/>
                </p:nvSpPr>
                <p:spPr>
                  <a:xfrm>
                    <a:off x="1545431" y="1640657"/>
                    <a:ext cx="194445" cy="208763"/>
                  </a:xfrm>
                  <a:custGeom>
                    <a:avLst/>
                    <a:gdLst>
                      <a:gd name="connsiteX0" fmla="*/ 261002 w 386272"/>
                      <a:gd name="connsiteY0" fmla="*/ 314325 h 414718"/>
                      <a:gd name="connsiteX1" fmla="*/ 259243 w 386272"/>
                      <a:gd name="connsiteY1" fmla="*/ 314325 h 414718"/>
                      <a:gd name="connsiteX2" fmla="*/ 259243 w 386272"/>
                      <a:gd name="connsiteY2" fmla="*/ 281369 h 414718"/>
                      <a:gd name="connsiteX3" fmla="*/ 305537 w 386272"/>
                      <a:gd name="connsiteY3" fmla="*/ 290894 h 414718"/>
                      <a:gd name="connsiteX4" fmla="*/ 271650 w 386272"/>
                      <a:gd name="connsiteY4" fmla="*/ 226695 h 414718"/>
                      <a:gd name="connsiteX5" fmla="*/ 296278 w 386272"/>
                      <a:gd name="connsiteY5" fmla="*/ 233744 h 414718"/>
                      <a:gd name="connsiteX6" fmla="*/ 267113 w 386272"/>
                      <a:gd name="connsiteY6" fmla="*/ 188119 h 414718"/>
                      <a:gd name="connsiteX7" fmla="*/ 285075 w 386272"/>
                      <a:gd name="connsiteY7" fmla="*/ 190405 h 414718"/>
                      <a:gd name="connsiteX8" fmla="*/ 240726 w 386272"/>
                      <a:gd name="connsiteY8" fmla="*/ 128969 h 414718"/>
                      <a:gd name="connsiteX9" fmla="*/ 199988 w 386272"/>
                      <a:gd name="connsiteY9" fmla="*/ 190214 h 414718"/>
                      <a:gd name="connsiteX10" fmla="*/ 217857 w 386272"/>
                      <a:gd name="connsiteY10" fmla="*/ 187928 h 414718"/>
                      <a:gd name="connsiteX11" fmla="*/ 202117 w 386272"/>
                      <a:gd name="connsiteY11" fmla="*/ 212598 h 414718"/>
                      <a:gd name="connsiteX12" fmla="*/ 167397 w 386272"/>
                      <a:gd name="connsiteY12" fmla="*/ 155448 h 414718"/>
                      <a:gd name="connsiteX13" fmla="*/ 205543 w 386272"/>
                      <a:gd name="connsiteY13" fmla="*/ 166021 h 414718"/>
                      <a:gd name="connsiteX14" fmla="*/ 160453 w 386272"/>
                      <a:gd name="connsiteY14" fmla="*/ 95441 h 414718"/>
                      <a:gd name="connsiteX15" fmla="*/ 188229 w 386272"/>
                      <a:gd name="connsiteY15" fmla="*/ 98965 h 414718"/>
                      <a:gd name="connsiteX16" fmla="*/ 122307 w 386272"/>
                      <a:gd name="connsiteY16" fmla="*/ 0 h 414718"/>
                      <a:gd name="connsiteX17" fmla="*/ 56385 w 386272"/>
                      <a:gd name="connsiteY17" fmla="*/ 98774 h 414718"/>
                      <a:gd name="connsiteX18" fmla="*/ 84161 w 386272"/>
                      <a:gd name="connsiteY18" fmla="*/ 95250 h 414718"/>
                      <a:gd name="connsiteX19" fmla="*/ 39072 w 386272"/>
                      <a:gd name="connsiteY19" fmla="*/ 165830 h 414718"/>
                      <a:gd name="connsiteX20" fmla="*/ 77217 w 386272"/>
                      <a:gd name="connsiteY20" fmla="*/ 155258 h 414718"/>
                      <a:gd name="connsiteX21" fmla="*/ 14814 w 386272"/>
                      <a:gd name="connsiteY21" fmla="*/ 254127 h 414718"/>
                      <a:gd name="connsiteX22" fmla="*/ 101846 w 386272"/>
                      <a:gd name="connsiteY22" fmla="*/ 243269 h 414718"/>
                      <a:gd name="connsiteX23" fmla="*/ 101846 w 386272"/>
                      <a:gd name="connsiteY23" fmla="*/ 338519 h 414718"/>
                      <a:gd name="connsiteX24" fmla="*/ 0 w 386272"/>
                      <a:gd name="connsiteY24" fmla="*/ 414719 h 414718"/>
                      <a:gd name="connsiteX25" fmla="*/ 386272 w 386272"/>
                      <a:gd name="connsiteY25" fmla="*/ 414719 h 414718"/>
                      <a:gd name="connsiteX26" fmla="*/ 261002 w 386272"/>
                      <a:gd name="connsiteY26" fmla="*/ 314325 h 414718"/>
                      <a:gd name="connsiteX27" fmla="*/ 129622 w 386272"/>
                      <a:gd name="connsiteY27" fmla="*/ 327374 h 414718"/>
                      <a:gd name="connsiteX28" fmla="*/ 129622 w 386272"/>
                      <a:gd name="connsiteY28" fmla="*/ 243269 h 414718"/>
                      <a:gd name="connsiteX29" fmla="*/ 202302 w 386272"/>
                      <a:gd name="connsiteY29" fmla="*/ 251841 h 414718"/>
                      <a:gd name="connsiteX30" fmla="*/ 185174 w 386272"/>
                      <a:gd name="connsiteY30" fmla="*/ 290894 h 414718"/>
                      <a:gd name="connsiteX31" fmla="*/ 231467 w 386272"/>
                      <a:gd name="connsiteY31" fmla="*/ 281369 h 414718"/>
                      <a:gd name="connsiteX32" fmla="*/ 231467 w 386272"/>
                      <a:gd name="connsiteY32" fmla="*/ 311944 h 414718"/>
                      <a:gd name="connsiteX33" fmla="*/ 129622 w 386272"/>
                      <a:gd name="connsiteY33" fmla="*/ 327374 h 41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6272" h="414718">
                        <a:moveTo>
                          <a:pt x="261002" y="314325"/>
                        </a:moveTo>
                        <a:lnTo>
                          <a:pt x="259243" y="314325"/>
                        </a:lnTo>
                        <a:lnTo>
                          <a:pt x="259243" y="281369"/>
                        </a:lnTo>
                        <a:lnTo>
                          <a:pt x="305537" y="290894"/>
                        </a:lnTo>
                        <a:lnTo>
                          <a:pt x="271650" y="226695"/>
                        </a:lnTo>
                        <a:lnTo>
                          <a:pt x="296278" y="233744"/>
                        </a:lnTo>
                        <a:lnTo>
                          <a:pt x="267113" y="188119"/>
                        </a:lnTo>
                        <a:lnTo>
                          <a:pt x="285075" y="190405"/>
                        </a:lnTo>
                        <a:lnTo>
                          <a:pt x="240726" y="128969"/>
                        </a:lnTo>
                        <a:lnTo>
                          <a:pt x="199988" y="190214"/>
                        </a:lnTo>
                        <a:lnTo>
                          <a:pt x="217857" y="187928"/>
                        </a:lnTo>
                        <a:lnTo>
                          <a:pt x="202117" y="212598"/>
                        </a:lnTo>
                        <a:lnTo>
                          <a:pt x="167397" y="155448"/>
                        </a:lnTo>
                        <a:lnTo>
                          <a:pt x="205543" y="166021"/>
                        </a:lnTo>
                        <a:lnTo>
                          <a:pt x="160453" y="95441"/>
                        </a:lnTo>
                        <a:lnTo>
                          <a:pt x="188229" y="98965"/>
                        </a:lnTo>
                        <a:lnTo>
                          <a:pt x="122307" y="0"/>
                        </a:lnTo>
                        <a:lnTo>
                          <a:pt x="56385" y="98774"/>
                        </a:lnTo>
                        <a:lnTo>
                          <a:pt x="84161" y="95250"/>
                        </a:lnTo>
                        <a:lnTo>
                          <a:pt x="39072" y="165830"/>
                        </a:lnTo>
                        <a:lnTo>
                          <a:pt x="77217" y="155258"/>
                        </a:lnTo>
                        <a:lnTo>
                          <a:pt x="14814" y="254127"/>
                        </a:lnTo>
                        <a:lnTo>
                          <a:pt x="101846" y="243269"/>
                        </a:lnTo>
                        <a:lnTo>
                          <a:pt x="101846" y="338519"/>
                        </a:lnTo>
                        <a:cubicBezTo>
                          <a:pt x="63277" y="356641"/>
                          <a:pt x="28642" y="382554"/>
                          <a:pt x="0" y="414719"/>
                        </a:cubicBezTo>
                        <a:lnTo>
                          <a:pt x="386272" y="414719"/>
                        </a:lnTo>
                        <a:cubicBezTo>
                          <a:pt x="344331" y="354235"/>
                          <a:pt x="298963" y="326422"/>
                          <a:pt x="261002" y="314325"/>
                        </a:cubicBezTo>
                        <a:close/>
                        <a:moveTo>
                          <a:pt x="129622" y="327374"/>
                        </a:moveTo>
                        <a:lnTo>
                          <a:pt x="129622" y="243269"/>
                        </a:lnTo>
                        <a:lnTo>
                          <a:pt x="202302" y="251841"/>
                        </a:lnTo>
                        <a:lnTo>
                          <a:pt x="185174" y="290894"/>
                        </a:lnTo>
                        <a:lnTo>
                          <a:pt x="231467" y="281369"/>
                        </a:lnTo>
                        <a:lnTo>
                          <a:pt x="231467" y="311944"/>
                        </a:lnTo>
                        <a:cubicBezTo>
                          <a:pt x="196905" y="310959"/>
                          <a:pt x="162441" y="316181"/>
                          <a:pt x="129622" y="327374"/>
                        </a:cubicBezTo>
                        <a:close/>
                      </a:path>
                    </a:pathLst>
                  </a:custGeom>
                  <a:solidFill>
                    <a:schemeClr val="tx1"/>
                  </a:solidFill>
                  <a:ln w="9227" cap="flat">
                    <a:noFill/>
                    <a:prstDash val="solid"/>
                    <a:miter/>
                  </a:ln>
                </p:spPr>
                <p:txBody>
                  <a:bodyPr rtlCol="0" anchor="ctr"/>
                  <a:lstStyle/>
                  <a:p>
                    <a:endParaRPr lang="fi-FI" sz="907"/>
                  </a:p>
                </p:txBody>
              </p:sp>
              <p:sp>
                <p:nvSpPr>
                  <p:cNvPr id="77" name="Vapaamuotoinen: Muoto 76">
                    <a:extLst>
                      <a:ext uri="{FF2B5EF4-FFF2-40B4-BE49-F238E27FC236}">
                        <a16:creationId xmlns:a16="http://schemas.microsoft.com/office/drawing/2014/main" id="{B7AB6314-DC35-42D9-97C0-2A73C895C8C6}"/>
                      </a:ext>
                    </a:extLst>
                  </p:cNvPr>
                  <p:cNvSpPr/>
                  <p:nvPr/>
                </p:nvSpPr>
                <p:spPr>
                  <a:xfrm>
                    <a:off x="1203712" y="1926283"/>
                    <a:ext cx="251677" cy="67126"/>
                  </a:xfrm>
                  <a:custGeom>
                    <a:avLst/>
                    <a:gdLst>
                      <a:gd name="connsiteX0" fmla="*/ 435158 w 499969"/>
                      <a:gd name="connsiteY0" fmla="*/ 95250 h 133350"/>
                      <a:gd name="connsiteX1" fmla="*/ 407382 w 499969"/>
                      <a:gd name="connsiteY1" fmla="*/ 66675 h 133350"/>
                      <a:gd name="connsiteX2" fmla="*/ 435158 w 499969"/>
                      <a:gd name="connsiteY2" fmla="*/ 38100 h 133350"/>
                      <a:gd name="connsiteX3" fmla="*/ 462934 w 499969"/>
                      <a:gd name="connsiteY3" fmla="*/ 66675 h 133350"/>
                      <a:gd name="connsiteX4" fmla="*/ 435158 w 499969"/>
                      <a:gd name="connsiteY4" fmla="*/ 95250 h 133350"/>
                      <a:gd name="connsiteX5" fmla="*/ 342571 w 499969"/>
                      <a:gd name="connsiteY5" fmla="*/ 95250 h 133350"/>
                      <a:gd name="connsiteX6" fmla="*/ 314795 w 499969"/>
                      <a:gd name="connsiteY6" fmla="*/ 66675 h 133350"/>
                      <a:gd name="connsiteX7" fmla="*/ 342571 w 499969"/>
                      <a:gd name="connsiteY7" fmla="*/ 38100 h 133350"/>
                      <a:gd name="connsiteX8" fmla="*/ 370348 w 499969"/>
                      <a:gd name="connsiteY8" fmla="*/ 66675 h 133350"/>
                      <a:gd name="connsiteX9" fmla="*/ 342571 w 499969"/>
                      <a:gd name="connsiteY9" fmla="*/ 95250 h 133350"/>
                      <a:gd name="connsiteX10" fmla="*/ 249985 w 499969"/>
                      <a:gd name="connsiteY10" fmla="*/ 95250 h 133350"/>
                      <a:gd name="connsiteX11" fmla="*/ 222209 w 499969"/>
                      <a:gd name="connsiteY11" fmla="*/ 66675 h 133350"/>
                      <a:gd name="connsiteX12" fmla="*/ 249985 w 499969"/>
                      <a:gd name="connsiteY12" fmla="*/ 38100 h 133350"/>
                      <a:gd name="connsiteX13" fmla="*/ 277761 w 499969"/>
                      <a:gd name="connsiteY13" fmla="*/ 66675 h 133350"/>
                      <a:gd name="connsiteX14" fmla="*/ 249985 w 499969"/>
                      <a:gd name="connsiteY14" fmla="*/ 95250 h 133350"/>
                      <a:gd name="connsiteX15" fmla="*/ 157398 w 499969"/>
                      <a:gd name="connsiteY15" fmla="*/ 95250 h 133350"/>
                      <a:gd name="connsiteX16" fmla="*/ 129622 w 499969"/>
                      <a:gd name="connsiteY16" fmla="*/ 66675 h 133350"/>
                      <a:gd name="connsiteX17" fmla="*/ 157398 w 499969"/>
                      <a:gd name="connsiteY17" fmla="*/ 38100 h 133350"/>
                      <a:gd name="connsiteX18" fmla="*/ 185174 w 499969"/>
                      <a:gd name="connsiteY18" fmla="*/ 66675 h 133350"/>
                      <a:gd name="connsiteX19" fmla="*/ 157398 w 499969"/>
                      <a:gd name="connsiteY19" fmla="*/ 95250 h 133350"/>
                      <a:gd name="connsiteX20" fmla="*/ 64811 w 499969"/>
                      <a:gd name="connsiteY20" fmla="*/ 95250 h 133350"/>
                      <a:gd name="connsiteX21" fmla="*/ 37035 w 499969"/>
                      <a:gd name="connsiteY21" fmla="*/ 66675 h 133350"/>
                      <a:gd name="connsiteX22" fmla="*/ 64811 w 499969"/>
                      <a:gd name="connsiteY22" fmla="*/ 38100 h 133350"/>
                      <a:gd name="connsiteX23" fmla="*/ 92587 w 499969"/>
                      <a:gd name="connsiteY23" fmla="*/ 66675 h 133350"/>
                      <a:gd name="connsiteX24" fmla="*/ 64811 w 499969"/>
                      <a:gd name="connsiteY24" fmla="*/ 95250 h 133350"/>
                      <a:gd name="connsiteX25" fmla="*/ 435158 w 499969"/>
                      <a:gd name="connsiteY25" fmla="*/ 0 h 133350"/>
                      <a:gd name="connsiteX26" fmla="*/ 64811 w 499969"/>
                      <a:gd name="connsiteY26" fmla="*/ 0 h 133350"/>
                      <a:gd name="connsiteX27" fmla="*/ 0 w 499969"/>
                      <a:gd name="connsiteY27" fmla="*/ 66675 h 133350"/>
                      <a:gd name="connsiteX28" fmla="*/ 64811 w 499969"/>
                      <a:gd name="connsiteY28" fmla="*/ 133350 h 133350"/>
                      <a:gd name="connsiteX29" fmla="*/ 435158 w 499969"/>
                      <a:gd name="connsiteY29" fmla="*/ 133350 h 133350"/>
                      <a:gd name="connsiteX30" fmla="*/ 499969 w 499969"/>
                      <a:gd name="connsiteY30" fmla="*/ 66675 h 133350"/>
                      <a:gd name="connsiteX31" fmla="*/ 435158 w 499969"/>
                      <a:gd name="connsiteY31"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969" h="133350">
                        <a:moveTo>
                          <a:pt x="435158" y="95250"/>
                        </a:moveTo>
                        <a:cubicBezTo>
                          <a:pt x="419419" y="95250"/>
                          <a:pt x="407382" y="82867"/>
                          <a:pt x="407382" y="66675"/>
                        </a:cubicBezTo>
                        <a:cubicBezTo>
                          <a:pt x="407382" y="50483"/>
                          <a:pt x="419419" y="38100"/>
                          <a:pt x="435158" y="38100"/>
                        </a:cubicBezTo>
                        <a:cubicBezTo>
                          <a:pt x="450898" y="38100"/>
                          <a:pt x="462934" y="50483"/>
                          <a:pt x="462934" y="66675"/>
                        </a:cubicBezTo>
                        <a:cubicBezTo>
                          <a:pt x="462934" y="82867"/>
                          <a:pt x="450898" y="95250"/>
                          <a:pt x="435158" y="95250"/>
                        </a:cubicBezTo>
                        <a:close/>
                        <a:moveTo>
                          <a:pt x="342571" y="95250"/>
                        </a:moveTo>
                        <a:cubicBezTo>
                          <a:pt x="326832" y="95250"/>
                          <a:pt x="314795" y="82867"/>
                          <a:pt x="314795" y="66675"/>
                        </a:cubicBezTo>
                        <a:cubicBezTo>
                          <a:pt x="314795" y="50483"/>
                          <a:pt x="326832" y="38100"/>
                          <a:pt x="342571" y="38100"/>
                        </a:cubicBezTo>
                        <a:cubicBezTo>
                          <a:pt x="358311" y="38100"/>
                          <a:pt x="370348" y="50483"/>
                          <a:pt x="370348" y="66675"/>
                        </a:cubicBezTo>
                        <a:cubicBezTo>
                          <a:pt x="370348" y="82867"/>
                          <a:pt x="358311" y="95250"/>
                          <a:pt x="342571" y="95250"/>
                        </a:cubicBezTo>
                        <a:close/>
                        <a:moveTo>
                          <a:pt x="249985" y="95250"/>
                        </a:moveTo>
                        <a:cubicBezTo>
                          <a:pt x="234245" y="95250"/>
                          <a:pt x="222209" y="82867"/>
                          <a:pt x="222209" y="66675"/>
                        </a:cubicBezTo>
                        <a:cubicBezTo>
                          <a:pt x="222209" y="50483"/>
                          <a:pt x="234245" y="38100"/>
                          <a:pt x="249985" y="38100"/>
                        </a:cubicBezTo>
                        <a:cubicBezTo>
                          <a:pt x="265724" y="38100"/>
                          <a:pt x="277761" y="50483"/>
                          <a:pt x="277761" y="66675"/>
                        </a:cubicBezTo>
                        <a:cubicBezTo>
                          <a:pt x="277761" y="82867"/>
                          <a:pt x="265724" y="95250"/>
                          <a:pt x="249985" y="95250"/>
                        </a:cubicBezTo>
                        <a:close/>
                        <a:moveTo>
                          <a:pt x="157398" y="95250"/>
                        </a:moveTo>
                        <a:cubicBezTo>
                          <a:pt x="141658" y="95250"/>
                          <a:pt x="129622" y="82867"/>
                          <a:pt x="129622" y="66675"/>
                        </a:cubicBezTo>
                        <a:cubicBezTo>
                          <a:pt x="129622" y="50483"/>
                          <a:pt x="141658" y="38100"/>
                          <a:pt x="157398" y="38100"/>
                        </a:cubicBezTo>
                        <a:cubicBezTo>
                          <a:pt x="173137" y="38100"/>
                          <a:pt x="185174" y="50483"/>
                          <a:pt x="185174" y="66675"/>
                        </a:cubicBezTo>
                        <a:cubicBezTo>
                          <a:pt x="185174" y="82867"/>
                          <a:pt x="173137" y="95250"/>
                          <a:pt x="157398" y="95250"/>
                        </a:cubicBezTo>
                        <a:close/>
                        <a:moveTo>
                          <a:pt x="64811" y="95250"/>
                        </a:moveTo>
                        <a:cubicBezTo>
                          <a:pt x="49071" y="95250"/>
                          <a:pt x="37035" y="82867"/>
                          <a:pt x="37035" y="66675"/>
                        </a:cubicBezTo>
                        <a:cubicBezTo>
                          <a:pt x="37035" y="50483"/>
                          <a:pt x="49071" y="38100"/>
                          <a:pt x="64811" y="38100"/>
                        </a:cubicBezTo>
                        <a:cubicBezTo>
                          <a:pt x="80551" y="38100"/>
                          <a:pt x="92587" y="50483"/>
                          <a:pt x="92587" y="66675"/>
                        </a:cubicBezTo>
                        <a:cubicBezTo>
                          <a:pt x="92587" y="82867"/>
                          <a:pt x="80551" y="95250"/>
                          <a:pt x="64811" y="95250"/>
                        </a:cubicBezTo>
                        <a:close/>
                        <a:moveTo>
                          <a:pt x="435158" y="0"/>
                        </a:moveTo>
                        <a:lnTo>
                          <a:pt x="64811" y="0"/>
                        </a:lnTo>
                        <a:cubicBezTo>
                          <a:pt x="28702" y="0"/>
                          <a:pt x="0" y="29527"/>
                          <a:pt x="0" y="66675"/>
                        </a:cubicBezTo>
                        <a:cubicBezTo>
                          <a:pt x="0" y="103823"/>
                          <a:pt x="28702" y="133350"/>
                          <a:pt x="64811" y="133350"/>
                        </a:cubicBezTo>
                        <a:lnTo>
                          <a:pt x="435158" y="133350"/>
                        </a:lnTo>
                        <a:cubicBezTo>
                          <a:pt x="471267" y="133350"/>
                          <a:pt x="499969" y="103823"/>
                          <a:pt x="499969" y="66675"/>
                        </a:cubicBezTo>
                        <a:cubicBezTo>
                          <a:pt x="499969" y="29527"/>
                          <a:pt x="471267" y="0"/>
                          <a:pt x="435158" y="0"/>
                        </a:cubicBezTo>
                        <a:close/>
                      </a:path>
                    </a:pathLst>
                  </a:custGeom>
                  <a:solidFill>
                    <a:schemeClr val="bg1"/>
                  </a:solidFill>
                  <a:ln w="9227" cap="flat">
                    <a:noFill/>
                    <a:prstDash val="solid"/>
                    <a:miter/>
                  </a:ln>
                </p:spPr>
                <p:txBody>
                  <a:bodyPr rtlCol="0" anchor="ctr"/>
                  <a:lstStyle/>
                  <a:p>
                    <a:endParaRPr lang="fi-FI" sz="907"/>
                  </a:p>
                </p:txBody>
              </p:sp>
              <p:sp>
                <p:nvSpPr>
                  <p:cNvPr id="78" name="Vapaamuotoinen: Muoto 77">
                    <a:extLst>
                      <a:ext uri="{FF2B5EF4-FFF2-40B4-BE49-F238E27FC236}">
                        <a16:creationId xmlns:a16="http://schemas.microsoft.com/office/drawing/2014/main" id="{339FC3B6-C0AC-D1F8-B276-B98C12718428}"/>
                      </a:ext>
                    </a:extLst>
                  </p:cNvPr>
                  <p:cNvSpPr/>
                  <p:nvPr/>
                </p:nvSpPr>
                <p:spPr>
                  <a:xfrm>
                    <a:off x="1212567" y="1648188"/>
                    <a:ext cx="343099" cy="258916"/>
                  </a:xfrm>
                  <a:custGeom>
                    <a:avLst/>
                    <a:gdLst>
                      <a:gd name="connsiteX0" fmla="*/ 278687 w 681582"/>
                      <a:gd name="connsiteY0" fmla="*/ 266700 h 514349"/>
                      <a:gd name="connsiteX1" fmla="*/ 412937 w 681582"/>
                      <a:gd name="connsiteY1" fmla="*/ 266700 h 514349"/>
                      <a:gd name="connsiteX2" fmla="*/ 424974 w 681582"/>
                      <a:gd name="connsiteY2" fmla="*/ 361950 h 514349"/>
                      <a:gd name="connsiteX3" fmla="*/ 278687 w 681582"/>
                      <a:gd name="connsiteY3" fmla="*/ 361950 h 514349"/>
                      <a:gd name="connsiteX4" fmla="*/ 278687 w 681582"/>
                      <a:gd name="connsiteY4" fmla="*/ 266700 h 514349"/>
                      <a:gd name="connsiteX5" fmla="*/ 609222 w 681582"/>
                      <a:gd name="connsiteY5" fmla="*/ 236220 h 514349"/>
                      <a:gd name="connsiteX6" fmla="*/ 384236 w 681582"/>
                      <a:gd name="connsiteY6" fmla="*/ 5715 h 514349"/>
                      <a:gd name="connsiteX7" fmla="*/ 358311 w 681582"/>
                      <a:gd name="connsiteY7" fmla="*/ 5715 h 514349"/>
                      <a:gd name="connsiteX8" fmla="*/ 6481 w 681582"/>
                      <a:gd name="connsiteY8" fmla="*/ 367665 h 514349"/>
                      <a:gd name="connsiteX9" fmla="*/ 3703 w 681582"/>
                      <a:gd name="connsiteY9" fmla="*/ 370523 h 514349"/>
                      <a:gd name="connsiteX10" fmla="*/ 2778 w 681582"/>
                      <a:gd name="connsiteY10" fmla="*/ 371475 h 514349"/>
                      <a:gd name="connsiteX11" fmla="*/ 1852 w 681582"/>
                      <a:gd name="connsiteY11" fmla="*/ 373380 h 514349"/>
                      <a:gd name="connsiteX12" fmla="*/ 926 w 681582"/>
                      <a:gd name="connsiteY12" fmla="*/ 375285 h 514349"/>
                      <a:gd name="connsiteX13" fmla="*/ 0 w 681582"/>
                      <a:gd name="connsiteY13" fmla="*/ 377190 h 514349"/>
                      <a:gd name="connsiteX14" fmla="*/ 0 w 681582"/>
                      <a:gd name="connsiteY14" fmla="*/ 381000 h 514349"/>
                      <a:gd name="connsiteX15" fmla="*/ 0 w 681582"/>
                      <a:gd name="connsiteY15" fmla="*/ 495300 h 514349"/>
                      <a:gd name="connsiteX16" fmla="*/ 18517 w 681582"/>
                      <a:gd name="connsiteY16" fmla="*/ 514350 h 514349"/>
                      <a:gd name="connsiteX17" fmla="*/ 438862 w 681582"/>
                      <a:gd name="connsiteY17" fmla="*/ 514350 h 514349"/>
                      <a:gd name="connsiteX18" fmla="*/ 445343 w 681582"/>
                      <a:gd name="connsiteY18" fmla="*/ 514350 h 514349"/>
                      <a:gd name="connsiteX19" fmla="*/ 445343 w 681582"/>
                      <a:gd name="connsiteY19" fmla="*/ 513398 h 514349"/>
                      <a:gd name="connsiteX20" fmla="*/ 476822 w 681582"/>
                      <a:gd name="connsiteY20" fmla="*/ 470535 h 514349"/>
                      <a:gd name="connsiteX21" fmla="*/ 449972 w 681582"/>
                      <a:gd name="connsiteY21" fmla="*/ 260985 h 514349"/>
                      <a:gd name="connsiteX22" fmla="*/ 412937 w 681582"/>
                      <a:gd name="connsiteY22" fmla="*/ 227648 h 514349"/>
                      <a:gd name="connsiteX23" fmla="*/ 278687 w 681582"/>
                      <a:gd name="connsiteY23" fmla="*/ 227648 h 514349"/>
                      <a:gd name="connsiteX24" fmla="*/ 241652 w 681582"/>
                      <a:gd name="connsiteY24" fmla="*/ 265748 h 514349"/>
                      <a:gd name="connsiteX25" fmla="*/ 241652 w 681582"/>
                      <a:gd name="connsiteY25" fmla="*/ 360998 h 514349"/>
                      <a:gd name="connsiteX26" fmla="*/ 63885 w 681582"/>
                      <a:gd name="connsiteY26" fmla="*/ 360998 h 514349"/>
                      <a:gd name="connsiteX27" fmla="*/ 371273 w 681582"/>
                      <a:gd name="connsiteY27" fmla="*/ 45720 h 514349"/>
                      <a:gd name="connsiteX28" fmla="*/ 578668 w 681582"/>
                      <a:gd name="connsiteY28" fmla="*/ 259080 h 514349"/>
                      <a:gd name="connsiteX29" fmla="*/ 537930 w 681582"/>
                      <a:gd name="connsiteY29" fmla="*/ 471488 h 514349"/>
                      <a:gd name="connsiteX30" fmla="*/ 679588 w 681582"/>
                      <a:gd name="connsiteY30" fmla="*/ 374333 h 514349"/>
                      <a:gd name="connsiteX31" fmla="*/ 609222 w 681582"/>
                      <a:gd name="connsiteY31" fmla="*/ 23622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1582" h="514349">
                        <a:moveTo>
                          <a:pt x="278687" y="266700"/>
                        </a:moveTo>
                        <a:lnTo>
                          <a:pt x="412937" y="266700"/>
                        </a:lnTo>
                        <a:lnTo>
                          <a:pt x="424974" y="361950"/>
                        </a:lnTo>
                        <a:lnTo>
                          <a:pt x="278687" y="361950"/>
                        </a:lnTo>
                        <a:lnTo>
                          <a:pt x="278687" y="266700"/>
                        </a:lnTo>
                        <a:close/>
                        <a:moveTo>
                          <a:pt x="609222" y="236220"/>
                        </a:moveTo>
                        <a:lnTo>
                          <a:pt x="384236" y="5715"/>
                        </a:lnTo>
                        <a:cubicBezTo>
                          <a:pt x="376829" y="-1905"/>
                          <a:pt x="365718" y="-1905"/>
                          <a:pt x="358311" y="5715"/>
                        </a:cubicBezTo>
                        <a:lnTo>
                          <a:pt x="6481" y="367665"/>
                        </a:lnTo>
                        <a:cubicBezTo>
                          <a:pt x="5555" y="368618"/>
                          <a:pt x="4629" y="369570"/>
                          <a:pt x="3703" y="370523"/>
                        </a:cubicBezTo>
                        <a:lnTo>
                          <a:pt x="2778" y="371475"/>
                        </a:lnTo>
                        <a:cubicBezTo>
                          <a:pt x="2778" y="372427"/>
                          <a:pt x="1852" y="372427"/>
                          <a:pt x="1852" y="373380"/>
                        </a:cubicBezTo>
                        <a:cubicBezTo>
                          <a:pt x="1852" y="374333"/>
                          <a:pt x="1852" y="374333"/>
                          <a:pt x="926" y="375285"/>
                        </a:cubicBezTo>
                        <a:cubicBezTo>
                          <a:pt x="926" y="376238"/>
                          <a:pt x="926" y="376238"/>
                          <a:pt x="0" y="377190"/>
                        </a:cubicBezTo>
                        <a:cubicBezTo>
                          <a:pt x="0" y="378143"/>
                          <a:pt x="0" y="380048"/>
                          <a:pt x="0" y="381000"/>
                        </a:cubicBezTo>
                        <a:lnTo>
                          <a:pt x="0" y="495300"/>
                        </a:lnTo>
                        <a:cubicBezTo>
                          <a:pt x="0" y="505777"/>
                          <a:pt x="8333" y="514350"/>
                          <a:pt x="18517" y="514350"/>
                        </a:cubicBezTo>
                        <a:lnTo>
                          <a:pt x="438862" y="514350"/>
                        </a:lnTo>
                        <a:lnTo>
                          <a:pt x="445343" y="514350"/>
                        </a:lnTo>
                        <a:lnTo>
                          <a:pt x="445343" y="513398"/>
                        </a:lnTo>
                        <a:cubicBezTo>
                          <a:pt x="464786" y="510540"/>
                          <a:pt x="479600" y="491490"/>
                          <a:pt x="476822" y="470535"/>
                        </a:cubicBezTo>
                        <a:lnTo>
                          <a:pt x="449972" y="260985"/>
                        </a:lnTo>
                        <a:cubicBezTo>
                          <a:pt x="447195" y="241935"/>
                          <a:pt x="431455" y="227648"/>
                          <a:pt x="412937" y="227648"/>
                        </a:cubicBezTo>
                        <a:lnTo>
                          <a:pt x="278687" y="227648"/>
                        </a:lnTo>
                        <a:cubicBezTo>
                          <a:pt x="258317" y="227648"/>
                          <a:pt x="241652" y="244793"/>
                          <a:pt x="241652" y="265748"/>
                        </a:cubicBezTo>
                        <a:lnTo>
                          <a:pt x="241652" y="360998"/>
                        </a:lnTo>
                        <a:lnTo>
                          <a:pt x="63885" y="360998"/>
                        </a:lnTo>
                        <a:lnTo>
                          <a:pt x="371273" y="45720"/>
                        </a:lnTo>
                        <a:lnTo>
                          <a:pt x="578668" y="259080"/>
                        </a:lnTo>
                        <a:lnTo>
                          <a:pt x="537930" y="471488"/>
                        </a:lnTo>
                        <a:cubicBezTo>
                          <a:pt x="602741" y="484823"/>
                          <a:pt x="666626" y="441008"/>
                          <a:pt x="679588" y="374333"/>
                        </a:cubicBezTo>
                        <a:cubicBezTo>
                          <a:pt x="689772" y="316230"/>
                          <a:pt x="660144" y="259080"/>
                          <a:pt x="609222" y="236220"/>
                        </a:cubicBezTo>
                        <a:close/>
                      </a:path>
                    </a:pathLst>
                  </a:custGeom>
                  <a:solidFill>
                    <a:schemeClr val="bg1"/>
                  </a:solidFill>
                  <a:ln w="9227" cap="flat">
                    <a:noFill/>
                    <a:prstDash val="solid"/>
                    <a:miter/>
                  </a:ln>
                </p:spPr>
                <p:txBody>
                  <a:bodyPr rtlCol="0" anchor="ctr"/>
                  <a:lstStyle/>
                  <a:p>
                    <a:endParaRPr lang="fi-FI" sz="907"/>
                  </a:p>
                </p:txBody>
              </p:sp>
              <p:sp>
                <p:nvSpPr>
                  <p:cNvPr id="79" name="Vapaamuotoinen: Muoto 78">
                    <a:extLst>
                      <a:ext uri="{FF2B5EF4-FFF2-40B4-BE49-F238E27FC236}">
                        <a16:creationId xmlns:a16="http://schemas.microsoft.com/office/drawing/2014/main" id="{E578E3D6-33F3-B93B-6288-A53537A3A2B8}"/>
                      </a:ext>
                    </a:extLst>
                  </p:cNvPr>
                  <p:cNvSpPr>
                    <a:spLocks/>
                  </p:cNvSpPr>
                  <p:nvPr/>
                </p:nvSpPr>
                <p:spPr>
                  <a:xfrm>
                    <a:off x="1489476" y="1922982"/>
                    <a:ext cx="194445" cy="66154"/>
                  </a:xfrm>
                  <a:custGeom>
                    <a:avLst/>
                    <a:gdLst>
                      <a:gd name="connsiteX0" fmla="*/ 268510 w 397383"/>
                      <a:gd name="connsiteY0" fmla="*/ 314325 h 414718"/>
                      <a:gd name="connsiteX1" fmla="*/ 266700 w 397383"/>
                      <a:gd name="connsiteY1" fmla="*/ 314325 h 414718"/>
                      <a:gd name="connsiteX2" fmla="*/ 266700 w 397383"/>
                      <a:gd name="connsiteY2" fmla="*/ 281369 h 414718"/>
                      <a:gd name="connsiteX3" fmla="*/ 314325 w 397383"/>
                      <a:gd name="connsiteY3" fmla="*/ 290894 h 414718"/>
                      <a:gd name="connsiteX4" fmla="*/ 279464 w 397383"/>
                      <a:gd name="connsiteY4" fmla="*/ 226695 h 414718"/>
                      <a:gd name="connsiteX5" fmla="*/ 304800 w 397383"/>
                      <a:gd name="connsiteY5" fmla="*/ 233744 h 414718"/>
                      <a:gd name="connsiteX6" fmla="*/ 274796 w 397383"/>
                      <a:gd name="connsiteY6" fmla="*/ 188119 h 414718"/>
                      <a:gd name="connsiteX7" fmla="*/ 293275 w 397383"/>
                      <a:gd name="connsiteY7" fmla="*/ 190405 h 414718"/>
                      <a:gd name="connsiteX8" fmla="*/ 247650 w 397383"/>
                      <a:gd name="connsiteY8" fmla="*/ 128969 h 414718"/>
                      <a:gd name="connsiteX9" fmla="*/ 205740 w 397383"/>
                      <a:gd name="connsiteY9" fmla="*/ 190214 h 414718"/>
                      <a:gd name="connsiteX10" fmla="*/ 224123 w 397383"/>
                      <a:gd name="connsiteY10" fmla="*/ 187928 h 414718"/>
                      <a:gd name="connsiteX11" fmla="*/ 207931 w 397383"/>
                      <a:gd name="connsiteY11" fmla="*/ 212598 h 414718"/>
                      <a:gd name="connsiteX12" fmla="*/ 172212 w 397383"/>
                      <a:gd name="connsiteY12" fmla="*/ 155448 h 414718"/>
                      <a:gd name="connsiteX13" fmla="*/ 211455 w 397383"/>
                      <a:gd name="connsiteY13" fmla="*/ 166021 h 414718"/>
                      <a:gd name="connsiteX14" fmla="*/ 165068 w 397383"/>
                      <a:gd name="connsiteY14" fmla="*/ 95441 h 414718"/>
                      <a:gd name="connsiteX15" fmla="*/ 193643 w 397383"/>
                      <a:gd name="connsiteY15" fmla="*/ 98965 h 414718"/>
                      <a:gd name="connsiteX16" fmla="*/ 125825 w 397383"/>
                      <a:gd name="connsiteY16" fmla="*/ 0 h 414718"/>
                      <a:gd name="connsiteX17" fmla="*/ 58007 w 397383"/>
                      <a:gd name="connsiteY17" fmla="*/ 98774 h 414718"/>
                      <a:gd name="connsiteX18" fmla="*/ 86582 w 397383"/>
                      <a:gd name="connsiteY18" fmla="*/ 95250 h 414718"/>
                      <a:gd name="connsiteX19" fmla="*/ 40196 w 397383"/>
                      <a:gd name="connsiteY19" fmla="*/ 165830 h 414718"/>
                      <a:gd name="connsiteX20" fmla="*/ 79439 w 397383"/>
                      <a:gd name="connsiteY20" fmla="*/ 155258 h 414718"/>
                      <a:gd name="connsiteX21" fmla="*/ 15240 w 397383"/>
                      <a:gd name="connsiteY21" fmla="*/ 254127 h 414718"/>
                      <a:gd name="connsiteX22" fmla="*/ 104775 w 397383"/>
                      <a:gd name="connsiteY22" fmla="*/ 243269 h 414718"/>
                      <a:gd name="connsiteX23" fmla="*/ 104775 w 397383"/>
                      <a:gd name="connsiteY23" fmla="*/ 338519 h 414718"/>
                      <a:gd name="connsiteX24" fmla="*/ 0 w 397383"/>
                      <a:gd name="connsiteY24" fmla="*/ 414719 h 414718"/>
                      <a:gd name="connsiteX25" fmla="*/ 397383 w 397383"/>
                      <a:gd name="connsiteY25" fmla="*/ 414719 h 414718"/>
                      <a:gd name="connsiteX26" fmla="*/ 268510 w 397383"/>
                      <a:gd name="connsiteY26" fmla="*/ 314325 h 414718"/>
                      <a:gd name="connsiteX27" fmla="*/ 133350 w 397383"/>
                      <a:gd name="connsiteY27" fmla="*/ 327374 h 414718"/>
                      <a:gd name="connsiteX28" fmla="*/ 133350 w 397383"/>
                      <a:gd name="connsiteY28" fmla="*/ 243269 h 414718"/>
                      <a:gd name="connsiteX29" fmla="*/ 208121 w 397383"/>
                      <a:gd name="connsiteY29" fmla="*/ 251841 h 414718"/>
                      <a:gd name="connsiteX30" fmla="*/ 190500 w 397383"/>
                      <a:gd name="connsiteY30" fmla="*/ 290894 h 414718"/>
                      <a:gd name="connsiteX31" fmla="*/ 238125 w 397383"/>
                      <a:gd name="connsiteY31" fmla="*/ 281369 h 414718"/>
                      <a:gd name="connsiteX32" fmla="*/ 238125 w 397383"/>
                      <a:gd name="connsiteY32" fmla="*/ 311944 h 414718"/>
                      <a:gd name="connsiteX33" fmla="*/ 133350 w 397383"/>
                      <a:gd name="connsiteY33" fmla="*/ 327374 h 414718"/>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65068 w 397383"/>
                      <a:gd name="connsiteY14" fmla="*/ 191 h 319469"/>
                      <a:gd name="connsiteX15" fmla="*/ 193643 w 397383"/>
                      <a:gd name="connsiteY15" fmla="*/ 3715 h 319469"/>
                      <a:gd name="connsiteX16" fmla="*/ 58007 w 397383"/>
                      <a:gd name="connsiteY16" fmla="*/ 3524 h 319469"/>
                      <a:gd name="connsiteX17" fmla="*/ 86582 w 397383"/>
                      <a:gd name="connsiteY17" fmla="*/ 0 h 319469"/>
                      <a:gd name="connsiteX18" fmla="*/ 40196 w 397383"/>
                      <a:gd name="connsiteY18" fmla="*/ 70580 h 319469"/>
                      <a:gd name="connsiteX19" fmla="*/ 79439 w 397383"/>
                      <a:gd name="connsiteY19" fmla="*/ 60008 h 319469"/>
                      <a:gd name="connsiteX20" fmla="*/ 15240 w 397383"/>
                      <a:gd name="connsiteY20" fmla="*/ 158877 h 319469"/>
                      <a:gd name="connsiteX21" fmla="*/ 104775 w 397383"/>
                      <a:gd name="connsiteY21" fmla="*/ 148019 h 319469"/>
                      <a:gd name="connsiteX22" fmla="*/ 104775 w 397383"/>
                      <a:gd name="connsiteY22" fmla="*/ 243269 h 319469"/>
                      <a:gd name="connsiteX23" fmla="*/ 0 w 397383"/>
                      <a:gd name="connsiteY23" fmla="*/ 319469 h 319469"/>
                      <a:gd name="connsiteX24" fmla="*/ 397383 w 397383"/>
                      <a:gd name="connsiteY24" fmla="*/ 319469 h 319469"/>
                      <a:gd name="connsiteX25" fmla="*/ 268510 w 397383"/>
                      <a:gd name="connsiteY25" fmla="*/ 219075 h 319469"/>
                      <a:gd name="connsiteX26" fmla="*/ 133350 w 397383"/>
                      <a:gd name="connsiteY26" fmla="*/ 232124 h 319469"/>
                      <a:gd name="connsiteX27" fmla="*/ 133350 w 397383"/>
                      <a:gd name="connsiteY27" fmla="*/ 148019 h 319469"/>
                      <a:gd name="connsiteX28" fmla="*/ 208121 w 397383"/>
                      <a:gd name="connsiteY28" fmla="*/ 156591 h 319469"/>
                      <a:gd name="connsiteX29" fmla="*/ 190500 w 397383"/>
                      <a:gd name="connsiteY29" fmla="*/ 195644 h 319469"/>
                      <a:gd name="connsiteX30" fmla="*/ 238125 w 397383"/>
                      <a:gd name="connsiteY30" fmla="*/ 186119 h 319469"/>
                      <a:gd name="connsiteX31" fmla="*/ 238125 w 397383"/>
                      <a:gd name="connsiteY31" fmla="*/ 216694 h 319469"/>
                      <a:gd name="connsiteX32" fmla="*/ 133350 w 397383"/>
                      <a:gd name="connsiteY3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93643 w 397383"/>
                      <a:gd name="connsiteY14" fmla="*/ 3715 h 319469"/>
                      <a:gd name="connsiteX15" fmla="*/ 58007 w 397383"/>
                      <a:gd name="connsiteY15" fmla="*/ 3524 h 319469"/>
                      <a:gd name="connsiteX16" fmla="*/ 86582 w 397383"/>
                      <a:gd name="connsiteY16" fmla="*/ 0 h 319469"/>
                      <a:gd name="connsiteX17" fmla="*/ 40196 w 397383"/>
                      <a:gd name="connsiteY17" fmla="*/ 70580 h 319469"/>
                      <a:gd name="connsiteX18" fmla="*/ 79439 w 397383"/>
                      <a:gd name="connsiteY18" fmla="*/ 60008 h 319469"/>
                      <a:gd name="connsiteX19" fmla="*/ 15240 w 397383"/>
                      <a:gd name="connsiteY19" fmla="*/ 158877 h 319469"/>
                      <a:gd name="connsiteX20" fmla="*/ 104775 w 397383"/>
                      <a:gd name="connsiteY20" fmla="*/ 148019 h 319469"/>
                      <a:gd name="connsiteX21" fmla="*/ 104775 w 397383"/>
                      <a:gd name="connsiteY21" fmla="*/ 243269 h 319469"/>
                      <a:gd name="connsiteX22" fmla="*/ 0 w 397383"/>
                      <a:gd name="connsiteY22" fmla="*/ 319469 h 319469"/>
                      <a:gd name="connsiteX23" fmla="*/ 397383 w 397383"/>
                      <a:gd name="connsiteY23" fmla="*/ 319469 h 319469"/>
                      <a:gd name="connsiteX24" fmla="*/ 268510 w 397383"/>
                      <a:gd name="connsiteY24" fmla="*/ 219075 h 319469"/>
                      <a:gd name="connsiteX25" fmla="*/ 133350 w 397383"/>
                      <a:gd name="connsiteY25" fmla="*/ 232124 h 319469"/>
                      <a:gd name="connsiteX26" fmla="*/ 133350 w 397383"/>
                      <a:gd name="connsiteY26" fmla="*/ 148019 h 319469"/>
                      <a:gd name="connsiteX27" fmla="*/ 208121 w 397383"/>
                      <a:gd name="connsiteY27" fmla="*/ 156591 h 319469"/>
                      <a:gd name="connsiteX28" fmla="*/ 190500 w 397383"/>
                      <a:gd name="connsiteY28" fmla="*/ 195644 h 319469"/>
                      <a:gd name="connsiteX29" fmla="*/ 238125 w 397383"/>
                      <a:gd name="connsiteY29" fmla="*/ 186119 h 319469"/>
                      <a:gd name="connsiteX30" fmla="*/ 238125 w 397383"/>
                      <a:gd name="connsiteY30" fmla="*/ 216694 h 319469"/>
                      <a:gd name="connsiteX31" fmla="*/ 133350 w 397383"/>
                      <a:gd name="connsiteY3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58007 w 397383"/>
                      <a:gd name="connsiteY14" fmla="*/ 3524 h 319469"/>
                      <a:gd name="connsiteX15" fmla="*/ 86582 w 397383"/>
                      <a:gd name="connsiteY15" fmla="*/ 0 h 319469"/>
                      <a:gd name="connsiteX16" fmla="*/ 40196 w 397383"/>
                      <a:gd name="connsiteY16" fmla="*/ 70580 h 319469"/>
                      <a:gd name="connsiteX17" fmla="*/ 79439 w 397383"/>
                      <a:gd name="connsiteY17" fmla="*/ 60008 h 319469"/>
                      <a:gd name="connsiteX18" fmla="*/ 15240 w 397383"/>
                      <a:gd name="connsiteY18" fmla="*/ 158877 h 319469"/>
                      <a:gd name="connsiteX19" fmla="*/ 104775 w 397383"/>
                      <a:gd name="connsiteY19" fmla="*/ 148019 h 319469"/>
                      <a:gd name="connsiteX20" fmla="*/ 104775 w 397383"/>
                      <a:gd name="connsiteY20" fmla="*/ 243269 h 319469"/>
                      <a:gd name="connsiteX21" fmla="*/ 0 w 397383"/>
                      <a:gd name="connsiteY21" fmla="*/ 319469 h 319469"/>
                      <a:gd name="connsiteX22" fmla="*/ 397383 w 397383"/>
                      <a:gd name="connsiteY22" fmla="*/ 319469 h 319469"/>
                      <a:gd name="connsiteX23" fmla="*/ 268510 w 397383"/>
                      <a:gd name="connsiteY23" fmla="*/ 219075 h 319469"/>
                      <a:gd name="connsiteX24" fmla="*/ 133350 w 397383"/>
                      <a:gd name="connsiteY24" fmla="*/ 232124 h 319469"/>
                      <a:gd name="connsiteX25" fmla="*/ 133350 w 397383"/>
                      <a:gd name="connsiteY25" fmla="*/ 148019 h 319469"/>
                      <a:gd name="connsiteX26" fmla="*/ 208121 w 397383"/>
                      <a:gd name="connsiteY26" fmla="*/ 156591 h 319469"/>
                      <a:gd name="connsiteX27" fmla="*/ 190500 w 397383"/>
                      <a:gd name="connsiteY27" fmla="*/ 195644 h 319469"/>
                      <a:gd name="connsiteX28" fmla="*/ 238125 w 397383"/>
                      <a:gd name="connsiteY28" fmla="*/ 186119 h 319469"/>
                      <a:gd name="connsiteX29" fmla="*/ 238125 w 397383"/>
                      <a:gd name="connsiteY29" fmla="*/ 216694 h 319469"/>
                      <a:gd name="connsiteX30" fmla="*/ 133350 w 397383"/>
                      <a:gd name="connsiteY3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211455 w 397383"/>
                      <a:gd name="connsiteY12" fmla="*/ 70771 h 319469"/>
                      <a:gd name="connsiteX13" fmla="*/ 58007 w 397383"/>
                      <a:gd name="connsiteY13" fmla="*/ 3524 h 319469"/>
                      <a:gd name="connsiteX14" fmla="*/ 86582 w 397383"/>
                      <a:gd name="connsiteY14" fmla="*/ 0 h 319469"/>
                      <a:gd name="connsiteX15" fmla="*/ 40196 w 397383"/>
                      <a:gd name="connsiteY15" fmla="*/ 70580 h 319469"/>
                      <a:gd name="connsiteX16" fmla="*/ 79439 w 397383"/>
                      <a:gd name="connsiteY16" fmla="*/ 60008 h 319469"/>
                      <a:gd name="connsiteX17" fmla="*/ 15240 w 397383"/>
                      <a:gd name="connsiteY17" fmla="*/ 158877 h 319469"/>
                      <a:gd name="connsiteX18" fmla="*/ 104775 w 397383"/>
                      <a:gd name="connsiteY18" fmla="*/ 148019 h 319469"/>
                      <a:gd name="connsiteX19" fmla="*/ 104775 w 397383"/>
                      <a:gd name="connsiteY19" fmla="*/ 243269 h 319469"/>
                      <a:gd name="connsiteX20" fmla="*/ 0 w 397383"/>
                      <a:gd name="connsiteY20" fmla="*/ 319469 h 319469"/>
                      <a:gd name="connsiteX21" fmla="*/ 397383 w 397383"/>
                      <a:gd name="connsiteY21" fmla="*/ 319469 h 319469"/>
                      <a:gd name="connsiteX22" fmla="*/ 268510 w 397383"/>
                      <a:gd name="connsiteY22" fmla="*/ 219075 h 319469"/>
                      <a:gd name="connsiteX23" fmla="*/ 133350 w 397383"/>
                      <a:gd name="connsiteY23" fmla="*/ 232124 h 319469"/>
                      <a:gd name="connsiteX24" fmla="*/ 133350 w 397383"/>
                      <a:gd name="connsiteY24" fmla="*/ 148019 h 319469"/>
                      <a:gd name="connsiteX25" fmla="*/ 208121 w 397383"/>
                      <a:gd name="connsiteY25" fmla="*/ 156591 h 319469"/>
                      <a:gd name="connsiteX26" fmla="*/ 190500 w 397383"/>
                      <a:gd name="connsiteY26" fmla="*/ 195644 h 319469"/>
                      <a:gd name="connsiteX27" fmla="*/ 238125 w 397383"/>
                      <a:gd name="connsiteY27" fmla="*/ 186119 h 319469"/>
                      <a:gd name="connsiteX28" fmla="*/ 238125 w 397383"/>
                      <a:gd name="connsiteY28" fmla="*/ 216694 h 319469"/>
                      <a:gd name="connsiteX29" fmla="*/ 133350 w 397383"/>
                      <a:gd name="connsiteY2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11455 w 397383"/>
                      <a:gd name="connsiteY11" fmla="*/ 70771 h 319469"/>
                      <a:gd name="connsiteX12" fmla="*/ 58007 w 397383"/>
                      <a:gd name="connsiteY12" fmla="*/ 3524 h 319469"/>
                      <a:gd name="connsiteX13" fmla="*/ 86582 w 397383"/>
                      <a:gd name="connsiteY13" fmla="*/ 0 h 319469"/>
                      <a:gd name="connsiteX14" fmla="*/ 40196 w 397383"/>
                      <a:gd name="connsiteY14" fmla="*/ 70580 h 319469"/>
                      <a:gd name="connsiteX15" fmla="*/ 79439 w 397383"/>
                      <a:gd name="connsiteY15" fmla="*/ 60008 h 319469"/>
                      <a:gd name="connsiteX16" fmla="*/ 15240 w 397383"/>
                      <a:gd name="connsiteY16" fmla="*/ 158877 h 319469"/>
                      <a:gd name="connsiteX17" fmla="*/ 104775 w 397383"/>
                      <a:gd name="connsiteY17" fmla="*/ 148019 h 319469"/>
                      <a:gd name="connsiteX18" fmla="*/ 104775 w 397383"/>
                      <a:gd name="connsiteY18" fmla="*/ 243269 h 319469"/>
                      <a:gd name="connsiteX19" fmla="*/ 0 w 397383"/>
                      <a:gd name="connsiteY19" fmla="*/ 319469 h 319469"/>
                      <a:gd name="connsiteX20" fmla="*/ 397383 w 397383"/>
                      <a:gd name="connsiteY20" fmla="*/ 319469 h 319469"/>
                      <a:gd name="connsiteX21" fmla="*/ 268510 w 397383"/>
                      <a:gd name="connsiteY21" fmla="*/ 219075 h 319469"/>
                      <a:gd name="connsiteX22" fmla="*/ 133350 w 397383"/>
                      <a:gd name="connsiteY22" fmla="*/ 232124 h 319469"/>
                      <a:gd name="connsiteX23" fmla="*/ 133350 w 397383"/>
                      <a:gd name="connsiteY23" fmla="*/ 148019 h 319469"/>
                      <a:gd name="connsiteX24" fmla="*/ 208121 w 397383"/>
                      <a:gd name="connsiteY24" fmla="*/ 156591 h 319469"/>
                      <a:gd name="connsiteX25" fmla="*/ 190500 w 397383"/>
                      <a:gd name="connsiteY25" fmla="*/ 195644 h 319469"/>
                      <a:gd name="connsiteX26" fmla="*/ 238125 w 397383"/>
                      <a:gd name="connsiteY26" fmla="*/ 186119 h 319469"/>
                      <a:gd name="connsiteX27" fmla="*/ 238125 w 397383"/>
                      <a:gd name="connsiteY27" fmla="*/ 216694 h 319469"/>
                      <a:gd name="connsiteX28" fmla="*/ 133350 w 397383"/>
                      <a:gd name="connsiteY2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47650 w 397383"/>
                      <a:gd name="connsiteY7" fmla="*/ 33719 h 319469"/>
                      <a:gd name="connsiteX8" fmla="*/ 205740 w 397383"/>
                      <a:gd name="connsiteY8" fmla="*/ 94964 h 319469"/>
                      <a:gd name="connsiteX9" fmla="*/ 224123 w 397383"/>
                      <a:gd name="connsiteY9" fmla="*/ 92678 h 319469"/>
                      <a:gd name="connsiteX10" fmla="*/ 211455 w 397383"/>
                      <a:gd name="connsiteY10" fmla="*/ 70771 h 319469"/>
                      <a:gd name="connsiteX11" fmla="*/ 58007 w 397383"/>
                      <a:gd name="connsiteY11" fmla="*/ 3524 h 319469"/>
                      <a:gd name="connsiteX12" fmla="*/ 86582 w 397383"/>
                      <a:gd name="connsiteY12" fmla="*/ 0 h 319469"/>
                      <a:gd name="connsiteX13" fmla="*/ 40196 w 397383"/>
                      <a:gd name="connsiteY13" fmla="*/ 70580 h 319469"/>
                      <a:gd name="connsiteX14" fmla="*/ 79439 w 397383"/>
                      <a:gd name="connsiteY14" fmla="*/ 60008 h 319469"/>
                      <a:gd name="connsiteX15" fmla="*/ 15240 w 397383"/>
                      <a:gd name="connsiteY15" fmla="*/ 158877 h 319469"/>
                      <a:gd name="connsiteX16" fmla="*/ 104775 w 397383"/>
                      <a:gd name="connsiteY16" fmla="*/ 148019 h 319469"/>
                      <a:gd name="connsiteX17" fmla="*/ 104775 w 397383"/>
                      <a:gd name="connsiteY17" fmla="*/ 243269 h 319469"/>
                      <a:gd name="connsiteX18" fmla="*/ 0 w 397383"/>
                      <a:gd name="connsiteY18" fmla="*/ 319469 h 319469"/>
                      <a:gd name="connsiteX19" fmla="*/ 397383 w 397383"/>
                      <a:gd name="connsiteY19" fmla="*/ 319469 h 319469"/>
                      <a:gd name="connsiteX20" fmla="*/ 268510 w 397383"/>
                      <a:gd name="connsiteY20" fmla="*/ 219075 h 319469"/>
                      <a:gd name="connsiteX21" fmla="*/ 133350 w 397383"/>
                      <a:gd name="connsiteY21" fmla="*/ 232124 h 319469"/>
                      <a:gd name="connsiteX22" fmla="*/ 133350 w 397383"/>
                      <a:gd name="connsiteY22" fmla="*/ 148019 h 319469"/>
                      <a:gd name="connsiteX23" fmla="*/ 208121 w 397383"/>
                      <a:gd name="connsiteY23" fmla="*/ 156591 h 319469"/>
                      <a:gd name="connsiteX24" fmla="*/ 190500 w 397383"/>
                      <a:gd name="connsiteY24" fmla="*/ 195644 h 319469"/>
                      <a:gd name="connsiteX25" fmla="*/ 238125 w 397383"/>
                      <a:gd name="connsiteY25" fmla="*/ 186119 h 319469"/>
                      <a:gd name="connsiteX26" fmla="*/ 238125 w 397383"/>
                      <a:gd name="connsiteY26" fmla="*/ 216694 h 319469"/>
                      <a:gd name="connsiteX27" fmla="*/ 133350 w 397383"/>
                      <a:gd name="connsiteY27"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47650 w 397383"/>
                      <a:gd name="connsiteY6" fmla="*/ 33719 h 319469"/>
                      <a:gd name="connsiteX7" fmla="*/ 205740 w 397383"/>
                      <a:gd name="connsiteY7" fmla="*/ 94964 h 319469"/>
                      <a:gd name="connsiteX8" fmla="*/ 224123 w 397383"/>
                      <a:gd name="connsiteY8" fmla="*/ 92678 h 319469"/>
                      <a:gd name="connsiteX9" fmla="*/ 211455 w 397383"/>
                      <a:gd name="connsiteY9" fmla="*/ 70771 h 319469"/>
                      <a:gd name="connsiteX10" fmla="*/ 58007 w 397383"/>
                      <a:gd name="connsiteY10" fmla="*/ 3524 h 319469"/>
                      <a:gd name="connsiteX11" fmla="*/ 86582 w 397383"/>
                      <a:gd name="connsiteY11" fmla="*/ 0 h 319469"/>
                      <a:gd name="connsiteX12" fmla="*/ 40196 w 397383"/>
                      <a:gd name="connsiteY12" fmla="*/ 70580 h 319469"/>
                      <a:gd name="connsiteX13" fmla="*/ 79439 w 397383"/>
                      <a:gd name="connsiteY13" fmla="*/ 60008 h 319469"/>
                      <a:gd name="connsiteX14" fmla="*/ 15240 w 397383"/>
                      <a:gd name="connsiteY14" fmla="*/ 158877 h 319469"/>
                      <a:gd name="connsiteX15" fmla="*/ 104775 w 397383"/>
                      <a:gd name="connsiteY15" fmla="*/ 148019 h 319469"/>
                      <a:gd name="connsiteX16" fmla="*/ 104775 w 397383"/>
                      <a:gd name="connsiteY16" fmla="*/ 243269 h 319469"/>
                      <a:gd name="connsiteX17" fmla="*/ 0 w 397383"/>
                      <a:gd name="connsiteY17" fmla="*/ 319469 h 319469"/>
                      <a:gd name="connsiteX18" fmla="*/ 397383 w 397383"/>
                      <a:gd name="connsiteY18" fmla="*/ 319469 h 319469"/>
                      <a:gd name="connsiteX19" fmla="*/ 268510 w 397383"/>
                      <a:gd name="connsiteY19" fmla="*/ 219075 h 319469"/>
                      <a:gd name="connsiteX20" fmla="*/ 133350 w 397383"/>
                      <a:gd name="connsiteY20" fmla="*/ 232124 h 319469"/>
                      <a:gd name="connsiteX21" fmla="*/ 133350 w 397383"/>
                      <a:gd name="connsiteY21" fmla="*/ 148019 h 319469"/>
                      <a:gd name="connsiteX22" fmla="*/ 208121 w 397383"/>
                      <a:gd name="connsiteY22" fmla="*/ 156591 h 319469"/>
                      <a:gd name="connsiteX23" fmla="*/ 190500 w 397383"/>
                      <a:gd name="connsiteY23" fmla="*/ 195644 h 319469"/>
                      <a:gd name="connsiteX24" fmla="*/ 238125 w 397383"/>
                      <a:gd name="connsiteY24" fmla="*/ 186119 h 319469"/>
                      <a:gd name="connsiteX25" fmla="*/ 238125 w 397383"/>
                      <a:gd name="connsiteY25" fmla="*/ 216694 h 319469"/>
                      <a:gd name="connsiteX26" fmla="*/ 133350 w 397383"/>
                      <a:gd name="connsiteY26"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247650 w 397383"/>
                      <a:gd name="connsiteY5" fmla="*/ 33719 h 319469"/>
                      <a:gd name="connsiteX6" fmla="*/ 205740 w 397383"/>
                      <a:gd name="connsiteY6" fmla="*/ 94964 h 319469"/>
                      <a:gd name="connsiteX7" fmla="*/ 224123 w 397383"/>
                      <a:gd name="connsiteY7" fmla="*/ 92678 h 319469"/>
                      <a:gd name="connsiteX8" fmla="*/ 211455 w 397383"/>
                      <a:gd name="connsiteY8" fmla="*/ 70771 h 319469"/>
                      <a:gd name="connsiteX9" fmla="*/ 58007 w 397383"/>
                      <a:gd name="connsiteY9" fmla="*/ 3524 h 319469"/>
                      <a:gd name="connsiteX10" fmla="*/ 86582 w 397383"/>
                      <a:gd name="connsiteY10" fmla="*/ 0 h 319469"/>
                      <a:gd name="connsiteX11" fmla="*/ 40196 w 397383"/>
                      <a:gd name="connsiteY11" fmla="*/ 70580 h 319469"/>
                      <a:gd name="connsiteX12" fmla="*/ 79439 w 397383"/>
                      <a:gd name="connsiteY12" fmla="*/ 60008 h 319469"/>
                      <a:gd name="connsiteX13" fmla="*/ 15240 w 397383"/>
                      <a:gd name="connsiteY13" fmla="*/ 158877 h 319469"/>
                      <a:gd name="connsiteX14" fmla="*/ 104775 w 397383"/>
                      <a:gd name="connsiteY14" fmla="*/ 148019 h 319469"/>
                      <a:gd name="connsiteX15" fmla="*/ 104775 w 397383"/>
                      <a:gd name="connsiteY15" fmla="*/ 243269 h 319469"/>
                      <a:gd name="connsiteX16" fmla="*/ 0 w 397383"/>
                      <a:gd name="connsiteY16" fmla="*/ 319469 h 319469"/>
                      <a:gd name="connsiteX17" fmla="*/ 397383 w 397383"/>
                      <a:gd name="connsiteY17" fmla="*/ 319469 h 319469"/>
                      <a:gd name="connsiteX18" fmla="*/ 268510 w 397383"/>
                      <a:gd name="connsiteY18" fmla="*/ 219075 h 319469"/>
                      <a:gd name="connsiteX19" fmla="*/ 133350 w 397383"/>
                      <a:gd name="connsiteY19" fmla="*/ 232124 h 319469"/>
                      <a:gd name="connsiteX20" fmla="*/ 133350 w 397383"/>
                      <a:gd name="connsiteY20" fmla="*/ 148019 h 319469"/>
                      <a:gd name="connsiteX21" fmla="*/ 208121 w 397383"/>
                      <a:gd name="connsiteY21" fmla="*/ 156591 h 319469"/>
                      <a:gd name="connsiteX22" fmla="*/ 190500 w 397383"/>
                      <a:gd name="connsiteY22" fmla="*/ 195644 h 319469"/>
                      <a:gd name="connsiteX23" fmla="*/ 238125 w 397383"/>
                      <a:gd name="connsiteY23" fmla="*/ 186119 h 319469"/>
                      <a:gd name="connsiteX24" fmla="*/ 238125 w 397383"/>
                      <a:gd name="connsiteY24" fmla="*/ 216694 h 319469"/>
                      <a:gd name="connsiteX25" fmla="*/ 133350 w 397383"/>
                      <a:gd name="connsiteY25"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79464 w 397383"/>
                      <a:gd name="connsiteY3" fmla="*/ 131445 h 319469"/>
                      <a:gd name="connsiteX4" fmla="*/ 247650 w 397383"/>
                      <a:gd name="connsiteY4" fmla="*/ 33719 h 319469"/>
                      <a:gd name="connsiteX5" fmla="*/ 205740 w 397383"/>
                      <a:gd name="connsiteY5" fmla="*/ 94964 h 319469"/>
                      <a:gd name="connsiteX6" fmla="*/ 224123 w 397383"/>
                      <a:gd name="connsiteY6" fmla="*/ 92678 h 319469"/>
                      <a:gd name="connsiteX7" fmla="*/ 211455 w 397383"/>
                      <a:gd name="connsiteY7" fmla="*/ 70771 h 319469"/>
                      <a:gd name="connsiteX8" fmla="*/ 58007 w 397383"/>
                      <a:gd name="connsiteY8" fmla="*/ 3524 h 319469"/>
                      <a:gd name="connsiteX9" fmla="*/ 86582 w 397383"/>
                      <a:gd name="connsiteY9" fmla="*/ 0 h 319469"/>
                      <a:gd name="connsiteX10" fmla="*/ 40196 w 397383"/>
                      <a:gd name="connsiteY10" fmla="*/ 70580 h 319469"/>
                      <a:gd name="connsiteX11" fmla="*/ 79439 w 397383"/>
                      <a:gd name="connsiteY11" fmla="*/ 60008 h 319469"/>
                      <a:gd name="connsiteX12" fmla="*/ 15240 w 397383"/>
                      <a:gd name="connsiteY12" fmla="*/ 158877 h 319469"/>
                      <a:gd name="connsiteX13" fmla="*/ 104775 w 397383"/>
                      <a:gd name="connsiteY13" fmla="*/ 148019 h 319469"/>
                      <a:gd name="connsiteX14" fmla="*/ 104775 w 397383"/>
                      <a:gd name="connsiteY14" fmla="*/ 243269 h 319469"/>
                      <a:gd name="connsiteX15" fmla="*/ 0 w 397383"/>
                      <a:gd name="connsiteY15" fmla="*/ 319469 h 319469"/>
                      <a:gd name="connsiteX16" fmla="*/ 397383 w 397383"/>
                      <a:gd name="connsiteY16" fmla="*/ 319469 h 319469"/>
                      <a:gd name="connsiteX17" fmla="*/ 268510 w 397383"/>
                      <a:gd name="connsiteY17" fmla="*/ 219075 h 319469"/>
                      <a:gd name="connsiteX18" fmla="*/ 133350 w 397383"/>
                      <a:gd name="connsiteY18" fmla="*/ 232124 h 319469"/>
                      <a:gd name="connsiteX19" fmla="*/ 133350 w 397383"/>
                      <a:gd name="connsiteY19" fmla="*/ 148019 h 319469"/>
                      <a:gd name="connsiteX20" fmla="*/ 208121 w 397383"/>
                      <a:gd name="connsiteY20" fmla="*/ 156591 h 319469"/>
                      <a:gd name="connsiteX21" fmla="*/ 190500 w 397383"/>
                      <a:gd name="connsiteY21" fmla="*/ 195644 h 319469"/>
                      <a:gd name="connsiteX22" fmla="*/ 238125 w 397383"/>
                      <a:gd name="connsiteY22" fmla="*/ 186119 h 319469"/>
                      <a:gd name="connsiteX23" fmla="*/ 238125 w 397383"/>
                      <a:gd name="connsiteY23" fmla="*/ 216694 h 319469"/>
                      <a:gd name="connsiteX24" fmla="*/ 133350 w 397383"/>
                      <a:gd name="connsiteY24"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186119 h 319469"/>
                      <a:gd name="connsiteX22" fmla="*/ 238125 w 397383"/>
                      <a:gd name="connsiteY22" fmla="*/ 216694 h 319469"/>
                      <a:gd name="connsiteX23" fmla="*/ 133350 w 397383"/>
                      <a:gd name="connsiteY23"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216694 h 319469"/>
                      <a:gd name="connsiteX22" fmla="*/ 133350 w 397383"/>
                      <a:gd name="connsiteY2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238125 w 397383"/>
                      <a:gd name="connsiteY20" fmla="*/ 216694 h 319469"/>
                      <a:gd name="connsiteX21" fmla="*/ 133350 w 397383"/>
                      <a:gd name="connsiteY2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38125 w 397383"/>
                      <a:gd name="connsiteY19" fmla="*/ 216694 h 319469"/>
                      <a:gd name="connsiteX20" fmla="*/ 133350 w 397383"/>
                      <a:gd name="connsiteY2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11455 w 397383"/>
                      <a:gd name="connsiteY5" fmla="*/ 70771 h 319469"/>
                      <a:gd name="connsiteX6" fmla="*/ 58007 w 397383"/>
                      <a:gd name="connsiteY6" fmla="*/ 3524 h 319469"/>
                      <a:gd name="connsiteX7" fmla="*/ 86582 w 397383"/>
                      <a:gd name="connsiteY7" fmla="*/ 0 h 319469"/>
                      <a:gd name="connsiteX8" fmla="*/ 40196 w 397383"/>
                      <a:gd name="connsiteY8" fmla="*/ 70580 h 319469"/>
                      <a:gd name="connsiteX9" fmla="*/ 79439 w 397383"/>
                      <a:gd name="connsiteY9" fmla="*/ 60008 h 319469"/>
                      <a:gd name="connsiteX10" fmla="*/ 15240 w 397383"/>
                      <a:gd name="connsiteY10" fmla="*/ 158877 h 319469"/>
                      <a:gd name="connsiteX11" fmla="*/ 104775 w 397383"/>
                      <a:gd name="connsiteY11" fmla="*/ 148019 h 319469"/>
                      <a:gd name="connsiteX12" fmla="*/ 104775 w 397383"/>
                      <a:gd name="connsiteY12" fmla="*/ 243269 h 319469"/>
                      <a:gd name="connsiteX13" fmla="*/ 0 w 397383"/>
                      <a:gd name="connsiteY13" fmla="*/ 319469 h 319469"/>
                      <a:gd name="connsiteX14" fmla="*/ 397383 w 397383"/>
                      <a:gd name="connsiteY14" fmla="*/ 319469 h 319469"/>
                      <a:gd name="connsiteX15" fmla="*/ 268510 w 397383"/>
                      <a:gd name="connsiteY15" fmla="*/ 219075 h 319469"/>
                      <a:gd name="connsiteX16" fmla="*/ 133350 w 397383"/>
                      <a:gd name="connsiteY16" fmla="*/ 232124 h 319469"/>
                      <a:gd name="connsiteX17" fmla="*/ 133350 w 397383"/>
                      <a:gd name="connsiteY17" fmla="*/ 148019 h 319469"/>
                      <a:gd name="connsiteX18" fmla="*/ 238125 w 397383"/>
                      <a:gd name="connsiteY18" fmla="*/ 216694 h 319469"/>
                      <a:gd name="connsiteX19" fmla="*/ 133350 w 397383"/>
                      <a:gd name="connsiteY1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11455 w 397383"/>
                      <a:gd name="connsiteY4" fmla="*/ 70771 h 319469"/>
                      <a:gd name="connsiteX5" fmla="*/ 58007 w 397383"/>
                      <a:gd name="connsiteY5" fmla="*/ 3524 h 319469"/>
                      <a:gd name="connsiteX6" fmla="*/ 86582 w 397383"/>
                      <a:gd name="connsiteY6" fmla="*/ 0 h 319469"/>
                      <a:gd name="connsiteX7" fmla="*/ 40196 w 397383"/>
                      <a:gd name="connsiteY7" fmla="*/ 70580 h 319469"/>
                      <a:gd name="connsiteX8" fmla="*/ 79439 w 397383"/>
                      <a:gd name="connsiteY8" fmla="*/ 60008 h 319469"/>
                      <a:gd name="connsiteX9" fmla="*/ 15240 w 397383"/>
                      <a:gd name="connsiteY9" fmla="*/ 158877 h 319469"/>
                      <a:gd name="connsiteX10" fmla="*/ 104775 w 397383"/>
                      <a:gd name="connsiteY10" fmla="*/ 148019 h 319469"/>
                      <a:gd name="connsiteX11" fmla="*/ 104775 w 397383"/>
                      <a:gd name="connsiteY11" fmla="*/ 243269 h 319469"/>
                      <a:gd name="connsiteX12" fmla="*/ 0 w 397383"/>
                      <a:gd name="connsiteY12" fmla="*/ 319469 h 319469"/>
                      <a:gd name="connsiteX13" fmla="*/ 397383 w 397383"/>
                      <a:gd name="connsiteY13" fmla="*/ 319469 h 319469"/>
                      <a:gd name="connsiteX14" fmla="*/ 268510 w 397383"/>
                      <a:gd name="connsiteY14" fmla="*/ 219075 h 319469"/>
                      <a:gd name="connsiteX15" fmla="*/ 133350 w 397383"/>
                      <a:gd name="connsiteY15" fmla="*/ 232124 h 319469"/>
                      <a:gd name="connsiteX16" fmla="*/ 133350 w 397383"/>
                      <a:gd name="connsiteY16" fmla="*/ 148019 h 319469"/>
                      <a:gd name="connsiteX17" fmla="*/ 238125 w 397383"/>
                      <a:gd name="connsiteY17" fmla="*/ 216694 h 319469"/>
                      <a:gd name="connsiteX18" fmla="*/ 133350 w 397383"/>
                      <a:gd name="connsiteY1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58007 w 397383"/>
                      <a:gd name="connsiteY4" fmla="*/ 3524 h 319469"/>
                      <a:gd name="connsiteX5" fmla="*/ 86582 w 397383"/>
                      <a:gd name="connsiteY5" fmla="*/ 0 h 319469"/>
                      <a:gd name="connsiteX6" fmla="*/ 40196 w 397383"/>
                      <a:gd name="connsiteY6" fmla="*/ 70580 h 319469"/>
                      <a:gd name="connsiteX7" fmla="*/ 79439 w 397383"/>
                      <a:gd name="connsiteY7" fmla="*/ 60008 h 319469"/>
                      <a:gd name="connsiteX8" fmla="*/ 15240 w 397383"/>
                      <a:gd name="connsiteY8" fmla="*/ 158877 h 319469"/>
                      <a:gd name="connsiteX9" fmla="*/ 104775 w 397383"/>
                      <a:gd name="connsiteY9" fmla="*/ 148019 h 319469"/>
                      <a:gd name="connsiteX10" fmla="*/ 104775 w 397383"/>
                      <a:gd name="connsiteY10" fmla="*/ 243269 h 319469"/>
                      <a:gd name="connsiteX11" fmla="*/ 0 w 397383"/>
                      <a:gd name="connsiteY11" fmla="*/ 319469 h 319469"/>
                      <a:gd name="connsiteX12" fmla="*/ 397383 w 397383"/>
                      <a:gd name="connsiteY12" fmla="*/ 319469 h 319469"/>
                      <a:gd name="connsiteX13" fmla="*/ 268510 w 397383"/>
                      <a:gd name="connsiteY13" fmla="*/ 219075 h 319469"/>
                      <a:gd name="connsiteX14" fmla="*/ 133350 w 397383"/>
                      <a:gd name="connsiteY14" fmla="*/ 232124 h 319469"/>
                      <a:gd name="connsiteX15" fmla="*/ 133350 w 397383"/>
                      <a:gd name="connsiteY15" fmla="*/ 148019 h 319469"/>
                      <a:gd name="connsiteX16" fmla="*/ 238125 w 397383"/>
                      <a:gd name="connsiteY16" fmla="*/ 216694 h 319469"/>
                      <a:gd name="connsiteX17" fmla="*/ 133350 w 397383"/>
                      <a:gd name="connsiteY17" fmla="*/ 232124 h 319469"/>
                      <a:gd name="connsiteX0" fmla="*/ 268510 w 397383"/>
                      <a:gd name="connsiteY0" fmla="*/ 215551 h 315945"/>
                      <a:gd name="connsiteX1" fmla="*/ 266700 w 397383"/>
                      <a:gd name="connsiteY1" fmla="*/ 215551 h 315945"/>
                      <a:gd name="connsiteX2" fmla="*/ 266700 w 397383"/>
                      <a:gd name="connsiteY2" fmla="*/ 182595 h 315945"/>
                      <a:gd name="connsiteX3" fmla="*/ 247650 w 397383"/>
                      <a:gd name="connsiteY3" fmla="*/ 30195 h 315945"/>
                      <a:gd name="connsiteX4" fmla="*/ 58007 w 397383"/>
                      <a:gd name="connsiteY4" fmla="*/ 0 h 315945"/>
                      <a:gd name="connsiteX5" fmla="*/ 40196 w 397383"/>
                      <a:gd name="connsiteY5" fmla="*/ 67056 h 315945"/>
                      <a:gd name="connsiteX6" fmla="*/ 79439 w 397383"/>
                      <a:gd name="connsiteY6" fmla="*/ 56484 h 315945"/>
                      <a:gd name="connsiteX7" fmla="*/ 15240 w 397383"/>
                      <a:gd name="connsiteY7" fmla="*/ 155353 h 315945"/>
                      <a:gd name="connsiteX8" fmla="*/ 104775 w 397383"/>
                      <a:gd name="connsiteY8" fmla="*/ 144495 h 315945"/>
                      <a:gd name="connsiteX9" fmla="*/ 104775 w 397383"/>
                      <a:gd name="connsiteY9" fmla="*/ 239745 h 315945"/>
                      <a:gd name="connsiteX10" fmla="*/ 0 w 397383"/>
                      <a:gd name="connsiteY10" fmla="*/ 315945 h 315945"/>
                      <a:gd name="connsiteX11" fmla="*/ 397383 w 397383"/>
                      <a:gd name="connsiteY11" fmla="*/ 315945 h 315945"/>
                      <a:gd name="connsiteX12" fmla="*/ 268510 w 397383"/>
                      <a:gd name="connsiteY12" fmla="*/ 215551 h 315945"/>
                      <a:gd name="connsiteX13" fmla="*/ 133350 w 397383"/>
                      <a:gd name="connsiteY13" fmla="*/ 228600 h 315945"/>
                      <a:gd name="connsiteX14" fmla="*/ 133350 w 397383"/>
                      <a:gd name="connsiteY14" fmla="*/ 144495 h 315945"/>
                      <a:gd name="connsiteX15" fmla="*/ 238125 w 397383"/>
                      <a:gd name="connsiteY15" fmla="*/ 213170 h 315945"/>
                      <a:gd name="connsiteX16" fmla="*/ 133350 w 397383"/>
                      <a:gd name="connsiteY16" fmla="*/ 228600 h 315945"/>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40196 w 397383"/>
                      <a:gd name="connsiteY4" fmla="*/ 36861 h 285750"/>
                      <a:gd name="connsiteX5" fmla="*/ 79439 w 397383"/>
                      <a:gd name="connsiteY5" fmla="*/ 26289 h 285750"/>
                      <a:gd name="connsiteX6" fmla="*/ 15240 w 397383"/>
                      <a:gd name="connsiteY6" fmla="*/ 125158 h 285750"/>
                      <a:gd name="connsiteX7" fmla="*/ 104775 w 397383"/>
                      <a:gd name="connsiteY7" fmla="*/ 114300 h 285750"/>
                      <a:gd name="connsiteX8" fmla="*/ 104775 w 397383"/>
                      <a:gd name="connsiteY8" fmla="*/ 209550 h 285750"/>
                      <a:gd name="connsiteX9" fmla="*/ 0 w 397383"/>
                      <a:gd name="connsiteY9" fmla="*/ 285750 h 285750"/>
                      <a:gd name="connsiteX10" fmla="*/ 397383 w 397383"/>
                      <a:gd name="connsiteY10" fmla="*/ 285750 h 285750"/>
                      <a:gd name="connsiteX11" fmla="*/ 268510 w 397383"/>
                      <a:gd name="connsiteY11" fmla="*/ 185356 h 285750"/>
                      <a:gd name="connsiteX12" fmla="*/ 133350 w 397383"/>
                      <a:gd name="connsiteY12" fmla="*/ 198405 h 285750"/>
                      <a:gd name="connsiteX13" fmla="*/ 133350 w 397383"/>
                      <a:gd name="connsiteY13" fmla="*/ 114300 h 285750"/>
                      <a:gd name="connsiteX14" fmla="*/ 238125 w 397383"/>
                      <a:gd name="connsiteY14" fmla="*/ 182975 h 285750"/>
                      <a:gd name="connsiteX15" fmla="*/ 133350 w 397383"/>
                      <a:gd name="connsiteY15"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79439 w 397383"/>
                      <a:gd name="connsiteY4" fmla="*/ 26289 h 285750"/>
                      <a:gd name="connsiteX5" fmla="*/ 15240 w 397383"/>
                      <a:gd name="connsiteY5" fmla="*/ 125158 h 285750"/>
                      <a:gd name="connsiteX6" fmla="*/ 104775 w 397383"/>
                      <a:gd name="connsiteY6" fmla="*/ 114300 h 285750"/>
                      <a:gd name="connsiteX7" fmla="*/ 104775 w 397383"/>
                      <a:gd name="connsiteY7" fmla="*/ 209550 h 285750"/>
                      <a:gd name="connsiteX8" fmla="*/ 0 w 397383"/>
                      <a:gd name="connsiteY8" fmla="*/ 285750 h 285750"/>
                      <a:gd name="connsiteX9" fmla="*/ 397383 w 397383"/>
                      <a:gd name="connsiteY9" fmla="*/ 285750 h 285750"/>
                      <a:gd name="connsiteX10" fmla="*/ 268510 w 397383"/>
                      <a:gd name="connsiteY10" fmla="*/ 185356 h 285750"/>
                      <a:gd name="connsiteX11" fmla="*/ 133350 w 397383"/>
                      <a:gd name="connsiteY11" fmla="*/ 198405 h 285750"/>
                      <a:gd name="connsiteX12" fmla="*/ 133350 w 397383"/>
                      <a:gd name="connsiteY12" fmla="*/ 114300 h 285750"/>
                      <a:gd name="connsiteX13" fmla="*/ 238125 w 397383"/>
                      <a:gd name="connsiteY13" fmla="*/ 182975 h 285750"/>
                      <a:gd name="connsiteX14" fmla="*/ 133350 w 397383"/>
                      <a:gd name="connsiteY14"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5240 w 397383"/>
                      <a:gd name="connsiteY4" fmla="*/ 125158 h 285750"/>
                      <a:gd name="connsiteX5" fmla="*/ 104775 w 397383"/>
                      <a:gd name="connsiteY5" fmla="*/ 114300 h 285750"/>
                      <a:gd name="connsiteX6" fmla="*/ 104775 w 397383"/>
                      <a:gd name="connsiteY6" fmla="*/ 209550 h 285750"/>
                      <a:gd name="connsiteX7" fmla="*/ 0 w 397383"/>
                      <a:gd name="connsiteY7" fmla="*/ 285750 h 285750"/>
                      <a:gd name="connsiteX8" fmla="*/ 397383 w 397383"/>
                      <a:gd name="connsiteY8" fmla="*/ 285750 h 285750"/>
                      <a:gd name="connsiteX9" fmla="*/ 268510 w 397383"/>
                      <a:gd name="connsiteY9" fmla="*/ 185356 h 285750"/>
                      <a:gd name="connsiteX10" fmla="*/ 133350 w 397383"/>
                      <a:gd name="connsiteY10" fmla="*/ 198405 h 285750"/>
                      <a:gd name="connsiteX11" fmla="*/ 133350 w 397383"/>
                      <a:gd name="connsiteY11" fmla="*/ 114300 h 285750"/>
                      <a:gd name="connsiteX12" fmla="*/ 238125 w 397383"/>
                      <a:gd name="connsiteY12" fmla="*/ 182975 h 285750"/>
                      <a:gd name="connsiteX13" fmla="*/ 133350 w 397383"/>
                      <a:gd name="connsiteY13"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114300 h 285750"/>
                      <a:gd name="connsiteX5" fmla="*/ 104775 w 397383"/>
                      <a:gd name="connsiteY5" fmla="*/ 209550 h 285750"/>
                      <a:gd name="connsiteX6" fmla="*/ 0 w 397383"/>
                      <a:gd name="connsiteY6" fmla="*/ 285750 h 285750"/>
                      <a:gd name="connsiteX7" fmla="*/ 397383 w 397383"/>
                      <a:gd name="connsiteY7" fmla="*/ 285750 h 285750"/>
                      <a:gd name="connsiteX8" fmla="*/ 268510 w 397383"/>
                      <a:gd name="connsiteY8" fmla="*/ 185356 h 285750"/>
                      <a:gd name="connsiteX9" fmla="*/ 133350 w 397383"/>
                      <a:gd name="connsiteY9" fmla="*/ 198405 h 285750"/>
                      <a:gd name="connsiteX10" fmla="*/ 133350 w 397383"/>
                      <a:gd name="connsiteY10" fmla="*/ 114300 h 285750"/>
                      <a:gd name="connsiteX11" fmla="*/ 238125 w 397383"/>
                      <a:gd name="connsiteY11" fmla="*/ 182975 h 285750"/>
                      <a:gd name="connsiteX12" fmla="*/ 133350 w 397383"/>
                      <a:gd name="connsiteY12"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209550 h 285750"/>
                      <a:gd name="connsiteX5" fmla="*/ 0 w 397383"/>
                      <a:gd name="connsiteY5" fmla="*/ 285750 h 285750"/>
                      <a:gd name="connsiteX6" fmla="*/ 397383 w 397383"/>
                      <a:gd name="connsiteY6" fmla="*/ 285750 h 285750"/>
                      <a:gd name="connsiteX7" fmla="*/ 268510 w 397383"/>
                      <a:gd name="connsiteY7" fmla="*/ 185356 h 285750"/>
                      <a:gd name="connsiteX8" fmla="*/ 133350 w 397383"/>
                      <a:gd name="connsiteY8" fmla="*/ 198405 h 285750"/>
                      <a:gd name="connsiteX9" fmla="*/ 133350 w 397383"/>
                      <a:gd name="connsiteY9" fmla="*/ 114300 h 285750"/>
                      <a:gd name="connsiteX10" fmla="*/ 238125 w 397383"/>
                      <a:gd name="connsiteY10" fmla="*/ 182975 h 285750"/>
                      <a:gd name="connsiteX11" fmla="*/ 133350 w 397383"/>
                      <a:gd name="connsiteY11"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33350 w 397383"/>
                      <a:gd name="connsiteY7" fmla="*/ 198405 h 285750"/>
                      <a:gd name="connsiteX8" fmla="*/ 133350 w 397383"/>
                      <a:gd name="connsiteY8" fmla="*/ 114300 h 285750"/>
                      <a:gd name="connsiteX9" fmla="*/ 238125 w 397383"/>
                      <a:gd name="connsiteY9" fmla="*/ 182975 h 285750"/>
                      <a:gd name="connsiteX10" fmla="*/ 133350 w 397383"/>
                      <a:gd name="connsiteY10"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71450 w 397383"/>
                      <a:gd name="connsiteY7" fmla="*/ 162210 h 285750"/>
                      <a:gd name="connsiteX8" fmla="*/ 133350 w 397383"/>
                      <a:gd name="connsiteY8" fmla="*/ 114300 h 285750"/>
                      <a:gd name="connsiteX9" fmla="*/ 238125 w 397383"/>
                      <a:gd name="connsiteY9" fmla="*/ 182975 h 285750"/>
                      <a:gd name="connsiteX10" fmla="*/ 171450 w 397383"/>
                      <a:gd name="connsiteY10" fmla="*/ 162210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84785 w 397383"/>
                      <a:gd name="connsiteY7" fmla="*/ 190785 h 285750"/>
                      <a:gd name="connsiteX8" fmla="*/ 133350 w 397383"/>
                      <a:gd name="connsiteY8" fmla="*/ 114300 h 285750"/>
                      <a:gd name="connsiteX9" fmla="*/ 238125 w 397383"/>
                      <a:gd name="connsiteY9" fmla="*/ 182975 h 285750"/>
                      <a:gd name="connsiteX10" fmla="*/ 184785 w 397383"/>
                      <a:gd name="connsiteY10" fmla="*/ 190785 h 2857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38125 w 397383"/>
                      <a:gd name="connsiteY9" fmla="*/ 6867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40030 w 397383"/>
                      <a:gd name="connsiteY9" fmla="*/ 2676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240030 w 397383"/>
                      <a:gd name="connsiteY7" fmla="*/ 46005 h 171450"/>
                      <a:gd name="connsiteX8" fmla="*/ 133350 w 397383"/>
                      <a:gd name="connsiteY8" fmla="*/ 0 h 171450"/>
                      <a:gd name="connsiteX9" fmla="*/ 240030 w 397383"/>
                      <a:gd name="connsiteY9" fmla="*/ 26765 h 171450"/>
                      <a:gd name="connsiteX10" fmla="*/ 240030 w 397383"/>
                      <a:gd name="connsiteY10" fmla="*/ 4600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69545 w 397383"/>
                      <a:gd name="connsiteY7" fmla="*/ 53625 h 171450"/>
                      <a:gd name="connsiteX8" fmla="*/ 133350 w 397383"/>
                      <a:gd name="connsiteY8" fmla="*/ 0 h 171450"/>
                      <a:gd name="connsiteX9" fmla="*/ 240030 w 397383"/>
                      <a:gd name="connsiteY9" fmla="*/ 26765 h 171450"/>
                      <a:gd name="connsiteX10" fmla="*/ 169545 w 397383"/>
                      <a:gd name="connsiteY10" fmla="*/ 53625 h 171450"/>
                      <a:gd name="connsiteX0" fmla="*/ 268510 w 397383"/>
                      <a:gd name="connsiteY0" fmla="*/ 90106 h 190500"/>
                      <a:gd name="connsiteX1" fmla="*/ 266700 w 397383"/>
                      <a:gd name="connsiteY1" fmla="*/ 90106 h 190500"/>
                      <a:gd name="connsiteX2" fmla="*/ 146685 w 397383"/>
                      <a:gd name="connsiteY2" fmla="*/ 80010 h 190500"/>
                      <a:gd name="connsiteX3" fmla="*/ 104775 w 397383"/>
                      <a:gd name="connsiteY3" fmla="*/ 114300 h 190500"/>
                      <a:gd name="connsiteX4" fmla="*/ 0 w 397383"/>
                      <a:gd name="connsiteY4" fmla="*/ 190500 h 190500"/>
                      <a:gd name="connsiteX5" fmla="*/ 397383 w 397383"/>
                      <a:gd name="connsiteY5" fmla="*/ 190500 h 190500"/>
                      <a:gd name="connsiteX6" fmla="*/ 268510 w 397383"/>
                      <a:gd name="connsiteY6" fmla="*/ 90106 h 190500"/>
                      <a:gd name="connsiteX7" fmla="*/ 169545 w 397383"/>
                      <a:gd name="connsiteY7" fmla="*/ 72675 h 190500"/>
                      <a:gd name="connsiteX8" fmla="*/ 215265 w 397383"/>
                      <a:gd name="connsiteY8" fmla="*/ 0 h 190500"/>
                      <a:gd name="connsiteX9" fmla="*/ 240030 w 397383"/>
                      <a:gd name="connsiteY9" fmla="*/ 45815 h 190500"/>
                      <a:gd name="connsiteX10" fmla="*/ 169545 w 397383"/>
                      <a:gd name="connsiteY10" fmla="*/ 72675 h 190500"/>
                      <a:gd name="connsiteX0" fmla="*/ 268510 w 397383"/>
                      <a:gd name="connsiteY0" fmla="*/ 44333 h 144727"/>
                      <a:gd name="connsiteX1" fmla="*/ 266700 w 397383"/>
                      <a:gd name="connsiteY1" fmla="*/ 44333 h 144727"/>
                      <a:gd name="connsiteX2" fmla="*/ 146685 w 397383"/>
                      <a:gd name="connsiteY2" fmla="*/ 34237 h 144727"/>
                      <a:gd name="connsiteX3" fmla="*/ 104775 w 397383"/>
                      <a:gd name="connsiteY3" fmla="*/ 68527 h 144727"/>
                      <a:gd name="connsiteX4" fmla="*/ 0 w 397383"/>
                      <a:gd name="connsiteY4" fmla="*/ 144727 h 144727"/>
                      <a:gd name="connsiteX5" fmla="*/ 397383 w 397383"/>
                      <a:gd name="connsiteY5" fmla="*/ 144727 h 144727"/>
                      <a:gd name="connsiteX6" fmla="*/ 268510 w 397383"/>
                      <a:gd name="connsiteY6" fmla="*/ 44333 h 144727"/>
                      <a:gd name="connsiteX7" fmla="*/ 169545 w 397383"/>
                      <a:gd name="connsiteY7" fmla="*/ 26902 h 144727"/>
                      <a:gd name="connsiteX8" fmla="*/ 270510 w 397383"/>
                      <a:gd name="connsiteY8" fmla="*/ 9472 h 144727"/>
                      <a:gd name="connsiteX9" fmla="*/ 240030 w 397383"/>
                      <a:gd name="connsiteY9" fmla="*/ 42 h 144727"/>
                      <a:gd name="connsiteX10" fmla="*/ 169545 w 397383"/>
                      <a:gd name="connsiteY10" fmla="*/ 26902 h 144727"/>
                      <a:gd name="connsiteX0" fmla="*/ 268510 w 397383"/>
                      <a:gd name="connsiteY0" fmla="*/ 78595 h 178989"/>
                      <a:gd name="connsiteX1" fmla="*/ 266700 w 397383"/>
                      <a:gd name="connsiteY1" fmla="*/ 78595 h 178989"/>
                      <a:gd name="connsiteX2" fmla="*/ 146685 w 397383"/>
                      <a:gd name="connsiteY2" fmla="*/ 68499 h 178989"/>
                      <a:gd name="connsiteX3" fmla="*/ 104775 w 397383"/>
                      <a:gd name="connsiteY3" fmla="*/ 102789 h 178989"/>
                      <a:gd name="connsiteX4" fmla="*/ 0 w 397383"/>
                      <a:gd name="connsiteY4" fmla="*/ 178989 h 178989"/>
                      <a:gd name="connsiteX5" fmla="*/ 397383 w 397383"/>
                      <a:gd name="connsiteY5" fmla="*/ 178989 h 178989"/>
                      <a:gd name="connsiteX6" fmla="*/ 268510 w 397383"/>
                      <a:gd name="connsiteY6" fmla="*/ 78595 h 178989"/>
                      <a:gd name="connsiteX7" fmla="*/ 169545 w 397383"/>
                      <a:gd name="connsiteY7" fmla="*/ 61164 h 178989"/>
                      <a:gd name="connsiteX8" fmla="*/ 270510 w 397383"/>
                      <a:gd name="connsiteY8" fmla="*/ 43734 h 178989"/>
                      <a:gd name="connsiteX9" fmla="*/ 198120 w 397383"/>
                      <a:gd name="connsiteY9" fmla="*/ 14 h 178989"/>
                      <a:gd name="connsiteX10" fmla="*/ 169545 w 397383"/>
                      <a:gd name="connsiteY10" fmla="*/ 61164 h 178989"/>
                      <a:gd name="connsiteX0" fmla="*/ 268510 w 397383"/>
                      <a:gd name="connsiteY0" fmla="*/ 78592 h 178986"/>
                      <a:gd name="connsiteX1" fmla="*/ 266700 w 397383"/>
                      <a:gd name="connsiteY1" fmla="*/ 78592 h 178986"/>
                      <a:gd name="connsiteX2" fmla="*/ 146685 w 397383"/>
                      <a:gd name="connsiteY2" fmla="*/ 68496 h 178986"/>
                      <a:gd name="connsiteX3" fmla="*/ 104775 w 397383"/>
                      <a:gd name="connsiteY3" fmla="*/ 102786 h 178986"/>
                      <a:gd name="connsiteX4" fmla="*/ 0 w 397383"/>
                      <a:gd name="connsiteY4" fmla="*/ 178986 h 178986"/>
                      <a:gd name="connsiteX5" fmla="*/ 397383 w 397383"/>
                      <a:gd name="connsiteY5" fmla="*/ 178986 h 178986"/>
                      <a:gd name="connsiteX6" fmla="*/ 268510 w 397383"/>
                      <a:gd name="connsiteY6" fmla="*/ 78592 h 178986"/>
                      <a:gd name="connsiteX7" fmla="*/ 289560 w 397383"/>
                      <a:gd name="connsiteY7" fmla="*/ 82116 h 178986"/>
                      <a:gd name="connsiteX8" fmla="*/ 270510 w 397383"/>
                      <a:gd name="connsiteY8" fmla="*/ 43731 h 178986"/>
                      <a:gd name="connsiteX9" fmla="*/ 198120 w 397383"/>
                      <a:gd name="connsiteY9" fmla="*/ 11 h 178986"/>
                      <a:gd name="connsiteX10" fmla="*/ 289560 w 397383"/>
                      <a:gd name="connsiteY10" fmla="*/ 82116 h 178986"/>
                      <a:gd name="connsiteX0" fmla="*/ 268510 w 397383"/>
                      <a:gd name="connsiteY0" fmla="*/ 78596 h 178990"/>
                      <a:gd name="connsiteX1" fmla="*/ 266700 w 397383"/>
                      <a:gd name="connsiteY1" fmla="*/ 78596 h 178990"/>
                      <a:gd name="connsiteX2" fmla="*/ 146685 w 397383"/>
                      <a:gd name="connsiteY2" fmla="*/ 68500 h 178990"/>
                      <a:gd name="connsiteX3" fmla="*/ 104775 w 397383"/>
                      <a:gd name="connsiteY3" fmla="*/ 102790 h 178990"/>
                      <a:gd name="connsiteX4" fmla="*/ 0 w 397383"/>
                      <a:gd name="connsiteY4" fmla="*/ 178990 h 178990"/>
                      <a:gd name="connsiteX5" fmla="*/ 397383 w 397383"/>
                      <a:gd name="connsiteY5" fmla="*/ 178990 h 178990"/>
                      <a:gd name="connsiteX6" fmla="*/ 268510 w 397383"/>
                      <a:gd name="connsiteY6" fmla="*/ 78596 h 178990"/>
                      <a:gd name="connsiteX7" fmla="*/ 156210 w 397383"/>
                      <a:gd name="connsiteY7" fmla="*/ 55450 h 178990"/>
                      <a:gd name="connsiteX8" fmla="*/ 270510 w 397383"/>
                      <a:gd name="connsiteY8" fmla="*/ 43735 h 178990"/>
                      <a:gd name="connsiteX9" fmla="*/ 198120 w 397383"/>
                      <a:gd name="connsiteY9" fmla="*/ 15 h 178990"/>
                      <a:gd name="connsiteX10" fmla="*/ 156210 w 397383"/>
                      <a:gd name="connsiteY10" fmla="*/ 55450 h 178990"/>
                      <a:gd name="connsiteX0" fmla="*/ 268510 w 397383"/>
                      <a:gd name="connsiteY0" fmla="*/ 78581 h 178975"/>
                      <a:gd name="connsiteX1" fmla="*/ 266700 w 397383"/>
                      <a:gd name="connsiteY1" fmla="*/ 78581 h 178975"/>
                      <a:gd name="connsiteX2" fmla="*/ 146685 w 397383"/>
                      <a:gd name="connsiteY2" fmla="*/ 68485 h 178975"/>
                      <a:gd name="connsiteX3" fmla="*/ 104775 w 397383"/>
                      <a:gd name="connsiteY3" fmla="*/ 102775 h 178975"/>
                      <a:gd name="connsiteX4" fmla="*/ 0 w 397383"/>
                      <a:gd name="connsiteY4" fmla="*/ 178975 h 178975"/>
                      <a:gd name="connsiteX5" fmla="*/ 397383 w 397383"/>
                      <a:gd name="connsiteY5" fmla="*/ 178975 h 178975"/>
                      <a:gd name="connsiteX6" fmla="*/ 268510 w 397383"/>
                      <a:gd name="connsiteY6" fmla="*/ 78581 h 178975"/>
                      <a:gd name="connsiteX7" fmla="*/ 198120 w 397383"/>
                      <a:gd name="connsiteY7" fmla="*/ 0 h 178975"/>
                      <a:gd name="connsiteX8" fmla="*/ 270510 w 397383"/>
                      <a:gd name="connsiteY8" fmla="*/ 43720 h 178975"/>
                      <a:gd name="connsiteX9" fmla="*/ 198120 w 397383"/>
                      <a:gd name="connsiteY9" fmla="*/ 0 h 178975"/>
                      <a:gd name="connsiteX0" fmla="*/ 268510 w 397383"/>
                      <a:gd name="connsiteY0" fmla="*/ 10096 h 110490"/>
                      <a:gd name="connsiteX1" fmla="*/ 266700 w 397383"/>
                      <a:gd name="connsiteY1" fmla="*/ 10096 h 110490"/>
                      <a:gd name="connsiteX2" fmla="*/ 146685 w 397383"/>
                      <a:gd name="connsiteY2" fmla="*/ 0 h 110490"/>
                      <a:gd name="connsiteX3" fmla="*/ 104775 w 397383"/>
                      <a:gd name="connsiteY3" fmla="*/ 34290 h 110490"/>
                      <a:gd name="connsiteX4" fmla="*/ 0 w 397383"/>
                      <a:gd name="connsiteY4" fmla="*/ 110490 h 110490"/>
                      <a:gd name="connsiteX5" fmla="*/ 397383 w 397383"/>
                      <a:gd name="connsiteY5" fmla="*/ 110490 h 110490"/>
                      <a:gd name="connsiteX6" fmla="*/ 268510 w 397383"/>
                      <a:gd name="connsiteY6" fmla="*/ 10096 h 110490"/>
                      <a:gd name="connsiteX0" fmla="*/ 268510 w 397383"/>
                      <a:gd name="connsiteY0" fmla="*/ 14805 h 115199"/>
                      <a:gd name="connsiteX1" fmla="*/ 266700 w 397383"/>
                      <a:gd name="connsiteY1" fmla="*/ 14805 h 115199"/>
                      <a:gd name="connsiteX2" fmla="*/ 146685 w 397383"/>
                      <a:gd name="connsiteY2" fmla="*/ 4709 h 115199"/>
                      <a:gd name="connsiteX3" fmla="*/ 104775 w 397383"/>
                      <a:gd name="connsiteY3" fmla="*/ 38999 h 115199"/>
                      <a:gd name="connsiteX4" fmla="*/ 0 w 397383"/>
                      <a:gd name="connsiteY4" fmla="*/ 115199 h 115199"/>
                      <a:gd name="connsiteX5" fmla="*/ 397383 w 397383"/>
                      <a:gd name="connsiteY5" fmla="*/ 115199 h 115199"/>
                      <a:gd name="connsiteX6" fmla="*/ 268510 w 397383"/>
                      <a:gd name="connsiteY6" fmla="*/ 14805 h 115199"/>
                      <a:gd name="connsiteX0" fmla="*/ 268510 w 397383"/>
                      <a:gd name="connsiteY0" fmla="*/ 0 h 100394"/>
                      <a:gd name="connsiteX1" fmla="*/ 266700 w 397383"/>
                      <a:gd name="connsiteY1" fmla="*/ 0 h 100394"/>
                      <a:gd name="connsiteX2" fmla="*/ 104775 w 397383"/>
                      <a:gd name="connsiteY2" fmla="*/ 24194 h 100394"/>
                      <a:gd name="connsiteX3" fmla="*/ 0 w 397383"/>
                      <a:gd name="connsiteY3" fmla="*/ 100394 h 100394"/>
                      <a:gd name="connsiteX4" fmla="*/ 397383 w 397383"/>
                      <a:gd name="connsiteY4" fmla="*/ 100394 h 100394"/>
                      <a:gd name="connsiteX5" fmla="*/ 268510 w 397383"/>
                      <a:gd name="connsiteY5" fmla="*/ 0 h 100394"/>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14640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19945 w 397383"/>
                      <a:gd name="connsiteY5" fmla="*/ 14640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46263 h 131417"/>
                      <a:gd name="connsiteX1" fmla="*/ 226695 w 397383"/>
                      <a:gd name="connsiteY1" fmla="*/ 543 h 131417"/>
                      <a:gd name="connsiteX2" fmla="*/ 104775 w 397383"/>
                      <a:gd name="connsiteY2" fmla="*/ 55217 h 131417"/>
                      <a:gd name="connsiteX3" fmla="*/ 0 w 397383"/>
                      <a:gd name="connsiteY3" fmla="*/ 131417 h 131417"/>
                      <a:gd name="connsiteX4" fmla="*/ 397383 w 397383"/>
                      <a:gd name="connsiteY4" fmla="*/ 131417 h 131417"/>
                      <a:gd name="connsiteX5" fmla="*/ 325660 w 397383"/>
                      <a:gd name="connsiteY5" fmla="*/ 46263 h 1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83" h="131417">
                        <a:moveTo>
                          <a:pt x="325660" y="46263"/>
                        </a:moveTo>
                        <a:cubicBezTo>
                          <a:pt x="262192" y="7528"/>
                          <a:pt x="244443" y="-2632"/>
                          <a:pt x="226695" y="543"/>
                        </a:cubicBezTo>
                        <a:cubicBezTo>
                          <a:pt x="199406" y="4575"/>
                          <a:pt x="208280" y="-16760"/>
                          <a:pt x="104775" y="55217"/>
                        </a:cubicBezTo>
                        <a:cubicBezTo>
                          <a:pt x="65097" y="73339"/>
                          <a:pt x="29466" y="99252"/>
                          <a:pt x="0" y="131417"/>
                        </a:cubicBezTo>
                        <a:lnTo>
                          <a:pt x="397383" y="131417"/>
                        </a:lnTo>
                        <a:cubicBezTo>
                          <a:pt x="354235" y="70933"/>
                          <a:pt x="391382" y="105985"/>
                          <a:pt x="325660" y="46263"/>
                        </a:cubicBezTo>
                        <a:close/>
                      </a:path>
                    </a:pathLst>
                  </a:custGeom>
                  <a:solidFill>
                    <a:schemeClr val="tx1">
                      <a:lumMod val="65000"/>
                      <a:lumOff val="35000"/>
                    </a:schemeClr>
                  </a:solidFill>
                  <a:ln w="9525" cap="flat">
                    <a:noFill/>
                    <a:prstDash val="solid"/>
                    <a:miter/>
                  </a:ln>
                </p:spPr>
                <p:txBody>
                  <a:bodyPr rtlCol="0" anchor="ctr"/>
                  <a:lstStyle/>
                  <a:p>
                    <a:endParaRPr lang="fi-FI" sz="907"/>
                  </a:p>
                </p:txBody>
              </p:sp>
              <p:sp>
                <p:nvSpPr>
                  <p:cNvPr id="80" name="Vapaamuotoinen: Muoto 79">
                    <a:extLst>
                      <a:ext uri="{FF2B5EF4-FFF2-40B4-BE49-F238E27FC236}">
                        <a16:creationId xmlns:a16="http://schemas.microsoft.com/office/drawing/2014/main" id="{30B5C763-8E0E-0EE5-B467-FA394CCEFBAC}"/>
                      </a:ext>
                    </a:extLst>
                  </p:cNvPr>
                  <p:cNvSpPr>
                    <a:spLocks/>
                  </p:cNvSpPr>
                  <p:nvPr/>
                </p:nvSpPr>
                <p:spPr>
                  <a:xfrm>
                    <a:off x="1602699" y="1922982"/>
                    <a:ext cx="194445" cy="66154"/>
                  </a:xfrm>
                  <a:custGeom>
                    <a:avLst/>
                    <a:gdLst>
                      <a:gd name="connsiteX0" fmla="*/ 268510 w 397383"/>
                      <a:gd name="connsiteY0" fmla="*/ 314325 h 414718"/>
                      <a:gd name="connsiteX1" fmla="*/ 266700 w 397383"/>
                      <a:gd name="connsiteY1" fmla="*/ 314325 h 414718"/>
                      <a:gd name="connsiteX2" fmla="*/ 266700 w 397383"/>
                      <a:gd name="connsiteY2" fmla="*/ 281369 h 414718"/>
                      <a:gd name="connsiteX3" fmla="*/ 314325 w 397383"/>
                      <a:gd name="connsiteY3" fmla="*/ 290894 h 414718"/>
                      <a:gd name="connsiteX4" fmla="*/ 279464 w 397383"/>
                      <a:gd name="connsiteY4" fmla="*/ 226695 h 414718"/>
                      <a:gd name="connsiteX5" fmla="*/ 304800 w 397383"/>
                      <a:gd name="connsiteY5" fmla="*/ 233744 h 414718"/>
                      <a:gd name="connsiteX6" fmla="*/ 274796 w 397383"/>
                      <a:gd name="connsiteY6" fmla="*/ 188119 h 414718"/>
                      <a:gd name="connsiteX7" fmla="*/ 293275 w 397383"/>
                      <a:gd name="connsiteY7" fmla="*/ 190405 h 414718"/>
                      <a:gd name="connsiteX8" fmla="*/ 247650 w 397383"/>
                      <a:gd name="connsiteY8" fmla="*/ 128969 h 414718"/>
                      <a:gd name="connsiteX9" fmla="*/ 205740 w 397383"/>
                      <a:gd name="connsiteY9" fmla="*/ 190214 h 414718"/>
                      <a:gd name="connsiteX10" fmla="*/ 224123 w 397383"/>
                      <a:gd name="connsiteY10" fmla="*/ 187928 h 414718"/>
                      <a:gd name="connsiteX11" fmla="*/ 207931 w 397383"/>
                      <a:gd name="connsiteY11" fmla="*/ 212598 h 414718"/>
                      <a:gd name="connsiteX12" fmla="*/ 172212 w 397383"/>
                      <a:gd name="connsiteY12" fmla="*/ 155448 h 414718"/>
                      <a:gd name="connsiteX13" fmla="*/ 211455 w 397383"/>
                      <a:gd name="connsiteY13" fmla="*/ 166021 h 414718"/>
                      <a:gd name="connsiteX14" fmla="*/ 165068 w 397383"/>
                      <a:gd name="connsiteY14" fmla="*/ 95441 h 414718"/>
                      <a:gd name="connsiteX15" fmla="*/ 193643 w 397383"/>
                      <a:gd name="connsiteY15" fmla="*/ 98965 h 414718"/>
                      <a:gd name="connsiteX16" fmla="*/ 125825 w 397383"/>
                      <a:gd name="connsiteY16" fmla="*/ 0 h 414718"/>
                      <a:gd name="connsiteX17" fmla="*/ 58007 w 397383"/>
                      <a:gd name="connsiteY17" fmla="*/ 98774 h 414718"/>
                      <a:gd name="connsiteX18" fmla="*/ 86582 w 397383"/>
                      <a:gd name="connsiteY18" fmla="*/ 95250 h 414718"/>
                      <a:gd name="connsiteX19" fmla="*/ 40196 w 397383"/>
                      <a:gd name="connsiteY19" fmla="*/ 165830 h 414718"/>
                      <a:gd name="connsiteX20" fmla="*/ 79439 w 397383"/>
                      <a:gd name="connsiteY20" fmla="*/ 155258 h 414718"/>
                      <a:gd name="connsiteX21" fmla="*/ 15240 w 397383"/>
                      <a:gd name="connsiteY21" fmla="*/ 254127 h 414718"/>
                      <a:gd name="connsiteX22" fmla="*/ 104775 w 397383"/>
                      <a:gd name="connsiteY22" fmla="*/ 243269 h 414718"/>
                      <a:gd name="connsiteX23" fmla="*/ 104775 w 397383"/>
                      <a:gd name="connsiteY23" fmla="*/ 338519 h 414718"/>
                      <a:gd name="connsiteX24" fmla="*/ 0 w 397383"/>
                      <a:gd name="connsiteY24" fmla="*/ 414719 h 414718"/>
                      <a:gd name="connsiteX25" fmla="*/ 397383 w 397383"/>
                      <a:gd name="connsiteY25" fmla="*/ 414719 h 414718"/>
                      <a:gd name="connsiteX26" fmla="*/ 268510 w 397383"/>
                      <a:gd name="connsiteY26" fmla="*/ 314325 h 414718"/>
                      <a:gd name="connsiteX27" fmla="*/ 133350 w 397383"/>
                      <a:gd name="connsiteY27" fmla="*/ 327374 h 414718"/>
                      <a:gd name="connsiteX28" fmla="*/ 133350 w 397383"/>
                      <a:gd name="connsiteY28" fmla="*/ 243269 h 414718"/>
                      <a:gd name="connsiteX29" fmla="*/ 208121 w 397383"/>
                      <a:gd name="connsiteY29" fmla="*/ 251841 h 414718"/>
                      <a:gd name="connsiteX30" fmla="*/ 190500 w 397383"/>
                      <a:gd name="connsiteY30" fmla="*/ 290894 h 414718"/>
                      <a:gd name="connsiteX31" fmla="*/ 238125 w 397383"/>
                      <a:gd name="connsiteY31" fmla="*/ 281369 h 414718"/>
                      <a:gd name="connsiteX32" fmla="*/ 238125 w 397383"/>
                      <a:gd name="connsiteY32" fmla="*/ 311944 h 414718"/>
                      <a:gd name="connsiteX33" fmla="*/ 133350 w 397383"/>
                      <a:gd name="connsiteY33" fmla="*/ 327374 h 414718"/>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65068 w 397383"/>
                      <a:gd name="connsiteY14" fmla="*/ 191 h 319469"/>
                      <a:gd name="connsiteX15" fmla="*/ 193643 w 397383"/>
                      <a:gd name="connsiteY15" fmla="*/ 3715 h 319469"/>
                      <a:gd name="connsiteX16" fmla="*/ 58007 w 397383"/>
                      <a:gd name="connsiteY16" fmla="*/ 3524 h 319469"/>
                      <a:gd name="connsiteX17" fmla="*/ 86582 w 397383"/>
                      <a:gd name="connsiteY17" fmla="*/ 0 h 319469"/>
                      <a:gd name="connsiteX18" fmla="*/ 40196 w 397383"/>
                      <a:gd name="connsiteY18" fmla="*/ 70580 h 319469"/>
                      <a:gd name="connsiteX19" fmla="*/ 79439 w 397383"/>
                      <a:gd name="connsiteY19" fmla="*/ 60008 h 319469"/>
                      <a:gd name="connsiteX20" fmla="*/ 15240 w 397383"/>
                      <a:gd name="connsiteY20" fmla="*/ 158877 h 319469"/>
                      <a:gd name="connsiteX21" fmla="*/ 104775 w 397383"/>
                      <a:gd name="connsiteY21" fmla="*/ 148019 h 319469"/>
                      <a:gd name="connsiteX22" fmla="*/ 104775 w 397383"/>
                      <a:gd name="connsiteY22" fmla="*/ 243269 h 319469"/>
                      <a:gd name="connsiteX23" fmla="*/ 0 w 397383"/>
                      <a:gd name="connsiteY23" fmla="*/ 319469 h 319469"/>
                      <a:gd name="connsiteX24" fmla="*/ 397383 w 397383"/>
                      <a:gd name="connsiteY24" fmla="*/ 319469 h 319469"/>
                      <a:gd name="connsiteX25" fmla="*/ 268510 w 397383"/>
                      <a:gd name="connsiteY25" fmla="*/ 219075 h 319469"/>
                      <a:gd name="connsiteX26" fmla="*/ 133350 w 397383"/>
                      <a:gd name="connsiteY26" fmla="*/ 232124 h 319469"/>
                      <a:gd name="connsiteX27" fmla="*/ 133350 w 397383"/>
                      <a:gd name="connsiteY27" fmla="*/ 148019 h 319469"/>
                      <a:gd name="connsiteX28" fmla="*/ 208121 w 397383"/>
                      <a:gd name="connsiteY28" fmla="*/ 156591 h 319469"/>
                      <a:gd name="connsiteX29" fmla="*/ 190500 w 397383"/>
                      <a:gd name="connsiteY29" fmla="*/ 195644 h 319469"/>
                      <a:gd name="connsiteX30" fmla="*/ 238125 w 397383"/>
                      <a:gd name="connsiteY30" fmla="*/ 186119 h 319469"/>
                      <a:gd name="connsiteX31" fmla="*/ 238125 w 397383"/>
                      <a:gd name="connsiteY31" fmla="*/ 216694 h 319469"/>
                      <a:gd name="connsiteX32" fmla="*/ 133350 w 397383"/>
                      <a:gd name="connsiteY3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193643 w 397383"/>
                      <a:gd name="connsiteY14" fmla="*/ 3715 h 319469"/>
                      <a:gd name="connsiteX15" fmla="*/ 58007 w 397383"/>
                      <a:gd name="connsiteY15" fmla="*/ 3524 h 319469"/>
                      <a:gd name="connsiteX16" fmla="*/ 86582 w 397383"/>
                      <a:gd name="connsiteY16" fmla="*/ 0 h 319469"/>
                      <a:gd name="connsiteX17" fmla="*/ 40196 w 397383"/>
                      <a:gd name="connsiteY17" fmla="*/ 70580 h 319469"/>
                      <a:gd name="connsiteX18" fmla="*/ 79439 w 397383"/>
                      <a:gd name="connsiteY18" fmla="*/ 60008 h 319469"/>
                      <a:gd name="connsiteX19" fmla="*/ 15240 w 397383"/>
                      <a:gd name="connsiteY19" fmla="*/ 158877 h 319469"/>
                      <a:gd name="connsiteX20" fmla="*/ 104775 w 397383"/>
                      <a:gd name="connsiteY20" fmla="*/ 148019 h 319469"/>
                      <a:gd name="connsiteX21" fmla="*/ 104775 w 397383"/>
                      <a:gd name="connsiteY21" fmla="*/ 243269 h 319469"/>
                      <a:gd name="connsiteX22" fmla="*/ 0 w 397383"/>
                      <a:gd name="connsiteY22" fmla="*/ 319469 h 319469"/>
                      <a:gd name="connsiteX23" fmla="*/ 397383 w 397383"/>
                      <a:gd name="connsiteY23" fmla="*/ 319469 h 319469"/>
                      <a:gd name="connsiteX24" fmla="*/ 268510 w 397383"/>
                      <a:gd name="connsiteY24" fmla="*/ 219075 h 319469"/>
                      <a:gd name="connsiteX25" fmla="*/ 133350 w 397383"/>
                      <a:gd name="connsiteY25" fmla="*/ 232124 h 319469"/>
                      <a:gd name="connsiteX26" fmla="*/ 133350 w 397383"/>
                      <a:gd name="connsiteY26" fmla="*/ 148019 h 319469"/>
                      <a:gd name="connsiteX27" fmla="*/ 208121 w 397383"/>
                      <a:gd name="connsiteY27" fmla="*/ 156591 h 319469"/>
                      <a:gd name="connsiteX28" fmla="*/ 190500 w 397383"/>
                      <a:gd name="connsiteY28" fmla="*/ 195644 h 319469"/>
                      <a:gd name="connsiteX29" fmla="*/ 238125 w 397383"/>
                      <a:gd name="connsiteY29" fmla="*/ 186119 h 319469"/>
                      <a:gd name="connsiteX30" fmla="*/ 238125 w 397383"/>
                      <a:gd name="connsiteY30" fmla="*/ 216694 h 319469"/>
                      <a:gd name="connsiteX31" fmla="*/ 133350 w 397383"/>
                      <a:gd name="connsiteY3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172212 w 397383"/>
                      <a:gd name="connsiteY12" fmla="*/ 60198 h 319469"/>
                      <a:gd name="connsiteX13" fmla="*/ 211455 w 397383"/>
                      <a:gd name="connsiteY13" fmla="*/ 70771 h 319469"/>
                      <a:gd name="connsiteX14" fmla="*/ 58007 w 397383"/>
                      <a:gd name="connsiteY14" fmla="*/ 3524 h 319469"/>
                      <a:gd name="connsiteX15" fmla="*/ 86582 w 397383"/>
                      <a:gd name="connsiteY15" fmla="*/ 0 h 319469"/>
                      <a:gd name="connsiteX16" fmla="*/ 40196 w 397383"/>
                      <a:gd name="connsiteY16" fmla="*/ 70580 h 319469"/>
                      <a:gd name="connsiteX17" fmla="*/ 79439 w 397383"/>
                      <a:gd name="connsiteY17" fmla="*/ 60008 h 319469"/>
                      <a:gd name="connsiteX18" fmla="*/ 15240 w 397383"/>
                      <a:gd name="connsiteY18" fmla="*/ 158877 h 319469"/>
                      <a:gd name="connsiteX19" fmla="*/ 104775 w 397383"/>
                      <a:gd name="connsiteY19" fmla="*/ 148019 h 319469"/>
                      <a:gd name="connsiteX20" fmla="*/ 104775 w 397383"/>
                      <a:gd name="connsiteY20" fmla="*/ 243269 h 319469"/>
                      <a:gd name="connsiteX21" fmla="*/ 0 w 397383"/>
                      <a:gd name="connsiteY21" fmla="*/ 319469 h 319469"/>
                      <a:gd name="connsiteX22" fmla="*/ 397383 w 397383"/>
                      <a:gd name="connsiteY22" fmla="*/ 319469 h 319469"/>
                      <a:gd name="connsiteX23" fmla="*/ 268510 w 397383"/>
                      <a:gd name="connsiteY23" fmla="*/ 219075 h 319469"/>
                      <a:gd name="connsiteX24" fmla="*/ 133350 w 397383"/>
                      <a:gd name="connsiteY24" fmla="*/ 232124 h 319469"/>
                      <a:gd name="connsiteX25" fmla="*/ 133350 w 397383"/>
                      <a:gd name="connsiteY25" fmla="*/ 148019 h 319469"/>
                      <a:gd name="connsiteX26" fmla="*/ 208121 w 397383"/>
                      <a:gd name="connsiteY26" fmla="*/ 156591 h 319469"/>
                      <a:gd name="connsiteX27" fmla="*/ 190500 w 397383"/>
                      <a:gd name="connsiteY27" fmla="*/ 195644 h 319469"/>
                      <a:gd name="connsiteX28" fmla="*/ 238125 w 397383"/>
                      <a:gd name="connsiteY28" fmla="*/ 186119 h 319469"/>
                      <a:gd name="connsiteX29" fmla="*/ 238125 w 397383"/>
                      <a:gd name="connsiteY29" fmla="*/ 216694 h 319469"/>
                      <a:gd name="connsiteX30" fmla="*/ 133350 w 397383"/>
                      <a:gd name="connsiteY3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07931 w 397383"/>
                      <a:gd name="connsiteY11" fmla="*/ 117348 h 319469"/>
                      <a:gd name="connsiteX12" fmla="*/ 211455 w 397383"/>
                      <a:gd name="connsiteY12" fmla="*/ 70771 h 319469"/>
                      <a:gd name="connsiteX13" fmla="*/ 58007 w 397383"/>
                      <a:gd name="connsiteY13" fmla="*/ 3524 h 319469"/>
                      <a:gd name="connsiteX14" fmla="*/ 86582 w 397383"/>
                      <a:gd name="connsiteY14" fmla="*/ 0 h 319469"/>
                      <a:gd name="connsiteX15" fmla="*/ 40196 w 397383"/>
                      <a:gd name="connsiteY15" fmla="*/ 70580 h 319469"/>
                      <a:gd name="connsiteX16" fmla="*/ 79439 w 397383"/>
                      <a:gd name="connsiteY16" fmla="*/ 60008 h 319469"/>
                      <a:gd name="connsiteX17" fmla="*/ 15240 w 397383"/>
                      <a:gd name="connsiteY17" fmla="*/ 158877 h 319469"/>
                      <a:gd name="connsiteX18" fmla="*/ 104775 w 397383"/>
                      <a:gd name="connsiteY18" fmla="*/ 148019 h 319469"/>
                      <a:gd name="connsiteX19" fmla="*/ 104775 w 397383"/>
                      <a:gd name="connsiteY19" fmla="*/ 243269 h 319469"/>
                      <a:gd name="connsiteX20" fmla="*/ 0 w 397383"/>
                      <a:gd name="connsiteY20" fmla="*/ 319469 h 319469"/>
                      <a:gd name="connsiteX21" fmla="*/ 397383 w 397383"/>
                      <a:gd name="connsiteY21" fmla="*/ 319469 h 319469"/>
                      <a:gd name="connsiteX22" fmla="*/ 268510 w 397383"/>
                      <a:gd name="connsiteY22" fmla="*/ 219075 h 319469"/>
                      <a:gd name="connsiteX23" fmla="*/ 133350 w 397383"/>
                      <a:gd name="connsiteY23" fmla="*/ 232124 h 319469"/>
                      <a:gd name="connsiteX24" fmla="*/ 133350 w 397383"/>
                      <a:gd name="connsiteY24" fmla="*/ 148019 h 319469"/>
                      <a:gd name="connsiteX25" fmla="*/ 208121 w 397383"/>
                      <a:gd name="connsiteY25" fmla="*/ 156591 h 319469"/>
                      <a:gd name="connsiteX26" fmla="*/ 190500 w 397383"/>
                      <a:gd name="connsiteY26" fmla="*/ 195644 h 319469"/>
                      <a:gd name="connsiteX27" fmla="*/ 238125 w 397383"/>
                      <a:gd name="connsiteY27" fmla="*/ 186119 h 319469"/>
                      <a:gd name="connsiteX28" fmla="*/ 238125 w 397383"/>
                      <a:gd name="connsiteY28" fmla="*/ 216694 h 319469"/>
                      <a:gd name="connsiteX29" fmla="*/ 133350 w 397383"/>
                      <a:gd name="connsiteY2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93275 w 397383"/>
                      <a:gd name="connsiteY7" fmla="*/ 95155 h 319469"/>
                      <a:gd name="connsiteX8" fmla="*/ 247650 w 397383"/>
                      <a:gd name="connsiteY8" fmla="*/ 33719 h 319469"/>
                      <a:gd name="connsiteX9" fmla="*/ 205740 w 397383"/>
                      <a:gd name="connsiteY9" fmla="*/ 94964 h 319469"/>
                      <a:gd name="connsiteX10" fmla="*/ 224123 w 397383"/>
                      <a:gd name="connsiteY10" fmla="*/ 92678 h 319469"/>
                      <a:gd name="connsiteX11" fmla="*/ 211455 w 397383"/>
                      <a:gd name="connsiteY11" fmla="*/ 70771 h 319469"/>
                      <a:gd name="connsiteX12" fmla="*/ 58007 w 397383"/>
                      <a:gd name="connsiteY12" fmla="*/ 3524 h 319469"/>
                      <a:gd name="connsiteX13" fmla="*/ 86582 w 397383"/>
                      <a:gd name="connsiteY13" fmla="*/ 0 h 319469"/>
                      <a:gd name="connsiteX14" fmla="*/ 40196 w 397383"/>
                      <a:gd name="connsiteY14" fmla="*/ 70580 h 319469"/>
                      <a:gd name="connsiteX15" fmla="*/ 79439 w 397383"/>
                      <a:gd name="connsiteY15" fmla="*/ 60008 h 319469"/>
                      <a:gd name="connsiteX16" fmla="*/ 15240 w 397383"/>
                      <a:gd name="connsiteY16" fmla="*/ 158877 h 319469"/>
                      <a:gd name="connsiteX17" fmla="*/ 104775 w 397383"/>
                      <a:gd name="connsiteY17" fmla="*/ 148019 h 319469"/>
                      <a:gd name="connsiteX18" fmla="*/ 104775 w 397383"/>
                      <a:gd name="connsiteY18" fmla="*/ 243269 h 319469"/>
                      <a:gd name="connsiteX19" fmla="*/ 0 w 397383"/>
                      <a:gd name="connsiteY19" fmla="*/ 319469 h 319469"/>
                      <a:gd name="connsiteX20" fmla="*/ 397383 w 397383"/>
                      <a:gd name="connsiteY20" fmla="*/ 319469 h 319469"/>
                      <a:gd name="connsiteX21" fmla="*/ 268510 w 397383"/>
                      <a:gd name="connsiteY21" fmla="*/ 219075 h 319469"/>
                      <a:gd name="connsiteX22" fmla="*/ 133350 w 397383"/>
                      <a:gd name="connsiteY22" fmla="*/ 232124 h 319469"/>
                      <a:gd name="connsiteX23" fmla="*/ 133350 w 397383"/>
                      <a:gd name="connsiteY23" fmla="*/ 148019 h 319469"/>
                      <a:gd name="connsiteX24" fmla="*/ 208121 w 397383"/>
                      <a:gd name="connsiteY24" fmla="*/ 156591 h 319469"/>
                      <a:gd name="connsiteX25" fmla="*/ 190500 w 397383"/>
                      <a:gd name="connsiteY25" fmla="*/ 195644 h 319469"/>
                      <a:gd name="connsiteX26" fmla="*/ 238125 w 397383"/>
                      <a:gd name="connsiteY26" fmla="*/ 186119 h 319469"/>
                      <a:gd name="connsiteX27" fmla="*/ 238125 w 397383"/>
                      <a:gd name="connsiteY27" fmla="*/ 216694 h 319469"/>
                      <a:gd name="connsiteX28" fmla="*/ 133350 w 397383"/>
                      <a:gd name="connsiteY2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74796 w 397383"/>
                      <a:gd name="connsiteY6" fmla="*/ 92869 h 319469"/>
                      <a:gd name="connsiteX7" fmla="*/ 247650 w 397383"/>
                      <a:gd name="connsiteY7" fmla="*/ 33719 h 319469"/>
                      <a:gd name="connsiteX8" fmla="*/ 205740 w 397383"/>
                      <a:gd name="connsiteY8" fmla="*/ 94964 h 319469"/>
                      <a:gd name="connsiteX9" fmla="*/ 224123 w 397383"/>
                      <a:gd name="connsiteY9" fmla="*/ 92678 h 319469"/>
                      <a:gd name="connsiteX10" fmla="*/ 211455 w 397383"/>
                      <a:gd name="connsiteY10" fmla="*/ 70771 h 319469"/>
                      <a:gd name="connsiteX11" fmla="*/ 58007 w 397383"/>
                      <a:gd name="connsiteY11" fmla="*/ 3524 h 319469"/>
                      <a:gd name="connsiteX12" fmla="*/ 86582 w 397383"/>
                      <a:gd name="connsiteY12" fmla="*/ 0 h 319469"/>
                      <a:gd name="connsiteX13" fmla="*/ 40196 w 397383"/>
                      <a:gd name="connsiteY13" fmla="*/ 70580 h 319469"/>
                      <a:gd name="connsiteX14" fmla="*/ 79439 w 397383"/>
                      <a:gd name="connsiteY14" fmla="*/ 60008 h 319469"/>
                      <a:gd name="connsiteX15" fmla="*/ 15240 w 397383"/>
                      <a:gd name="connsiteY15" fmla="*/ 158877 h 319469"/>
                      <a:gd name="connsiteX16" fmla="*/ 104775 w 397383"/>
                      <a:gd name="connsiteY16" fmla="*/ 148019 h 319469"/>
                      <a:gd name="connsiteX17" fmla="*/ 104775 w 397383"/>
                      <a:gd name="connsiteY17" fmla="*/ 243269 h 319469"/>
                      <a:gd name="connsiteX18" fmla="*/ 0 w 397383"/>
                      <a:gd name="connsiteY18" fmla="*/ 319469 h 319469"/>
                      <a:gd name="connsiteX19" fmla="*/ 397383 w 397383"/>
                      <a:gd name="connsiteY19" fmla="*/ 319469 h 319469"/>
                      <a:gd name="connsiteX20" fmla="*/ 268510 w 397383"/>
                      <a:gd name="connsiteY20" fmla="*/ 219075 h 319469"/>
                      <a:gd name="connsiteX21" fmla="*/ 133350 w 397383"/>
                      <a:gd name="connsiteY21" fmla="*/ 232124 h 319469"/>
                      <a:gd name="connsiteX22" fmla="*/ 133350 w 397383"/>
                      <a:gd name="connsiteY22" fmla="*/ 148019 h 319469"/>
                      <a:gd name="connsiteX23" fmla="*/ 208121 w 397383"/>
                      <a:gd name="connsiteY23" fmla="*/ 156591 h 319469"/>
                      <a:gd name="connsiteX24" fmla="*/ 190500 w 397383"/>
                      <a:gd name="connsiteY24" fmla="*/ 195644 h 319469"/>
                      <a:gd name="connsiteX25" fmla="*/ 238125 w 397383"/>
                      <a:gd name="connsiteY25" fmla="*/ 186119 h 319469"/>
                      <a:gd name="connsiteX26" fmla="*/ 238125 w 397383"/>
                      <a:gd name="connsiteY26" fmla="*/ 216694 h 319469"/>
                      <a:gd name="connsiteX27" fmla="*/ 133350 w 397383"/>
                      <a:gd name="connsiteY27"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304800 w 397383"/>
                      <a:gd name="connsiteY5" fmla="*/ 138494 h 319469"/>
                      <a:gd name="connsiteX6" fmla="*/ 247650 w 397383"/>
                      <a:gd name="connsiteY6" fmla="*/ 33719 h 319469"/>
                      <a:gd name="connsiteX7" fmla="*/ 205740 w 397383"/>
                      <a:gd name="connsiteY7" fmla="*/ 94964 h 319469"/>
                      <a:gd name="connsiteX8" fmla="*/ 224123 w 397383"/>
                      <a:gd name="connsiteY8" fmla="*/ 92678 h 319469"/>
                      <a:gd name="connsiteX9" fmla="*/ 211455 w 397383"/>
                      <a:gd name="connsiteY9" fmla="*/ 70771 h 319469"/>
                      <a:gd name="connsiteX10" fmla="*/ 58007 w 397383"/>
                      <a:gd name="connsiteY10" fmla="*/ 3524 h 319469"/>
                      <a:gd name="connsiteX11" fmla="*/ 86582 w 397383"/>
                      <a:gd name="connsiteY11" fmla="*/ 0 h 319469"/>
                      <a:gd name="connsiteX12" fmla="*/ 40196 w 397383"/>
                      <a:gd name="connsiteY12" fmla="*/ 70580 h 319469"/>
                      <a:gd name="connsiteX13" fmla="*/ 79439 w 397383"/>
                      <a:gd name="connsiteY13" fmla="*/ 60008 h 319469"/>
                      <a:gd name="connsiteX14" fmla="*/ 15240 w 397383"/>
                      <a:gd name="connsiteY14" fmla="*/ 158877 h 319469"/>
                      <a:gd name="connsiteX15" fmla="*/ 104775 w 397383"/>
                      <a:gd name="connsiteY15" fmla="*/ 148019 h 319469"/>
                      <a:gd name="connsiteX16" fmla="*/ 104775 w 397383"/>
                      <a:gd name="connsiteY16" fmla="*/ 243269 h 319469"/>
                      <a:gd name="connsiteX17" fmla="*/ 0 w 397383"/>
                      <a:gd name="connsiteY17" fmla="*/ 319469 h 319469"/>
                      <a:gd name="connsiteX18" fmla="*/ 397383 w 397383"/>
                      <a:gd name="connsiteY18" fmla="*/ 319469 h 319469"/>
                      <a:gd name="connsiteX19" fmla="*/ 268510 w 397383"/>
                      <a:gd name="connsiteY19" fmla="*/ 219075 h 319469"/>
                      <a:gd name="connsiteX20" fmla="*/ 133350 w 397383"/>
                      <a:gd name="connsiteY20" fmla="*/ 232124 h 319469"/>
                      <a:gd name="connsiteX21" fmla="*/ 133350 w 397383"/>
                      <a:gd name="connsiteY21" fmla="*/ 148019 h 319469"/>
                      <a:gd name="connsiteX22" fmla="*/ 208121 w 397383"/>
                      <a:gd name="connsiteY22" fmla="*/ 156591 h 319469"/>
                      <a:gd name="connsiteX23" fmla="*/ 190500 w 397383"/>
                      <a:gd name="connsiteY23" fmla="*/ 195644 h 319469"/>
                      <a:gd name="connsiteX24" fmla="*/ 238125 w 397383"/>
                      <a:gd name="connsiteY24" fmla="*/ 186119 h 319469"/>
                      <a:gd name="connsiteX25" fmla="*/ 238125 w 397383"/>
                      <a:gd name="connsiteY25" fmla="*/ 216694 h 319469"/>
                      <a:gd name="connsiteX26" fmla="*/ 133350 w 397383"/>
                      <a:gd name="connsiteY26"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314325 w 397383"/>
                      <a:gd name="connsiteY3" fmla="*/ 195644 h 319469"/>
                      <a:gd name="connsiteX4" fmla="*/ 279464 w 397383"/>
                      <a:gd name="connsiteY4" fmla="*/ 131445 h 319469"/>
                      <a:gd name="connsiteX5" fmla="*/ 247650 w 397383"/>
                      <a:gd name="connsiteY5" fmla="*/ 33719 h 319469"/>
                      <a:gd name="connsiteX6" fmla="*/ 205740 w 397383"/>
                      <a:gd name="connsiteY6" fmla="*/ 94964 h 319469"/>
                      <a:gd name="connsiteX7" fmla="*/ 224123 w 397383"/>
                      <a:gd name="connsiteY7" fmla="*/ 92678 h 319469"/>
                      <a:gd name="connsiteX8" fmla="*/ 211455 w 397383"/>
                      <a:gd name="connsiteY8" fmla="*/ 70771 h 319469"/>
                      <a:gd name="connsiteX9" fmla="*/ 58007 w 397383"/>
                      <a:gd name="connsiteY9" fmla="*/ 3524 h 319469"/>
                      <a:gd name="connsiteX10" fmla="*/ 86582 w 397383"/>
                      <a:gd name="connsiteY10" fmla="*/ 0 h 319469"/>
                      <a:gd name="connsiteX11" fmla="*/ 40196 w 397383"/>
                      <a:gd name="connsiteY11" fmla="*/ 70580 h 319469"/>
                      <a:gd name="connsiteX12" fmla="*/ 79439 w 397383"/>
                      <a:gd name="connsiteY12" fmla="*/ 60008 h 319469"/>
                      <a:gd name="connsiteX13" fmla="*/ 15240 w 397383"/>
                      <a:gd name="connsiteY13" fmla="*/ 158877 h 319469"/>
                      <a:gd name="connsiteX14" fmla="*/ 104775 w 397383"/>
                      <a:gd name="connsiteY14" fmla="*/ 148019 h 319469"/>
                      <a:gd name="connsiteX15" fmla="*/ 104775 w 397383"/>
                      <a:gd name="connsiteY15" fmla="*/ 243269 h 319469"/>
                      <a:gd name="connsiteX16" fmla="*/ 0 w 397383"/>
                      <a:gd name="connsiteY16" fmla="*/ 319469 h 319469"/>
                      <a:gd name="connsiteX17" fmla="*/ 397383 w 397383"/>
                      <a:gd name="connsiteY17" fmla="*/ 319469 h 319469"/>
                      <a:gd name="connsiteX18" fmla="*/ 268510 w 397383"/>
                      <a:gd name="connsiteY18" fmla="*/ 219075 h 319469"/>
                      <a:gd name="connsiteX19" fmla="*/ 133350 w 397383"/>
                      <a:gd name="connsiteY19" fmla="*/ 232124 h 319469"/>
                      <a:gd name="connsiteX20" fmla="*/ 133350 w 397383"/>
                      <a:gd name="connsiteY20" fmla="*/ 148019 h 319469"/>
                      <a:gd name="connsiteX21" fmla="*/ 208121 w 397383"/>
                      <a:gd name="connsiteY21" fmla="*/ 156591 h 319469"/>
                      <a:gd name="connsiteX22" fmla="*/ 190500 w 397383"/>
                      <a:gd name="connsiteY22" fmla="*/ 195644 h 319469"/>
                      <a:gd name="connsiteX23" fmla="*/ 238125 w 397383"/>
                      <a:gd name="connsiteY23" fmla="*/ 186119 h 319469"/>
                      <a:gd name="connsiteX24" fmla="*/ 238125 w 397383"/>
                      <a:gd name="connsiteY24" fmla="*/ 216694 h 319469"/>
                      <a:gd name="connsiteX25" fmla="*/ 133350 w 397383"/>
                      <a:gd name="connsiteY25"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79464 w 397383"/>
                      <a:gd name="connsiteY3" fmla="*/ 131445 h 319469"/>
                      <a:gd name="connsiteX4" fmla="*/ 247650 w 397383"/>
                      <a:gd name="connsiteY4" fmla="*/ 33719 h 319469"/>
                      <a:gd name="connsiteX5" fmla="*/ 205740 w 397383"/>
                      <a:gd name="connsiteY5" fmla="*/ 94964 h 319469"/>
                      <a:gd name="connsiteX6" fmla="*/ 224123 w 397383"/>
                      <a:gd name="connsiteY6" fmla="*/ 92678 h 319469"/>
                      <a:gd name="connsiteX7" fmla="*/ 211455 w 397383"/>
                      <a:gd name="connsiteY7" fmla="*/ 70771 h 319469"/>
                      <a:gd name="connsiteX8" fmla="*/ 58007 w 397383"/>
                      <a:gd name="connsiteY8" fmla="*/ 3524 h 319469"/>
                      <a:gd name="connsiteX9" fmla="*/ 86582 w 397383"/>
                      <a:gd name="connsiteY9" fmla="*/ 0 h 319469"/>
                      <a:gd name="connsiteX10" fmla="*/ 40196 w 397383"/>
                      <a:gd name="connsiteY10" fmla="*/ 70580 h 319469"/>
                      <a:gd name="connsiteX11" fmla="*/ 79439 w 397383"/>
                      <a:gd name="connsiteY11" fmla="*/ 60008 h 319469"/>
                      <a:gd name="connsiteX12" fmla="*/ 15240 w 397383"/>
                      <a:gd name="connsiteY12" fmla="*/ 158877 h 319469"/>
                      <a:gd name="connsiteX13" fmla="*/ 104775 w 397383"/>
                      <a:gd name="connsiteY13" fmla="*/ 148019 h 319469"/>
                      <a:gd name="connsiteX14" fmla="*/ 104775 w 397383"/>
                      <a:gd name="connsiteY14" fmla="*/ 243269 h 319469"/>
                      <a:gd name="connsiteX15" fmla="*/ 0 w 397383"/>
                      <a:gd name="connsiteY15" fmla="*/ 319469 h 319469"/>
                      <a:gd name="connsiteX16" fmla="*/ 397383 w 397383"/>
                      <a:gd name="connsiteY16" fmla="*/ 319469 h 319469"/>
                      <a:gd name="connsiteX17" fmla="*/ 268510 w 397383"/>
                      <a:gd name="connsiteY17" fmla="*/ 219075 h 319469"/>
                      <a:gd name="connsiteX18" fmla="*/ 133350 w 397383"/>
                      <a:gd name="connsiteY18" fmla="*/ 232124 h 319469"/>
                      <a:gd name="connsiteX19" fmla="*/ 133350 w 397383"/>
                      <a:gd name="connsiteY19" fmla="*/ 148019 h 319469"/>
                      <a:gd name="connsiteX20" fmla="*/ 208121 w 397383"/>
                      <a:gd name="connsiteY20" fmla="*/ 156591 h 319469"/>
                      <a:gd name="connsiteX21" fmla="*/ 190500 w 397383"/>
                      <a:gd name="connsiteY21" fmla="*/ 195644 h 319469"/>
                      <a:gd name="connsiteX22" fmla="*/ 238125 w 397383"/>
                      <a:gd name="connsiteY22" fmla="*/ 186119 h 319469"/>
                      <a:gd name="connsiteX23" fmla="*/ 238125 w 397383"/>
                      <a:gd name="connsiteY23" fmla="*/ 216694 h 319469"/>
                      <a:gd name="connsiteX24" fmla="*/ 133350 w 397383"/>
                      <a:gd name="connsiteY24"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186119 h 319469"/>
                      <a:gd name="connsiteX22" fmla="*/ 238125 w 397383"/>
                      <a:gd name="connsiteY22" fmla="*/ 216694 h 319469"/>
                      <a:gd name="connsiteX23" fmla="*/ 133350 w 397383"/>
                      <a:gd name="connsiteY23"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190500 w 397383"/>
                      <a:gd name="connsiteY20" fmla="*/ 195644 h 319469"/>
                      <a:gd name="connsiteX21" fmla="*/ 238125 w 397383"/>
                      <a:gd name="connsiteY21" fmla="*/ 216694 h 319469"/>
                      <a:gd name="connsiteX22" fmla="*/ 133350 w 397383"/>
                      <a:gd name="connsiteY22"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08121 w 397383"/>
                      <a:gd name="connsiteY19" fmla="*/ 156591 h 319469"/>
                      <a:gd name="connsiteX20" fmla="*/ 238125 w 397383"/>
                      <a:gd name="connsiteY20" fmla="*/ 216694 h 319469"/>
                      <a:gd name="connsiteX21" fmla="*/ 133350 w 397383"/>
                      <a:gd name="connsiteY21"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24123 w 397383"/>
                      <a:gd name="connsiteY5" fmla="*/ 92678 h 319469"/>
                      <a:gd name="connsiteX6" fmla="*/ 211455 w 397383"/>
                      <a:gd name="connsiteY6" fmla="*/ 70771 h 319469"/>
                      <a:gd name="connsiteX7" fmla="*/ 58007 w 397383"/>
                      <a:gd name="connsiteY7" fmla="*/ 3524 h 319469"/>
                      <a:gd name="connsiteX8" fmla="*/ 86582 w 397383"/>
                      <a:gd name="connsiteY8" fmla="*/ 0 h 319469"/>
                      <a:gd name="connsiteX9" fmla="*/ 40196 w 397383"/>
                      <a:gd name="connsiteY9" fmla="*/ 70580 h 319469"/>
                      <a:gd name="connsiteX10" fmla="*/ 79439 w 397383"/>
                      <a:gd name="connsiteY10" fmla="*/ 60008 h 319469"/>
                      <a:gd name="connsiteX11" fmla="*/ 15240 w 397383"/>
                      <a:gd name="connsiteY11" fmla="*/ 158877 h 319469"/>
                      <a:gd name="connsiteX12" fmla="*/ 104775 w 397383"/>
                      <a:gd name="connsiteY12" fmla="*/ 148019 h 319469"/>
                      <a:gd name="connsiteX13" fmla="*/ 104775 w 397383"/>
                      <a:gd name="connsiteY13" fmla="*/ 243269 h 319469"/>
                      <a:gd name="connsiteX14" fmla="*/ 0 w 397383"/>
                      <a:gd name="connsiteY14" fmla="*/ 319469 h 319469"/>
                      <a:gd name="connsiteX15" fmla="*/ 397383 w 397383"/>
                      <a:gd name="connsiteY15" fmla="*/ 319469 h 319469"/>
                      <a:gd name="connsiteX16" fmla="*/ 268510 w 397383"/>
                      <a:gd name="connsiteY16" fmla="*/ 219075 h 319469"/>
                      <a:gd name="connsiteX17" fmla="*/ 133350 w 397383"/>
                      <a:gd name="connsiteY17" fmla="*/ 232124 h 319469"/>
                      <a:gd name="connsiteX18" fmla="*/ 133350 w 397383"/>
                      <a:gd name="connsiteY18" fmla="*/ 148019 h 319469"/>
                      <a:gd name="connsiteX19" fmla="*/ 238125 w 397383"/>
                      <a:gd name="connsiteY19" fmla="*/ 216694 h 319469"/>
                      <a:gd name="connsiteX20" fmla="*/ 133350 w 397383"/>
                      <a:gd name="connsiteY20"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05740 w 397383"/>
                      <a:gd name="connsiteY4" fmla="*/ 94964 h 319469"/>
                      <a:gd name="connsiteX5" fmla="*/ 211455 w 397383"/>
                      <a:gd name="connsiteY5" fmla="*/ 70771 h 319469"/>
                      <a:gd name="connsiteX6" fmla="*/ 58007 w 397383"/>
                      <a:gd name="connsiteY6" fmla="*/ 3524 h 319469"/>
                      <a:gd name="connsiteX7" fmla="*/ 86582 w 397383"/>
                      <a:gd name="connsiteY7" fmla="*/ 0 h 319469"/>
                      <a:gd name="connsiteX8" fmla="*/ 40196 w 397383"/>
                      <a:gd name="connsiteY8" fmla="*/ 70580 h 319469"/>
                      <a:gd name="connsiteX9" fmla="*/ 79439 w 397383"/>
                      <a:gd name="connsiteY9" fmla="*/ 60008 h 319469"/>
                      <a:gd name="connsiteX10" fmla="*/ 15240 w 397383"/>
                      <a:gd name="connsiteY10" fmla="*/ 158877 h 319469"/>
                      <a:gd name="connsiteX11" fmla="*/ 104775 w 397383"/>
                      <a:gd name="connsiteY11" fmla="*/ 148019 h 319469"/>
                      <a:gd name="connsiteX12" fmla="*/ 104775 w 397383"/>
                      <a:gd name="connsiteY12" fmla="*/ 243269 h 319469"/>
                      <a:gd name="connsiteX13" fmla="*/ 0 w 397383"/>
                      <a:gd name="connsiteY13" fmla="*/ 319469 h 319469"/>
                      <a:gd name="connsiteX14" fmla="*/ 397383 w 397383"/>
                      <a:gd name="connsiteY14" fmla="*/ 319469 h 319469"/>
                      <a:gd name="connsiteX15" fmla="*/ 268510 w 397383"/>
                      <a:gd name="connsiteY15" fmla="*/ 219075 h 319469"/>
                      <a:gd name="connsiteX16" fmla="*/ 133350 w 397383"/>
                      <a:gd name="connsiteY16" fmla="*/ 232124 h 319469"/>
                      <a:gd name="connsiteX17" fmla="*/ 133350 w 397383"/>
                      <a:gd name="connsiteY17" fmla="*/ 148019 h 319469"/>
                      <a:gd name="connsiteX18" fmla="*/ 238125 w 397383"/>
                      <a:gd name="connsiteY18" fmla="*/ 216694 h 319469"/>
                      <a:gd name="connsiteX19" fmla="*/ 133350 w 397383"/>
                      <a:gd name="connsiteY19"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211455 w 397383"/>
                      <a:gd name="connsiteY4" fmla="*/ 70771 h 319469"/>
                      <a:gd name="connsiteX5" fmla="*/ 58007 w 397383"/>
                      <a:gd name="connsiteY5" fmla="*/ 3524 h 319469"/>
                      <a:gd name="connsiteX6" fmla="*/ 86582 w 397383"/>
                      <a:gd name="connsiteY6" fmla="*/ 0 h 319469"/>
                      <a:gd name="connsiteX7" fmla="*/ 40196 w 397383"/>
                      <a:gd name="connsiteY7" fmla="*/ 70580 h 319469"/>
                      <a:gd name="connsiteX8" fmla="*/ 79439 w 397383"/>
                      <a:gd name="connsiteY8" fmla="*/ 60008 h 319469"/>
                      <a:gd name="connsiteX9" fmla="*/ 15240 w 397383"/>
                      <a:gd name="connsiteY9" fmla="*/ 158877 h 319469"/>
                      <a:gd name="connsiteX10" fmla="*/ 104775 w 397383"/>
                      <a:gd name="connsiteY10" fmla="*/ 148019 h 319469"/>
                      <a:gd name="connsiteX11" fmla="*/ 104775 w 397383"/>
                      <a:gd name="connsiteY11" fmla="*/ 243269 h 319469"/>
                      <a:gd name="connsiteX12" fmla="*/ 0 w 397383"/>
                      <a:gd name="connsiteY12" fmla="*/ 319469 h 319469"/>
                      <a:gd name="connsiteX13" fmla="*/ 397383 w 397383"/>
                      <a:gd name="connsiteY13" fmla="*/ 319469 h 319469"/>
                      <a:gd name="connsiteX14" fmla="*/ 268510 w 397383"/>
                      <a:gd name="connsiteY14" fmla="*/ 219075 h 319469"/>
                      <a:gd name="connsiteX15" fmla="*/ 133350 w 397383"/>
                      <a:gd name="connsiteY15" fmla="*/ 232124 h 319469"/>
                      <a:gd name="connsiteX16" fmla="*/ 133350 w 397383"/>
                      <a:gd name="connsiteY16" fmla="*/ 148019 h 319469"/>
                      <a:gd name="connsiteX17" fmla="*/ 238125 w 397383"/>
                      <a:gd name="connsiteY17" fmla="*/ 216694 h 319469"/>
                      <a:gd name="connsiteX18" fmla="*/ 133350 w 397383"/>
                      <a:gd name="connsiteY18" fmla="*/ 232124 h 319469"/>
                      <a:gd name="connsiteX0" fmla="*/ 268510 w 397383"/>
                      <a:gd name="connsiteY0" fmla="*/ 219075 h 319469"/>
                      <a:gd name="connsiteX1" fmla="*/ 266700 w 397383"/>
                      <a:gd name="connsiteY1" fmla="*/ 219075 h 319469"/>
                      <a:gd name="connsiteX2" fmla="*/ 266700 w 397383"/>
                      <a:gd name="connsiteY2" fmla="*/ 186119 h 319469"/>
                      <a:gd name="connsiteX3" fmla="*/ 247650 w 397383"/>
                      <a:gd name="connsiteY3" fmla="*/ 33719 h 319469"/>
                      <a:gd name="connsiteX4" fmla="*/ 58007 w 397383"/>
                      <a:gd name="connsiteY4" fmla="*/ 3524 h 319469"/>
                      <a:gd name="connsiteX5" fmla="*/ 86582 w 397383"/>
                      <a:gd name="connsiteY5" fmla="*/ 0 h 319469"/>
                      <a:gd name="connsiteX6" fmla="*/ 40196 w 397383"/>
                      <a:gd name="connsiteY6" fmla="*/ 70580 h 319469"/>
                      <a:gd name="connsiteX7" fmla="*/ 79439 w 397383"/>
                      <a:gd name="connsiteY7" fmla="*/ 60008 h 319469"/>
                      <a:gd name="connsiteX8" fmla="*/ 15240 w 397383"/>
                      <a:gd name="connsiteY8" fmla="*/ 158877 h 319469"/>
                      <a:gd name="connsiteX9" fmla="*/ 104775 w 397383"/>
                      <a:gd name="connsiteY9" fmla="*/ 148019 h 319469"/>
                      <a:gd name="connsiteX10" fmla="*/ 104775 w 397383"/>
                      <a:gd name="connsiteY10" fmla="*/ 243269 h 319469"/>
                      <a:gd name="connsiteX11" fmla="*/ 0 w 397383"/>
                      <a:gd name="connsiteY11" fmla="*/ 319469 h 319469"/>
                      <a:gd name="connsiteX12" fmla="*/ 397383 w 397383"/>
                      <a:gd name="connsiteY12" fmla="*/ 319469 h 319469"/>
                      <a:gd name="connsiteX13" fmla="*/ 268510 w 397383"/>
                      <a:gd name="connsiteY13" fmla="*/ 219075 h 319469"/>
                      <a:gd name="connsiteX14" fmla="*/ 133350 w 397383"/>
                      <a:gd name="connsiteY14" fmla="*/ 232124 h 319469"/>
                      <a:gd name="connsiteX15" fmla="*/ 133350 w 397383"/>
                      <a:gd name="connsiteY15" fmla="*/ 148019 h 319469"/>
                      <a:gd name="connsiteX16" fmla="*/ 238125 w 397383"/>
                      <a:gd name="connsiteY16" fmla="*/ 216694 h 319469"/>
                      <a:gd name="connsiteX17" fmla="*/ 133350 w 397383"/>
                      <a:gd name="connsiteY17" fmla="*/ 232124 h 319469"/>
                      <a:gd name="connsiteX0" fmla="*/ 268510 w 397383"/>
                      <a:gd name="connsiteY0" fmla="*/ 215551 h 315945"/>
                      <a:gd name="connsiteX1" fmla="*/ 266700 w 397383"/>
                      <a:gd name="connsiteY1" fmla="*/ 215551 h 315945"/>
                      <a:gd name="connsiteX2" fmla="*/ 266700 w 397383"/>
                      <a:gd name="connsiteY2" fmla="*/ 182595 h 315945"/>
                      <a:gd name="connsiteX3" fmla="*/ 247650 w 397383"/>
                      <a:gd name="connsiteY3" fmla="*/ 30195 h 315945"/>
                      <a:gd name="connsiteX4" fmla="*/ 58007 w 397383"/>
                      <a:gd name="connsiteY4" fmla="*/ 0 h 315945"/>
                      <a:gd name="connsiteX5" fmla="*/ 40196 w 397383"/>
                      <a:gd name="connsiteY5" fmla="*/ 67056 h 315945"/>
                      <a:gd name="connsiteX6" fmla="*/ 79439 w 397383"/>
                      <a:gd name="connsiteY6" fmla="*/ 56484 h 315945"/>
                      <a:gd name="connsiteX7" fmla="*/ 15240 w 397383"/>
                      <a:gd name="connsiteY7" fmla="*/ 155353 h 315945"/>
                      <a:gd name="connsiteX8" fmla="*/ 104775 w 397383"/>
                      <a:gd name="connsiteY8" fmla="*/ 144495 h 315945"/>
                      <a:gd name="connsiteX9" fmla="*/ 104775 w 397383"/>
                      <a:gd name="connsiteY9" fmla="*/ 239745 h 315945"/>
                      <a:gd name="connsiteX10" fmla="*/ 0 w 397383"/>
                      <a:gd name="connsiteY10" fmla="*/ 315945 h 315945"/>
                      <a:gd name="connsiteX11" fmla="*/ 397383 w 397383"/>
                      <a:gd name="connsiteY11" fmla="*/ 315945 h 315945"/>
                      <a:gd name="connsiteX12" fmla="*/ 268510 w 397383"/>
                      <a:gd name="connsiteY12" fmla="*/ 215551 h 315945"/>
                      <a:gd name="connsiteX13" fmla="*/ 133350 w 397383"/>
                      <a:gd name="connsiteY13" fmla="*/ 228600 h 315945"/>
                      <a:gd name="connsiteX14" fmla="*/ 133350 w 397383"/>
                      <a:gd name="connsiteY14" fmla="*/ 144495 h 315945"/>
                      <a:gd name="connsiteX15" fmla="*/ 238125 w 397383"/>
                      <a:gd name="connsiteY15" fmla="*/ 213170 h 315945"/>
                      <a:gd name="connsiteX16" fmla="*/ 133350 w 397383"/>
                      <a:gd name="connsiteY16" fmla="*/ 228600 h 315945"/>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40196 w 397383"/>
                      <a:gd name="connsiteY4" fmla="*/ 36861 h 285750"/>
                      <a:gd name="connsiteX5" fmla="*/ 79439 w 397383"/>
                      <a:gd name="connsiteY5" fmla="*/ 26289 h 285750"/>
                      <a:gd name="connsiteX6" fmla="*/ 15240 w 397383"/>
                      <a:gd name="connsiteY6" fmla="*/ 125158 h 285750"/>
                      <a:gd name="connsiteX7" fmla="*/ 104775 w 397383"/>
                      <a:gd name="connsiteY7" fmla="*/ 114300 h 285750"/>
                      <a:gd name="connsiteX8" fmla="*/ 104775 w 397383"/>
                      <a:gd name="connsiteY8" fmla="*/ 209550 h 285750"/>
                      <a:gd name="connsiteX9" fmla="*/ 0 w 397383"/>
                      <a:gd name="connsiteY9" fmla="*/ 285750 h 285750"/>
                      <a:gd name="connsiteX10" fmla="*/ 397383 w 397383"/>
                      <a:gd name="connsiteY10" fmla="*/ 285750 h 285750"/>
                      <a:gd name="connsiteX11" fmla="*/ 268510 w 397383"/>
                      <a:gd name="connsiteY11" fmla="*/ 185356 h 285750"/>
                      <a:gd name="connsiteX12" fmla="*/ 133350 w 397383"/>
                      <a:gd name="connsiteY12" fmla="*/ 198405 h 285750"/>
                      <a:gd name="connsiteX13" fmla="*/ 133350 w 397383"/>
                      <a:gd name="connsiteY13" fmla="*/ 114300 h 285750"/>
                      <a:gd name="connsiteX14" fmla="*/ 238125 w 397383"/>
                      <a:gd name="connsiteY14" fmla="*/ 182975 h 285750"/>
                      <a:gd name="connsiteX15" fmla="*/ 133350 w 397383"/>
                      <a:gd name="connsiteY15"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79439 w 397383"/>
                      <a:gd name="connsiteY4" fmla="*/ 26289 h 285750"/>
                      <a:gd name="connsiteX5" fmla="*/ 15240 w 397383"/>
                      <a:gd name="connsiteY5" fmla="*/ 125158 h 285750"/>
                      <a:gd name="connsiteX6" fmla="*/ 104775 w 397383"/>
                      <a:gd name="connsiteY6" fmla="*/ 114300 h 285750"/>
                      <a:gd name="connsiteX7" fmla="*/ 104775 w 397383"/>
                      <a:gd name="connsiteY7" fmla="*/ 209550 h 285750"/>
                      <a:gd name="connsiteX8" fmla="*/ 0 w 397383"/>
                      <a:gd name="connsiteY8" fmla="*/ 285750 h 285750"/>
                      <a:gd name="connsiteX9" fmla="*/ 397383 w 397383"/>
                      <a:gd name="connsiteY9" fmla="*/ 285750 h 285750"/>
                      <a:gd name="connsiteX10" fmla="*/ 268510 w 397383"/>
                      <a:gd name="connsiteY10" fmla="*/ 185356 h 285750"/>
                      <a:gd name="connsiteX11" fmla="*/ 133350 w 397383"/>
                      <a:gd name="connsiteY11" fmla="*/ 198405 h 285750"/>
                      <a:gd name="connsiteX12" fmla="*/ 133350 w 397383"/>
                      <a:gd name="connsiteY12" fmla="*/ 114300 h 285750"/>
                      <a:gd name="connsiteX13" fmla="*/ 238125 w 397383"/>
                      <a:gd name="connsiteY13" fmla="*/ 182975 h 285750"/>
                      <a:gd name="connsiteX14" fmla="*/ 133350 w 397383"/>
                      <a:gd name="connsiteY14"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5240 w 397383"/>
                      <a:gd name="connsiteY4" fmla="*/ 125158 h 285750"/>
                      <a:gd name="connsiteX5" fmla="*/ 104775 w 397383"/>
                      <a:gd name="connsiteY5" fmla="*/ 114300 h 285750"/>
                      <a:gd name="connsiteX6" fmla="*/ 104775 w 397383"/>
                      <a:gd name="connsiteY6" fmla="*/ 209550 h 285750"/>
                      <a:gd name="connsiteX7" fmla="*/ 0 w 397383"/>
                      <a:gd name="connsiteY7" fmla="*/ 285750 h 285750"/>
                      <a:gd name="connsiteX8" fmla="*/ 397383 w 397383"/>
                      <a:gd name="connsiteY8" fmla="*/ 285750 h 285750"/>
                      <a:gd name="connsiteX9" fmla="*/ 268510 w 397383"/>
                      <a:gd name="connsiteY9" fmla="*/ 185356 h 285750"/>
                      <a:gd name="connsiteX10" fmla="*/ 133350 w 397383"/>
                      <a:gd name="connsiteY10" fmla="*/ 198405 h 285750"/>
                      <a:gd name="connsiteX11" fmla="*/ 133350 w 397383"/>
                      <a:gd name="connsiteY11" fmla="*/ 114300 h 285750"/>
                      <a:gd name="connsiteX12" fmla="*/ 238125 w 397383"/>
                      <a:gd name="connsiteY12" fmla="*/ 182975 h 285750"/>
                      <a:gd name="connsiteX13" fmla="*/ 133350 w 397383"/>
                      <a:gd name="connsiteY13"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114300 h 285750"/>
                      <a:gd name="connsiteX5" fmla="*/ 104775 w 397383"/>
                      <a:gd name="connsiteY5" fmla="*/ 209550 h 285750"/>
                      <a:gd name="connsiteX6" fmla="*/ 0 w 397383"/>
                      <a:gd name="connsiteY6" fmla="*/ 285750 h 285750"/>
                      <a:gd name="connsiteX7" fmla="*/ 397383 w 397383"/>
                      <a:gd name="connsiteY7" fmla="*/ 285750 h 285750"/>
                      <a:gd name="connsiteX8" fmla="*/ 268510 w 397383"/>
                      <a:gd name="connsiteY8" fmla="*/ 185356 h 285750"/>
                      <a:gd name="connsiteX9" fmla="*/ 133350 w 397383"/>
                      <a:gd name="connsiteY9" fmla="*/ 198405 h 285750"/>
                      <a:gd name="connsiteX10" fmla="*/ 133350 w 397383"/>
                      <a:gd name="connsiteY10" fmla="*/ 114300 h 285750"/>
                      <a:gd name="connsiteX11" fmla="*/ 238125 w 397383"/>
                      <a:gd name="connsiteY11" fmla="*/ 182975 h 285750"/>
                      <a:gd name="connsiteX12" fmla="*/ 133350 w 397383"/>
                      <a:gd name="connsiteY12" fmla="*/ 198405 h 285750"/>
                      <a:gd name="connsiteX0" fmla="*/ 268510 w 397383"/>
                      <a:gd name="connsiteY0" fmla="*/ 185356 h 285750"/>
                      <a:gd name="connsiteX1" fmla="*/ 266700 w 397383"/>
                      <a:gd name="connsiteY1" fmla="*/ 185356 h 285750"/>
                      <a:gd name="connsiteX2" fmla="*/ 266700 w 397383"/>
                      <a:gd name="connsiteY2" fmla="*/ 152400 h 285750"/>
                      <a:gd name="connsiteX3" fmla="*/ 247650 w 397383"/>
                      <a:gd name="connsiteY3" fmla="*/ 0 h 285750"/>
                      <a:gd name="connsiteX4" fmla="*/ 104775 w 397383"/>
                      <a:gd name="connsiteY4" fmla="*/ 209550 h 285750"/>
                      <a:gd name="connsiteX5" fmla="*/ 0 w 397383"/>
                      <a:gd name="connsiteY5" fmla="*/ 285750 h 285750"/>
                      <a:gd name="connsiteX6" fmla="*/ 397383 w 397383"/>
                      <a:gd name="connsiteY6" fmla="*/ 285750 h 285750"/>
                      <a:gd name="connsiteX7" fmla="*/ 268510 w 397383"/>
                      <a:gd name="connsiteY7" fmla="*/ 185356 h 285750"/>
                      <a:gd name="connsiteX8" fmla="*/ 133350 w 397383"/>
                      <a:gd name="connsiteY8" fmla="*/ 198405 h 285750"/>
                      <a:gd name="connsiteX9" fmla="*/ 133350 w 397383"/>
                      <a:gd name="connsiteY9" fmla="*/ 114300 h 285750"/>
                      <a:gd name="connsiteX10" fmla="*/ 238125 w 397383"/>
                      <a:gd name="connsiteY10" fmla="*/ 182975 h 285750"/>
                      <a:gd name="connsiteX11" fmla="*/ 133350 w 397383"/>
                      <a:gd name="connsiteY11"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33350 w 397383"/>
                      <a:gd name="connsiteY7" fmla="*/ 198405 h 285750"/>
                      <a:gd name="connsiteX8" fmla="*/ 133350 w 397383"/>
                      <a:gd name="connsiteY8" fmla="*/ 114300 h 285750"/>
                      <a:gd name="connsiteX9" fmla="*/ 238125 w 397383"/>
                      <a:gd name="connsiteY9" fmla="*/ 182975 h 285750"/>
                      <a:gd name="connsiteX10" fmla="*/ 133350 w 397383"/>
                      <a:gd name="connsiteY10" fmla="*/ 198405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71450 w 397383"/>
                      <a:gd name="connsiteY7" fmla="*/ 162210 h 285750"/>
                      <a:gd name="connsiteX8" fmla="*/ 133350 w 397383"/>
                      <a:gd name="connsiteY8" fmla="*/ 114300 h 285750"/>
                      <a:gd name="connsiteX9" fmla="*/ 238125 w 397383"/>
                      <a:gd name="connsiteY9" fmla="*/ 182975 h 285750"/>
                      <a:gd name="connsiteX10" fmla="*/ 171450 w 397383"/>
                      <a:gd name="connsiteY10" fmla="*/ 162210 h 285750"/>
                      <a:gd name="connsiteX0" fmla="*/ 268510 w 397383"/>
                      <a:gd name="connsiteY0" fmla="*/ 185356 h 285750"/>
                      <a:gd name="connsiteX1" fmla="*/ 266700 w 397383"/>
                      <a:gd name="connsiteY1" fmla="*/ 185356 h 285750"/>
                      <a:gd name="connsiteX2" fmla="*/ 247650 w 397383"/>
                      <a:gd name="connsiteY2" fmla="*/ 0 h 285750"/>
                      <a:gd name="connsiteX3" fmla="*/ 104775 w 397383"/>
                      <a:gd name="connsiteY3" fmla="*/ 209550 h 285750"/>
                      <a:gd name="connsiteX4" fmla="*/ 0 w 397383"/>
                      <a:gd name="connsiteY4" fmla="*/ 285750 h 285750"/>
                      <a:gd name="connsiteX5" fmla="*/ 397383 w 397383"/>
                      <a:gd name="connsiteY5" fmla="*/ 285750 h 285750"/>
                      <a:gd name="connsiteX6" fmla="*/ 268510 w 397383"/>
                      <a:gd name="connsiteY6" fmla="*/ 185356 h 285750"/>
                      <a:gd name="connsiteX7" fmla="*/ 184785 w 397383"/>
                      <a:gd name="connsiteY7" fmla="*/ 190785 h 285750"/>
                      <a:gd name="connsiteX8" fmla="*/ 133350 w 397383"/>
                      <a:gd name="connsiteY8" fmla="*/ 114300 h 285750"/>
                      <a:gd name="connsiteX9" fmla="*/ 238125 w 397383"/>
                      <a:gd name="connsiteY9" fmla="*/ 182975 h 285750"/>
                      <a:gd name="connsiteX10" fmla="*/ 184785 w 397383"/>
                      <a:gd name="connsiteY10" fmla="*/ 190785 h 2857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38125 w 397383"/>
                      <a:gd name="connsiteY9" fmla="*/ 6867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84785 w 397383"/>
                      <a:gd name="connsiteY7" fmla="*/ 76485 h 171450"/>
                      <a:gd name="connsiteX8" fmla="*/ 133350 w 397383"/>
                      <a:gd name="connsiteY8" fmla="*/ 0 h 171450"/>
                      <a:gd name="connsiteX9" fmla="*/ 240030 w 397383"/>
                      <a:gd name="connsiteY9" fmla="*/ 26765 h 171450"/>
                      <a:gd name="connsiteX10" fmla="*/ 184785 w 397383"/>
                      <a:gd name="connsiteY10" fmla="*/ 7648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240030 w 397383"/>
                      <a:gd name="connsiteY7" fmla="*/ 46005 h 171450"/>
                      <a:gd name="connsiteX8" fmla="*/ 133350 w 397383"/>
                      <a:gd name="connsiteY8" fmla="*/ 0 h 171450"/>
                      <a:gd name="connsiteX9" fmla="*/ 240030 w 397383"/>
                      <a:gd name="connsiteY9" fmla="*/ 26765 h 171450"/>
                      <a:gd name="connsiteX10" fmla="*/ 240030 w 397383"/>
                      <a:gd name="connsiteY10" fmla="*/ 46005 h 171450"/>
                      <a:gd name="connsiteX0" fmla="*/ 268510 w 397383"/>
                      <a:gd name="connsiteY0" fmla="*/ 71056 h 171450"/>
                      <a:gd name="connsiteX1" fmla="*/ 266700 w 397383"/>
                      <a:gd name="connsiteY1" fmla="*/ 71056 h 171450"/>
                      <a:gd name="connsiteX2" fmla="*/ 146685 w 397383"/>
                      <a:gd name="connsiteY2" fmla="*/ 60960 h 171450"/>
                      <a:gd name="connsiteX3" fmla="*/ 104775 w 397383"/>
                      <a:gd name="connsiteY3" fmla="*/ 95250 h 171450"/>
                      <a:gd name="connsiteX4" fmla="*/ 0 w 397383"/>
                      <a:gd name="connsiteY4" fmla="*/ 171450 h 171450"/>
                      <a:gd name="connsiteX5" fmla="*/ 397383 w 397383"/>
                      <a:gd name="connsiteY5" fmla="*/ 171450 h 171450"/>
                      <a:gd name="connsiteX6" fmla="*/ 268510 w 397383"/>
                      <a:gd name="connsiteY6" fmla="*/ 71056 h 171450"/>
                      <a:gd name="connsiteX7" fmla="*/ 169545 w 397383"/>
                      <a:gd name="connsiteY7" fmla="*/ 53625 h 171450"/>
                      <a:gd name="connsiteX8" fmla="*/ 133350 w 397383"/>
                      <a:gd name="connsiteY8" fmla="*/ 0 h 171450"/>
                      <a:gd name="connsiteX9" fmla="*/ 240030 w 397383"/>
                      <a:gd name="connsiteY9" fmla="*/ 26765 h 171450"/>
                      <a:gd name="connsiteX10" fmla="*/ 169545 w 397383"/>
                      <a:gd name="connsiteY10" fmla="*/ 53625 h 171450"/>
                      <a:gd name="connsiteX0" fmla="*/ 268510 w 397383"/>
                      <a:gd name="connsiteY0" fmla="*/ 90106 h 190500"/>
                      <a:gd name="connsiteX1" fmla="*/ 266700 w 397383"/>
                      <a:gd name="connsiteY1" fmla="*/ 90106 h 190500"/>
                      <a:gd name="connsiteX2" fmla="*/ 146685 w 397383"/>
                      <a:gd name="connsiteY2" fmla="*/ 80010 h 190500"/>
                      <a:gd name="connsiteX3" fmla="*/ 104775 w 397383"/>
                      <a:gd name="connsiteY3" fmla="*/ 114300 h 190500"/>
                      <a:gd name="connsiteX4" fmla="*/ 0 w 397383"/>
                      <a:gd name="connsiteY4" fmla="*/ 190500 h 190500"/>
                      <a:gd name="connsiteX5" fmla="*/ 397383 w 397383"/>
                      <a:gd name="connsiteY5" fmla="*/ 190500 h 190500"/>
                      <a:gd name="connsiteX6" fmla="*/ 268510 w 397383"/>
                      <a:gd name="connsiteY6" fmla="*/ 90106 h 190500"/>
                      <a:gd name="connsiteX7" fmla="*/ 169545 w 397383"/>
                      <a:gd name="connsiteY7" fmla="*/ 72675 h 190500"/>
                      <a:gd name="connsiteX8" fmla="*/ 215265 w 397383"/>
                      <a:gd name="connsiteY8" fmla="*/ 0 h 190500"/>
                      <a:gd name="connsiteX9" fmla="*/ 240030 w 397383"/>
                      <a:gd name="connsiteY9" fmla="*/ 45815 h 190500"/>
                      <a:gd name="connsiteX10" fmla="*/ 169545 w 397383"/>
                      <a:gd name="connsiteY10" fmla="*/ 72675 h 190500"/>
                      <a:gd name="connsiteX0" fmla="*/ 268510 w 397383"/>
                      <a:gd name="connsiteY0" fmla="*/ 44333 h 144727"/>
                      <a:gd name="connsiteX1" fmla="*/ 266700 w 397383"/>
                      <a:gd name="connsiteY1" fmla="*/ 44333 h 144727"/>
                      <a:gd name="connsiteX2" fmla="*/ 146685 w 397383"/>
                      <a:gd name="connsiteY2" fmla="*/ 34237 h 144727"/>
                      <a:gd name="connsiteX3" fmla="*/ 104775 w 397383"/>
                      <a:gd name="connsiteY3" fmla="*/ 68527 h 144727"/>
                      <a:gd name="connsiteX4" fmla="*/ 0 w 397383"/>
                      <a:gd name="connsiteY4" fmla="*/ 144727 h 144727"/>
                      <a:gd name="connsiteX5" fmla="*/ 397383 w 397383"/>
                      <a:gd name="connsiteY5" fmla="*/ 144727 h 144727"/>
                      <a:gd name="connsiteX6" fmla="*/ 268510 w 397383"/>
                      <a:gd name="connsiteY6" fmla="*/ 44333 h 144727"/>
                      <a:gd name="connsiteX7" fmla="*/ 169545 w 397383"/>
                      <a:gd name="connsiteY7" fmla="*/ 26902 h 144727"/>
                      <a:gd name="connsiteX8" fmla="*/ 270510 w 397383"/>
                      <a:gd name="connsiteY8" fmla="*/ 9472 h 144727"/>
                      <a:gd name="connsiteX9" fmla="*/ 240030 w 397383"/>
                      <a:gd name="connsiteY9" fmla="*/ 42 h 144727"/>
                      <a:gd name="connsiteX10" fmla="*/ 169545 w 397383"/>
                      <a:gd name="connsiteY10" fmla="*/ 26902 h 144727"/>
                      <a:gd name="connsiteX0" fmla="*/ 268510 w 397383"/>
                      <a:gd name="connsiteY0" fmla="*/ 78595 h 178989"/>
                      <a:gd name="connsiteX1" fmla="*/ 266700 w 397383"/>
                      <a:gd name="connsiteY1" fmla="*/ 78595 h 178989"/>
                      <a:gd name="connsiteX2" fmla="*/ 146685 w 397383"/>
                      <a:gd name="connsiteY2" fmla="*/ 68499 h 178989"/>
                      <a:gd name="connsiteX3" fmla="*/ 104775 w 397383"/>
                      <a:gd name="connsiteY3" fmla="*/ 102789 h 178989"/>
                      <a:gd name="connsiteX4" fmla="*/ 0 w 397383"/>
                      <a:gd name="connsiteY4" fmla="*/ 178989 h 178989"/>
                      <a:gd name="connsiteX5" fmla="*/ 397383 w 397383"/>
                      <a:gd name="connsiteY5" fmla="*/ 178989 h 178989"/>
                      <a:gd name="connsiteX6" fmla="*/ 268510 w 397383"/>
                      <a:gd name="connsiteY6" fmla="*/ 78595 h 178989"/>
                      <a:gd name="connsiteX7" fmla="*/ 169545 w 397383"/>
                      <a:gd name="connsiteY7" fmla="*/ 61164 h 178989"/>
                      <a:gd name="connsiteX8" fmla="*/ 270510 w 397383"/>
                      <a:gd name="connsiteY8" fmla="*/ 43734 h 178989"/>
                      <a:gd name="connsiteX9" fmla="*/ 198120 w 397383"/>
                      <a:gd name="connsiteY9" fmla="*/ 14 h 178989"/>
                      <a:gd name="connsiteX10" fmla="*/ 169545 w 397383"/>
                      <a:gd name="connsiteY10" fmla="*/ 61164 h 178989"/>
                      <a:gd name="connsiteX0" fmla="*/ 268510 w 397383"/>
                      <a:gd name="connsiteY0" fmla="*/ 78592 h 178986"/>
                      <a:gd name="connsiteX1" fmla="*/ 266700 w 397383"/>
                      <a:gd name="connsiteY1" fmla="*/ 78592 h 178986"/>
                      <a:gd name="connsiteX2" fmla="*/ 146685 w 397383"/>
                      <a:gd name="connsiteY2" fmla="*/ 68496 h 178986"/>
                      <a:gd name="connsiteX3" fmla="*/ 104775 w 397383"/>
                      <a:gd name="connsiteY3" fmla="*/ 102786 h 178986"/>
                      <a:gd name="connsiteX4" fmla="*/ 0 w 397383"/>
                      <a:gd name="connsiteY4" fmla="*/ 178986 h 178986"/>
                      <a:gd name="connsiteX5" fmla="*/ 397383 w 397383"/>
                      <a:gd name="connsiteY5" fmla="*/ 178986 h 178986"/>
                      <a:gd name="connsiteX6" fmla="*/ 268510 w 397383"/>
                      <a:gd name="connsiteY6" fmla="*/ 78592 h 178986"/>
                      <a:gd name="connsiteX7" fmla="*/ 289560 w 397383"/>
                      <a:gd name="connsiteY7" fmla="*/ 82116 h 178986"/>
                      <a:gd name="connsiteX8" fmla="*/ 270510 w 397383"/>
                      <a:gd name="connsiteY8" fmla="*/ 43731 h 178986"/>
                      <a:gd name="connsiteX9" fmla="*/ 198120 w 397383"/>
                      <a:gd name="connsiteY9" fmla="*/ 11 h 178986"/>
                      <a:gd name="connsiteX10" fmla="*/ 289560 w 397383"/>
                      <a:gd name="connsiteY10" fmla="*/ 82116 h 178986"/>
                      <a:gd name="connsiteX0" fmla="*/ 268510 w 397383"/>
                      <a:gd name="connsiteY0" fmla="*/ 78596 h 178990"/>
                      <a:gd name="connsiteX1" fmla="*/ 266700 w 397383"/>
                      <a:gd name="connsiteY1" fmla="*/ 78596 h 178990"/>
                      <a:gd name="connsiteX2" fmla="*/ 146685 w 397383"/>
                      <a:gd name="connsiteY2" fmla="*/ 68500 h 178990"/>
                      <a:gd name="connsiteX3" fmla="*/ 104775 w 397383"/>
                      <a:gd name="connsiteY3" fmla="*/ 102790 h 178990"/>
                      <a:gd name="connsiteX4" fmla="*/ 0 w 397383"/>
                      <a:gd name="connsiteY4" fmla="*/ 178990 h 178990"/>
                      <a:gd name="connsiteX5" fmla="*/ 397383 w 397383"/>
                      <a:gd name="connsiteY5" fmla="*/ 178990 h 178990"/>
                      <a:gd name="connsiteX6" fmla="*/ 268510 w 397383"/>
                      <a:gd name="connsiteY6" fmla="*/ 78596 h 178990"/>
                      <a:gd name="connsiteX7" fmla="*/ 156210 w 397383"/>
                      <a:gd name="connsiteY7" fmla="*/ 55450 h 178990"/>
                      <a:gd name="connsiteX8" fmla="*/ 270510 w 397383"/>
                      <a:gd name="connsiteY8" fmla="*/ 43735 h 178990"/>
                      <a:gd name="connsiteX9" fmla="*/ 198120 w 397383"/>
                      <a:gd name="connsiteY9" fmla="*/ 15 h 178990"/>
                      <a:gd name="connsiteX10" fmla="*/ 156210 w 397383"/>
                      <a:gd name="connsiteY10" fmla="*/ 55450 h 178990"/>
                      <a:gd name="connsiteX0" fmla="*/ 268510 w 397383"/>
                      <a:gd name="connsiteY0" fmla="*/ 78581 h 178975"/>
                      <a:gd name="connsiteX1" fmla="*/ 266700 w 397383"/>
                      <a:gd name="connsiteY1" fmla="*/ 78581 h 178975"/>
                      <a:gd name="connsiteX2" fmla="*/ 146685 w 397383"/>
                      <a:gd name="connsiteY2" fmla="*/ 68485 h 178975"/>
                      <a:gd name="connsiteX3" fmla="*/ 104775 w 397383"/>
                      <a:gd name="connsiteY3" fmla="*/ 102775 h 178975"/>
                      <a:gd name="connsiteX4" fmla="*/ 0 w 397383"/>
                      <a:gd name="connsiteY4" fmla="*/ 178975 h 178975"/>
                      <a:gd name="connsiteX5" fmla="*/ 397383 w 397383"/>
                      <a:gd name="connsiteY5" fmla="*/ 178975 h 178975"/>
                      <a:gd name="connsiteX6" fmla="*/ 268510 w 397383"/>
                      <a:gd name="connsiteY6" fmla="*/ 78581 h 178975"/>
                      <a:gd name="connsiteX7" fmla="*/ 198120 w 397383"/>
                      <a:gd name="connsiteY7" fmla="*/ 0 h 178975"/>
                      <a:gd name="connsiteX8" fmla="*/ 270510 w 397383"/>
                      <a:gd name="connsiteY8" fmla="*/ 43720 h 178975"/>
                      <a:gd name="connsiteX9" fmla="*/ 198120 w 397383"/>
                      <a:gd name="connsiteY9" fmla="*/ 0 h 178975"/>
                      <a:gd name="connsiteX0" fmla="*/ 268510 w 397383"/>
                      <a:gd name="connsiteY0" fmla="*/ 10096 h 110490"/>
                      <a:gd name="connsiteX1" fmla="*/ 266700 w 397383"/>
                      <a:gd name="connsiteY1" fmla="*/ 10096 h 110490"/>
                      <a:gd name="connsiteX2" fmla="*/ 146685 w 397383"/>
                      <a:gd name="connsiteY2" fmla="*/ 0 h 110490"/>
                      <a:gd name="connsiteX3" fmla="*/ 104775 w 397383"/>
                      <a:gd name="connsiteY3" fmla="*/ 34290 h 110490"/>
                      <a:gd name="connsiteX4" fmla="*/ 0 w 397383"/>
                      <a:gd name="connsiteY4" fmla="*/ 110490 h 110490"/>
                      <a:gd name="connsiteX5" fmla="*/ 397383 w 397383"/>
                      <a:gd name="connsiteY5" fmla="*/ 110490 h 110490"/>
                      <a:gd name="connsiteX6" fmla="*/ 268510 w 397383"/>
                      <a:gd name="connsiteY6" fmla="*/ 10096 h 110490"/>
                      <a:gd name="connsiteX0" fmla="*/ 268510 w 397383"/>
                      <a:gd name="connsiteY0" fmla="*/ 14805 h 115199"/>
                      <a:gd name="connsiteX1" fmla="*/ 266700 w 397383"/>
                      <a:gd name="connsiteY1" fmla="*/ 14805 h 115199"/>
                      <a:gd name="connsiteX2" fmla="*/ 146685 w 397383"/>
                      <a:gd name="connsiteY2" fmla="*/ 4709 h 115199"/>
                      <a:gd name="connsiteX3" fmla="*/ 104775 w 397383"/>
                      <a:gd name="connsiteY3" fmla="*/ 38999 h 115199"/>
                      <a:gd name="connsiteX4" fmla="*/ 0 w 397383"/>
                      <a:gd name="connsiteY4" fmla="*/ 115199 h 115199"/>
                      <a:gd name="connsiteX5" fmla="*/ 397383 w 397383"/>
                      <a:gd name="connsiteY5" fmla="*/ 115199 h 115199"/>
                      <a:gd name="connsiteX6" fmla="*/ 268510 w 397383"/>
                      <a:gd name="connsiteY6" fmla="*/ 14805 h 115199"/>
                      <a:gd name="connsiteX0" fmla="*/ 268510 w 397383"/>
                      <a:gd name="connsiteY0" fmla="*/ 0 h 100394"/>
                      <a:gd name="connsiteX1" fmla="*/ 266700 w 397383"/>
                      <a:gd name="connsiteY1" fmla="*/ 0 h 100394"/>
                      <a:gd name="connsiteX2" fmla="*/ 104775 w 397383"/>
                      <a:gd name="connsiteY2" fmla="*/ 24194 h 100394"/>
                      <a:gd name="connsiteX3" fmla="*/ 0 w 397383"/>
                      <a:gd name="connsiteY3" fmla="*/ 100394 h 100394"/>
                      <a:gd name="connsiteX4" fmla="*/ 397383 w 397383"/>
                      <a:gd name="connsiteY4" fmla="*/ 100394 h 100394"/>
                      <a:gd name="connsiteX5" fmla="*/ 268510 w 397383"/>
                      <a:gd name="connsiteY5" fmla="*/ 0 h 100394"/>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268510 w 397383"/>
                      <a:gd name="connsiteY0" fmla="*/ 14296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268510 w 397383"/>
                      <a:gd name="connsiteY5" fmla="*/ 14296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4771 h 114690"/>
                      <a:gd name="connsiteX1" fmla="*/ 266700 w 397383"/>
                      <a:gd name="connsiteY1" fmla="*/ 14296 h 114690"/>
                      <a:gd name="connsiteX2" fmla="*/ 104775 w 397383"/>
                      <a:gd name="connsiteY2" fmla="*/ 38490 h 114690"/>
                      <a:gd name="connsiteX3" fmla="*/ 0 w 397383"/>
                      <a:gd name="connsiteY3" fmla="*/ 114690 h 114690"/>
                      <a:gd name="connsiteX4" fmla="*/ 397383 w 397383"/>
                      <a:gd name="connsiteY4" fmla="*/ 114690 h 114690"/>
                      <a:gd name="connsiteX5" fmla="*/ 319945 w 397383"/>
                      <a:gd name="connsiteY5" fmla="*/ 4771 h 114690"/>
                      <a:gd name="connsiteX0" fmla="*/ 319945 w 397383"/>
                      <a:gd name="connsiteY0" fmla="*/ 14640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19945 w 397383"/>
                      <a:gd name="connsiteY5" fmla="*/ 14640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39405 h 124559"/>
                      <a:gd name="connsiteX1" fmla="*/ 234315 w 397383"/>
                      <a:gd name="connsiteY1" fmla="*/ 3210 h 124559"/>
                      <a:gd name="connsiteX2" fmla="*/ 104775 w 397383"/>
                      <a:gd name="connsiteY2" fmla="*/ 48359 h 124559"/>
                      <a:gd name="connsiteX3" fmla="*/ 0 w 397383"/>
                      <a:gd name="connsiteY3" fmla="*/ 124559 h 124559"/>
                      <a:gd name="connsiteX4" fmla="*/ 397383 w 397383"/>
                      <a:gd name="connsiteY4" fmla="*/ 124559 h 124559"/>
                      <a:gd name="connsiteX5" fmla="*/ 325660 w 397383"/>
                      <a:gd name="connsiteY5" fmla="*/ 39405 h 124559"/>
                      <a:gd name="connsiteX0" fmla="*/ 325660 w 397383"/>
                      <a:gd name="connsiteY0" fmla="*/ 46263 h 131417"/>
                      <a:gd name="connsiteX1" fmla="*/ 226695 w 397383"/>
                      <a:gd name="connsiteY1" fmla="*/ 543 h 131417"/>
                      <a:gd name="connsiteX2" fmla="*/ 104775 w 397383"/>
                      <a:gd name="connsiteY2" fmla="*/ 55217 h 131417"/>
                      <a:gd name="connsiteX3" fmla="*/ 0 w 397383"/>
                      <a:gd name="connsiteY3" fmla="*/ 131417 h 131417"/>
                      <a:gd name="connsiteX4" fmla="*/ 397383 w 397383"/>
                      <a:gd name="connsiteY4" fmla="*/ 131417 h 131417"/>
                      <a:gd name="connsiteX5" fmla="*/ 325660 w 397383"/>
                      <a:gd name="connsiteY5" fmla="*/ 46263 h 1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83" h="131417">
                        <a:moveTo>
                          <a:pt x="325660" y="46263"/>
                        </a:moveTo>
                        <a:cubicBezTo>
                          <a:pt x="262192" y="7528"/>
                          <a:pt x="244443" y="-2632"/>
                          <a:pt x="226695" y="543"/>
                        </a:cubicBezTo>
                        <a:cubicBezTo>
                          <a:pt x="199406" y="4575"/>
                          <a:pt x="208280" y="-16760"/>
                          <a:pt x="104775" y="55217"/>
                        </a:cubicBezTo>
                        <a:cubicBezTo>
                          <a:pt x="65097" y="73339"/>
                          <a:pt x="29466" y="99252"/>
                          <a:pt x="0" y="131417"/>
                        </a:cubicBezTo>
                        <a:lnTo>
                          <a:pt x="397383" y="131417"/>
                        </a:lnTo>
                        <a:cubicBezTo>
                          <a:pt x="354235" y="70933"/>
                          <a:pt x="391382" y="105985"/>
                          <a:pt x="325660" y="46263"/>
                        </a:cubicBezTo>
                        <a:close/>
                      </a:path>
                    </a:pathLst>
                  </a:custGeom>
                  <a:solidFill>
                    <a:schemeClr val="tx1">
                      <a:lumMod val="95000"/>
                      <a:lumOff val="5000"/>
                    </a:schemeClr>
                  </a:solidFill>
                  <a:ln w="9525" cap="flat">
                    <a:noFill/>
                    <a:prstDash val="solid"/>
                    <a:miter/>
                  </a:ln>
                </p:spPr>
                <p:txBody>
                  <a:bodyPr rtlCol="0" anchor="ctr"/>
                  <a:lstStyle/>
                  <a:p>
                    <a:endParaRPr lang="fi-FI" sz="907"/>
                  </a:p>
                </p:txBody>
              </p:sp>
              <p:sp>
                <p:nvSpPr>
                  <p:cNvPr id="81" name="Vapaamuotoinen: Muoto 80">
                    <a:extLst>
                      <a:ext uri="{FF2B5EF4-FFF2-40B4-BE49-F238E27FC236}">
                        <a16:creationId xmlns:a16="http://schemas.microsoft.com/office/drawing/2014/main" id="{E7A99C0C-C38D-D870-C121-193B5FDF748B}"/>
                      </a:ext>
                    </a:extLst>
                  </p:cNvPr>
                  <p:cNvSpPr>
                    <a:spLocks/>
                  </p:cNvSpPr>
                  <p:nvPr/>
                </p:nvSpPr>
                <p:spPr>
                  <a:xfrm>
                    <a:off x="1681259" y="1961258"/>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2" name="Vapaamuotoinen: Muoto 81">
                    <a:extLst>
                      <a:ext uri="{FF2B5EF4-FFF2-40B4-BE49-F238E27FC236}">
                        <a16:creationId xmlns:a16="http://schemas.microsoft.com/office/drawing/2014/main" id="{2857E79F-1F89-7B4B-EA67-C9CBBF3EE0EF}"/>
                      </a:ext>
                    </a:extLst>
                  </p:cNvPr>
                  <p:cNvSpPr>
                    <a:spLocks/>
                  </p:cNvSpPr>
                  <p:nvPr/>
                </p:nvSpPr>
                <p:spPr>
                  <a:xfrm>
                    <a:off x="1692195" y="1955842"/>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3" name="Vapaamuotoinen: Muoto 82">
                    <a:extLst>
                      <a:ext uri="{FF2B5EF4-FFF2-40B4-BE49-F238E27FC236}">
                        <a16:creationId xmlns:a16="http://schemas.microsoft.com/office/drawing/2014/main" id="{F7486A23-DF84-1062-40AD-4370DF1F9755}"/>
                      </a:ext>
                    </a:extLst>
                  </p:cNvPr>
                  <p:cNvSpPr>
                    <a:spLocks/>
                  </p:cNvSpPr>
                  <p:nvPr/>
                </p:nvSpPr>
                <p:spPr>
                  <a:xfrm>
                    <a:off x="1680668" y="1973945"/>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4" name="Vapaamuotoinen: Muoto 83">
                    <a:extLst>
                      <a:ext uri="{FF2B5EF4-FFF2-40B4-BE49-F238E27FC236}">
                        <a16:creationId xmlns:a16="http://schemas.microsoft.com/office/drawing/2014/main" id="{092161E7-EA1B-E2CF-E84D-7E55A8CF91F8}"/>
                      </a:ext>
                    </a:extLst>
                  </p:cNvPr>
                  <p:cNvSpPr>
                    <a:spLocks/>
                  </p:cNvSpPr>
                  <p:nvPr/>
                </p:nvSpPr>
                <p:spPr>
                  <a:xfrm>
                    <a:off x="1678918" y="1938419"/>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5" name="Vapaamuotoinen: Muoto 84">
                    <a:extLst>
                      <a:ext uri="{FF2B5EF4-FFF2-40B4-BE49-F238E27FC236}">
                        <a16:creationId xmlns:a16="http://schemas.microsoft.com/office/drawing/2014/main" id="{9048D43B-11D3-0183-453B-2EC58AE458E4}"/>
                      </a:ext>
                    </a:extLst>
                  </p:cNvPr>
                  <p:cNvSpPr>
                    <a:spLocks/>
                  </p:cNvSpPr>
                  <p:nvPr/>
                </p:nvSpPr>
                <p:spPr>
                  <a:xfrm>
                    <a:off x="1691476" y="1935615"/>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6" name="Vapaamuotoinen: Muoto 85">
                    <a:extLst>
                      <a:ext uri="{FF2B5EF4-FFF2-40B4-BE49-F238E27FC236}">
                        <a16:creationId xmlns:a16="http://schemas.microsoft.com/office/drawing/2014/main" id="{C70B6A01-7E8F-66DD-21FF-5DB3422781D4}"/>
                      </a:ext>
                    </a:extLst>
                  </p:cNvPr>
                  <p:cNvSpPr>
                    <a:spLocks/>
                  </p:cNvSpPr>
                  <p:nvPr/>
                </p:nvSpPr>
                <p:spPr>
                  <a:xfrm>
                    <a:off x="1621877" y="1975216"/>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7" name="Vapaamuotoinen: Muoto 86">
                    <a:extLst>
                      <a:ext uri="{FF2B5EF4-FFF2-40B4-BE49-F238E27FC236}">
                        <a16:creationId xmlns:a16="http://schemas.microsoft.com/office/drawing/2014/main" id="{8608C4B9-3569-6EAF-0CCA-1BDD4249B9B8}"/>
                      </a:ext>
                    </a:extLst>
                  </p:cNvPr>
                  <p:cNvSpPr>
                    <a:spLocks/>
                  </p:cNvSpPr>
                  <p:nvPr/>
                </p:nvSpPr>
                <p:spPr>
                  <a:xfrm>
                    <a:off x="1705708" y="1961356"/>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8" name="Vapaamuotoinen: Muoto 87">
                    <a:extLst>
                      <a:ext uri="{FF2B5EF4-FFF2-40B4-BE49-F238E27FC236}">
                        <a16:creationId xmlns:a16="http://schemas.microsoft.com/office/drawing/2014/main" id="{15E00BDF-A7A6-FC4A-AC4D-D7FC1A65F72D}"/>
                      </a:ext>
                    </a:extLst>
                  </p:cNvPr>
                  <p:cNvSpPr>
                    <a:spLocks/>
                  </p:cNvSpPr>
                  <p:nvPr/>
                </p:nvSpPr>
                <p:spPr>
                  <a:xfrm>
                    <a:off x="1716498" y="1959546"/>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89" name="Vapaamuotoinen: Muoto 88">
                    <a:extLst>
                      <a:ext uri="{FF2B5EF4-FFF2-40B4-BE49-F238E27FC236}">
                        <a16:creationId xmlns:a16="http://schemas.microsoft.com/office/drawing/2014/main" id="{6B6AF080-CDAC-9752-1F05-464F052B94F2}"/>
                      </a:ext>
                    </a:extLst>
                  </p:cNvPr>
                  <p:cNvSpPr>
                    <a:spLocks/>
                  </p:cNvSpPr>
                  <p:nvPr/>
                </p:nvSpPr>
                <p:spPr>
                  <a:xfrm>
                    <a:off x="1713375" y="1972749"/>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0" name="Vapaamuotoinen: Muoto 89">
                    <a:extLst>
                      <a:ext uri="{FF2B5EF4-FFF2-40B4-BE49-F238E27FC236}">
                        <a16:creationId xmlns:a16="http://schemas.microsoft.com/office/drawing/2014/main" id="{906775C2-A606-88D4-9B4B-741EEFE2BA18}"/>
                      </a:ext>
                    </a:extLst>
                  </p:cNvPr>
                  <p:cNvSpPr>
                    <a:spLocks/>
                  </p:cNvSpPr>
                  <p:nvPr/>
                </p:nvSpPr>
                <p:spPr>
                  <a:xfrm>
                    <a:off x="1702807" y="1946344"/>
                    <a:ext cx="8222" cy="750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1" name="Vapaamuotoinen: Muoto 90">
                    <a:extLst>
                      <a:ext uri="{FF2B5EF4-FFF2-40B4-BE49-F238E27FC236}">
                        <a16:creationId xmlns:a16="http://schemas.microsoft.com/office/drawing/2014/main" id="{72BF4E64-26DC-94B4-B9E1-663168F0AE2A}"/>
                      </a:ext>
                    </a:extLst>
                  </p:cNvPr>
                  <p:cNvSpPr>
                    <a:spLocks/>
                  </p:cNvSpPr>
                  <p:nvPr/>
                </p:nvSpPr>
                <p:spPr>
                  <a:xfrm>
                    <a:off x="1719317" y="1932479"/>
                    <a:ext cx="12650" cy="750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2" name="Vapaamuotoinen: Muoto 91">
                    <a:extLst>
                      <a:ext uri="{FF2B5EF4-FFF2-40B4-BE49-F238E27FC236}">
                        <a16:creationId xmlns:a16="http://schemas.microsoft.com/office/drawing/2014/main" id="{A5266EEF-D225-BAFD-C2C9-8EC4269D6DF7}"/>
                      </a:ext>
                    </a:extLst>
                  </p:cNvPr>
                  <p:cNvSpPr>
                    <a:spLocks/>
                  </p:cNvSpPr>
                  <p:nvPr/>
                </p:nvSpPr>
                <p:spPr>
                  <a:xfrm>
                    <a:off x="1717717" y="1947001"/>
                    <a:ext cx="15800" cy="750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3" name="Vapaamuotoinen: Muoto 92">
                    <a:extLst>
                      <a:ext uri="{FF2B5EF4-FFF2-40B4-BE49-F238E27FC236}">
                        <a16:creationId xmlns:a16="http://schemas.microsoft.com/office/drawing/2014/main" id="{2365691C-055D-F891-7229-2FCD58943B05}"/>
                      </a:ext>
                    </a:extLst>
                  </p:cNvPr>
                  <p:cNvSpPr>
                    <a:spLocks/>
                  </p:cNvSpPr>
                  <p:nvPr/>
                </p:nvSpPr>
                <p:spPr>
                  <a:xfrm>
                    <a:off x="1642204" y="1971959"/>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4" name="Vapaamuotoinen: Muoto 93">
                    <a:extLst>
                      <a:ext uri="{FF2B5EF4-FFF2-40B4-BE49-F238E27FC236}">
                        <a16:creationId xmlns:a16="http://schemas.microsoft.com/office/drawing/2014/main" id="{38BE1369-93F2-62ED-21E6-9B7BA7570E8C}"/>
                      </a:ext>
                    </a:extLst>
                  </p:cNvPr>
                  <p:cNvSpPr>
                    <a:spLocks/>
                  </p:cNvSpPr>
                  <p:nvPr/>
                </p:nvSpPr>
                <p:spPr>
                  <a:xfrm>
                    <a:off x="1705707" y="1929179"/>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5" name="Vapaamuotoinen: Muoto 94">
                    <a:extLst>
                      <a:ext uri="{FF2B5EF4-FFF2-40B4-BE49-F238E27FC236}">
                        <a16:creationId xmlns:a16="http://schemas.microsoft.com/office/drawing/2014/main" id="{E870FB6B-750B-8647-994F-E4ECF46527B3}"/>
                      </a:ext>
                    </a:extLst>
                  </p:cNvPr>
                  <p:cNvSpPr>
                    <a:spLocks/>
                  </p:cNvSpPr>
                  <p:nvPr/>
                </p:nvSpPr>
                <p:spPr>
                  <a:xfrm>
                    <a:off x="1708742" y="1939665"/>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6" name="Vapaamuotoinen: Muoto 95">
                    <a:extLst>
                      <a:ext uri="{FF2B5EF4-FFF2-40B4-BE49-F238E27FC236}">
                        <a16:creationId xmlns:a16="http://schemas.microsoft.com/office/drawing/2014/main" id="{2268B009-4F6F-C844-FFA4-13A84457E768}"/>
                      </a:ext>
                    </a:extLst>
                  </p:cNvPr>
                  <p:cNvSpPr>
                    <a:spLocks/>
                  </p:cNvSpPr>
                  <p:nvPr/>
                </p:nvSpPr>
                <p:spPr>
                  <a:xfrm>
                    <a:off x="1640544" y="1957522"/>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7" name="Vapaamuotoinen: Muoto 96">
                    <a:extLst>
                      <a:ext uri="{FF2B5EF4-FFF2-40B4-BE49-F238E27FC236}">
                        <a16:creationId xmlns:a16="http://schemas.microsoft.com/office/drawing/2014/main" id="{6F81F7F4-4A38-5D77-1BDA-369759F202CD}"/>
                      </a:ext>
                    </a:extLst>
                  </p:cNvPr>
                  <p:cNvSpPr>
                    <a:spLocks/>
                  </p:cNvSpPr>
                  <p:nvPr/>
                </p:nvSpPr>
                <p:spPr>
                  <a:xfrm>
                    <a:off x="1649451" y="1955750"/>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8" name="Vapaamuotoinen: Muoto 97">
                    <a:extLst>
                      <a:ext uri="{FF2B5EF4-FFF2-40B4-BE49-F238E27FC236}">
                        <a16:creationId xmlns:a16="http://schemas.microsoft.com/office/drawing/2014/main" id="{79E0E7ED-3BBF-3D32-E0FC-F4F087AB9AB3}"/>
                      </a:ext>
                    </a:extLst>
                  </p:cNvPr>
                  <p:cNvSpPr>
                    <a:spLocks/>
                  </p:cNvSpPr>
                  <p:nvPr/>
                </p:nvSpPr>
                <p:spPr>
                  <a:xfrm>
                    <a:off x="1734586" y="1938562"/>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99" name="Vapaamuotoinen: Muoto 98">
                    <a:extLst>
                      <a:ext uri="{FF2B5EF4-FFF2-40B4-BE49-F238E27FC236}">
                        <a16:creationId xmlns:a16="http://schemas.microsoft.com/office/drawing/2014/main" id="{60FA4242-A932-615C-0C72-0EA12D5127CD}"/>
                      </a:ext>
                    </a:extLst>
                  </p:cNvPr>
                  <p:cNvSpPr>
                    <a:spLocks/>
                  </p:cNvSpPr>
                  <p:nvPr/>
                </p:nvSpPr>
                <p:spPr>
                  <a:xfrm>
                    <a:off x="1659536" y="1972020"/>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0" name="Vapaamuotoinen: Muoto 99">
                    <a:extLst>
                      <a:ext uri="{FF2B5EF4-FFF2-40B4-BE49-F238E27FC236}">
                        <a16:creationId xmlns:a16="http://schemas.microsoft.com/office/drawing/2014/main" id="{799B9E1E-6C44-FB66-3644-0EB7C2656226}"/>
                      </a:ext>
                    </a:extLst>
                  </p:cNvPr>
                  <p:cNvSpPr>
                    <a:spLocks/>
                  </p:cNvSpPr>
                  <p:nvPr/>
                </p:nvSpPr>
                <p:spPr>
                  <a:xfrm>
                    <a:off x="1667188" y="1970878"/>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1" name="Vapaamuotoinen: Muoto 100">
                    <a:extLst>
                      <a:ext uri="{FF2B5EF4-FFF2-40B4-BE49-F238E27FC236}">
                        <a16:creationId xmlns:a16="http://schemas.microsoft.com/office/drawing/2014/main" id="{08F27045-8286-82C9-6FFB-2BD830E597AF}"/>
                      </a:ext>
                    </a:extLst>
                  </p:cNvPr>
                  <p:cNvSpPr>
                    <a:spLocks/>
                  </p:cNvSpPr>
                  <p:nvPr/>
                </p:nvSpPr>
                <p:spPr>
                  <a:xfrm>
                    <a:off x="1649811" y="1976881"/>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2" name="Vapaamuotoinen: Muoto 101">
                    <a:extLst>
                      <a:ext uri="{FF2B5EF4-FFF2-40B4-BE49-F238E27FC236}">
                        <a16:creationId xmlns:a16="http://schemas.microsoft.com/office/drawing/2014/main" id="{F89DB0FA-D22F-6D02-E78E-88C237AFA098}"/>
                      </a:ext>
                    </a:extLst>
                  </p:cNvPr>
                  <p:cNvSpPr>
                    <a:spLocks/>
                  </p:cNvSpPr>
                  <p:nvPr/>
                </p:nvSpPr>
                <p:spPr>
                  <a:xfrm>
                    <a:off x="1657478" y="1962531"/>
                    <a:ext cx="5829" cy="474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3" name="Vapaamuotoinen: Muoto 102">
                    <a:extLst>
                      <a:ext uri="{FF2B5EF4-FFF2-40B4-BE49-F238E27FC236}">
                        <a16:creationId xmlns:a16="http://schemas.microsoft.com/office/drawing/2014/main" id="{C8B966B8-DE08-E419-63B8-9DB6746CC3C8}"/>
                      </a:ext>
                    </a:extLst>
                  </p:cNvPr>
                  <p:cNvSpPr>
                    <a:spLocks/>
                  </p:cNvSpPr>
                  <p:nvPr/>
                </p:nvSpPr>
                <p:spPr>
                  <a:xfrm>
                    <a:off x="1662448" y="1956069"/>
                    <a:ext cx="8967" cy="474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4" name="Vapaamuotoinen: Muoto 103">
                    <a:extLst>
                      <a:ext uri="{FF2B5EF4-FFF2-40B4-BE49-F238E27FC236}">
                        <a16:creationId xmlns:a16="http://schemas.microsoft.com/office/drawing/2014/main" id="{EA886DA3-59EE-F686-4882-0747EA7E6E27}"/>
                      </a:ext>
                    </a:extLst>
                  </p:cNvPr>
                  <p:cNvSpPr>
                    <a:spLocks/>
                  </p:cNvSpPr>
                  <p:nvPr/>
                </p:nvSpPr>
                <p:spPr>
                  <a:xfrm>
                    <a:off x="1700350" y="1969207"/>
                    <a:ext cx="11200" cy="474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5" name="Vapaamuotoinen: Muoto 104">
                    <a:extLst>
                      <a:ext uri="{FF2B5EF4-FFF2-40B4-BE49-F238E27FC236}">
                        <a16:creationId xmlns:a16="http://schemas.microsoft.com/office/drawing/2014/main" id="{E77C2818-6EB7-AF27-B4AA-2D4BA090F522}"/>
                      </a:ext>
                    </a:extLst>
                  </p:cNvPr>
                  <p:cNvSpPr>
                    <a:spLocks/>
                  </p:cNvSpPr>
                  <p:nvPr/>
                </p:nvSpPr>
                <p:spPr>
                  <a:xfrm>
                    <a:off x="1735666" y="1969029"/>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6" name="Vapaamuotoinen: Muoto 105">
                    <a:extLst>
                      <a:ext uri="{FF2B5EF4-FFF2-40B4-BE49-F238E27FC236}">
                        <a16:creationId xmlns:a16="http://schemas.microsoft.com/office/drawing/2014/main" id="{F78850EE-0890-14DF-C9C6-3D647C2ED280}"/>
                      </a:ext>
                    </a:extLst>
                  </p:cNvPr>
                  <p:cNvSpPr>
                    <a:spLocks/>
                  </p:cNvSpPr>
                  <p:nvPr/>
                </p:nvSpPr>
                <p:spPr>
                  <a:xfrm>
                    <a:off x="1743378" y="1964724"/>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7" name="Vapaamuotoinen: Muoto 106">
                    <a:extLst>
                      <a:ext uri="{FF2B5EF4-FFF2-40B4-BE49-F238E27FC236}">
                        <a16:creationId xmlns:a16="http://schemas.microsoft.com/office/drawing/2014/main" id="{7963088A-9D3A-A4B4-7EB3-39BAF2CB22BE}"/>
                      </a:ext>
                    </a:extLst>
                  </p:cNvPr>
                  <p:cNvSpPr>
                    <a:spLocks/>
                  </p:cNvSpPr>
                  <p:nvPr/>
                </p:nvSpPr>
                <p:spPr>
                  <a:xfrm>
                    <a:off x="1741769" y="1975177"/>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8" name="Vapaamuotoinen: Muoto 107">
                    <a:extLst>
                      <a:ext uri="{FF2B5EF4-FFF2-40B4-BE49-F238E27FC236}">
                        <a16:creationId xmlns:a16="http://schemas.microsoft.com/office/drawing/2014/main" id="{91F8B1B9-B552-82E5-C5EE-A0EC2EDB5387}"/>
                      </a:ext>
                    </a:extLst>
                  </p:cNvPr>
                  <p:cNvSpPr>
                    <a:spLocks/>
                  </p:cNvSpPr>
                  <p:nvPr/>
                </p:nvSpPr>
                <p:spPr>
                  <a:xfrm>
                    <a:off x="1734016" y="1950878"/>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09" name="Vapaamuotoinen: Muoto 108">
                    <a:extLst>
                      <a:ext uri="{FF2B5EF4-FFF2-40B4-BE49-F238E27FC236}">
                        <a16:creationId xmlns:a16="http://schemas.microsoft.com/office/drawing/2014/main" id="{B26C13BE-8BC8-349A-C6A7-4E5E9F0272E4}"/>
                      </a:ext>
                    </a:extLst>
                  </p:cNvPr>
                  <p:cNvSpPr>
                    <a:spLocks/>
                  </p:cNvSpPr>
                  <p:nvPr/>
                </p:nvSpPr>
                <p:spPr>
                  <a:xfrm>
                    <a:off x="1742869" y="1948650"/>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0" name="Vapaamuotoinen: Muoto 109">
                    <a:extLst>
                      <a:ext uri="{FF2B5EF4-FFF2-40B4-BE49-F238E27FC236}">
                        <a16:creationId xmlns:a16="http://schemas.microsoft.com/office/drawing/2014/main" id="{CDC9D1FB-EDE9-3FD6-F880-A9ADB140F533}"/>
                      </a:ext>
                    </a:extLst>
                  </p:cNvPr>
                  <p:cNvSpPr>
                    <a:spLocks/>
                  </p:cNvSpPr>
                  <p:nvPr/>
                </p:nvSpPr>
                <p:spPr>
                  <a:xfrm>
                    <a:off x="1735014" y="1958513"/>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1" name="Vapaamuotoinen: Muoto 110">
                    <a:extLst>
                      <a:ext uri="{FF2B5EF4-FFF2-40B4-BE49-F238E27FC236}">
                        <a16:creationId xmlns:a16="http://schemas.microsoft.com/office/drawing/2014/main" id="{3D431FAB-2A06-5D5D-206E-6B37AE532E37}"/>
                      </a:ext>
                    </a:extLst>
                  </p:cNvPr>
                  <p:cNvSpPr>
                    <a:spLocks/>
                  </p:cNvSpPr>
                  <p:nvPr/>
                </p:nvSpPr>
                <p:spPr>
                  <a:xfrm>
                    <a:off x="1752892" y="1969106"/>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2" name="Vapaamuotoinen: Muoto 111">
                    <a:extLst>
                      <a:ext uri="{FF2B5EF4-FFF2-40B4-BE49-F238E27FC236}">
                        <a16:creationId xmlns:a16="http://schemas.microsoft.com/office/drawing/2014/main" id="{40B946F6-0A30-76E2-CD70-7D751985E240}"/>
                      </a:ext>
                    </a:extLst>
                  </p:cNvPr>
                  <p:cNvSpPr>
                    <a:spLocks/>
                  </p:cNvSpPr>
                  <p:nvPr/>
                </p:nvSpPr>
                <p:spPr>
                  <a:xfrm>
                    <a:off x="1760502" y="1967667"/>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3" name="Vapaamuotoinen: Muoto 112">
                    <a:extLst>
                      <a:ext uri="{FF2B5EF4-FFF2-40B4-BE49-F238E27FC236}">
                        <a16:creationId xmlns:a16="http://schemas.microsoft.com/office/drawing/2014/main" id="{9E1A1D48-45C4-D0CC-6A64-4A3DF124629B}"/>
                      </a:ext>
                    </a:extLst>
                  </p:cNvPr>
                  <p:cNvSpPr>
                    <a:spLocks/>
                  </p:cNvSpPr>
                  <p:nvPr/>
                </p:nvSpPr>
                <p:spPr>
                  <a:xfrm>
                    <a:off x="1769826" y="1976825"/>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4" name="Vapaamuotoinen: Muoto 113">
                    <a:extLst>
                      <a:ext uri="{FF2B5EF4-FFF2-40B4-BE49-F238E27FC236}">
                        <a16:creationId xmlns:a16="http://schemas.microsoft.com/office/drawing/2014/main" id="{1A315FC9-EC1F-C308-2F17-6792753C686C}"/>
                      </a:ext>
                    </a:extLst>
                  </p:cNvPr>
                  <p:cNvSpPr>
                    <a:spLocks/>
                  </p:cNvSpPr>
                  <p:nvPr/>
                </p:nvSpPr>
                <p:spPr>
                  <a:xfrm>
                    <a:off x="1750849" y="1957175"/>
                    <a:ext cx="5795" cy="5966"/>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5" name="Vapaamuotoinen: Muoto 114">
                    <a:extLst>
                      <a:ext uri="{FF2B5EF4-FFF2-40B4-BE49-F238E27FC236}">
                        <a16:creationId xmlns:a16="http://schemas.microsoft.com/office/drawing/2014/main" id="{3F3A4C72-F907-5DB0-C262-8D5FE6FE64CE}"/>
                      </a:ext>
                    </a:extLst>
                  </p:cNvPr>
                  <p:cNvSpPr>
                    <a:spLocks/>
                  </p:cNvSpPr>
                  <p:nvPr/>
                </p:nvSpPr>
                <p:spPr>
                  <a:xfrm>
                    <a:off x="1755789" y="1949053"/>
                    <a:ext cx="8913" cy="5966"/>
                  </a:xfrm>
                  <a:custGeom>
                    <a:avLst/>
                    <a:gdLst>
                      <a:gd name="connsiteX0" fmla="*/ 388 w 188979"/>
                      <a:gd name="connsiteY0" fmla="*/ 31806 h 66279"/>
                      <a:gd name="connsiteX1" fmla="*/ 57783 w 188979"/>
                      <a:gd name="connsiteY1" fmla="*/ 88 h 66279"/>
                      <a:gd name="connsiteX2" fmla="*/ 139342 w 188979"/>
                      <a:gd name="connsiteY2" fmla="*/ 1598 h 66279"/>
                      <a:gd name="connsiteX3" fmla="*/ 188490 w 188979"/>
                      <a:gd name="connsiteY3" fmla="*/ 20597 h 66279"/>
                      <a:gd name="connsiteX4" fmla="*/ 148403 w 188979"/>
                      <a:gd name="connsiteY4" fmla="*/ 57484 h 66279"/>
                      <a:gd name="connsiteX5" fmla="*/ 47209 w 188979"/>
                      <a:gd name="connsiteY5" fmla="*/ 65034 h 66279"/>
                      <a:gd name="connsiteX6" fmla="*/ 388 w 188979"/>
                      <a:gd name="connsiteY6" fmla="*/ 31806 h 6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9" h="66279">
                        <a:moveTo>
                          <a:pt x="388" y="31806"/>
                        </a:moveTo>
                        <a:cubicBezTo>
                          <a:pt x="-2714" y="16702"/>
                          <a:pt x="12471" y="-1422"/>
                          <a:pt x="57783" y="88"/>
                        </a:cubicBezTo>
                        <a:cubicBezTo>
                          <a:pt x="103094" y="1598"/>
                          <a:pt x="127166" y="1598"/>
                          <a:pt x="139342" y="1598"/>
                        </a:cubicBezTo>
                        <a:cubicBezTo>
                          <a:pt x="154446" y="1598"/>
                          <a:pt x="183960" y="3990"/>
                          <a:pt x="188490" y="20597"/>
                        </a:cubicBezTo>
                        <a:cubicBezTo>
                          <a:pt x="193021" y="37204"/>
                          <a:pt x="165016" y="54464"/>
                          <a:pt x="148403" y="57484"/>
                        </a:cubicBezTo>
                        <a:cubicBezTo>
                          <a:pt x="131789" y="60504"/>
                          <a:pt x="69863" y="69564"/>
                          <a:pt x="47209" y="65034"/>
                        </a:cubicBezTo>
                        <a:cubicBezTo>
                          <a:pt x="24555" y="60504"/>
                          <a:pt x="5256" y="55478"/>
                          <a:pt x="388" y="31806"/>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6" name="Vapaamuotoinen: Muoto 115">
                    <a:extLst>
                      <a:ext uri="{FF2B5EF4-FFF2-40B4-BE49-F238E27FC236}">
                        <a16:creationId xmlns:a16="http://schemas.microsoft.com/office/drawing/2014/main" id="{93F28566-77FC-CE53-1A1E-1A0D0BE2EB12}"/>
                      </a:ext>
                    </a:extLst>
                  </p:cNvPr>
                  <p:cNvSpPr>
                    <a:spLocks/>
                  </p:cNvSpPr>
                  <p:nvPr/>
                </p:nvSpPr>
                <p:spPr>
                  <a:xfrm>
                    <a:off x="1761364" y="1957698"/>
                    <a:ext cx="11132" cy="5966"/>
                  </a:xfrm>
                  <a:custGeom>
                    <a:avLst/>
                    <a:gdLst>
                      <a:gd name="connsiteX0" fmla="*/ 292 w 236023"/>
                      <a:gd name="connsiteY0" fmla="*/ 39469 h 66337"/>
                      <a:gd name="connsiteX1" fmla="*/ 54954 w 236023"/>
                      <a:gd name="connsiteY1" fmla="*/ 7160 h 66337"/>
                      <a:gd name="connsiteX2" fmla="*/ 178969 w 236023"/>
                      <a:gd name="connsiteY2" fmla="*/ 228 h 66337"/>
                      <a:gd name="connsiteX3" fmla="*/ 235643 w 236023"/>
                      <a:gd name="connsiteY3" fmla="*/ 26470 h 66337"/>
                      <a:gd name="connsiteX4" fmla="*/ 186229 w 236023"/>
                      <a:gd name="connsiteY4" fmla="*/ 63114 h 66337"/>
                      <a:gd name="connsiteX5" fmla="*/ 72439 w 236023"/>
                      <a:gd name="connsiteY5" fmla="*/ 65082 h 66337"/>
                      <a:gd name="connsiteX6" fmla="*/ 292 w 236023"/>
                      <a:gd name="connsiteY6" fmla="*/ 39469 h 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023" h="66337">
                        <a:moveTo>
                          <a:pt x="292" y="39469"/>
                        </a:moveTo>
                        <a:cubicBezTo>
                          <a:pt x="-2643" y="23651"/>
                          <a:pt x="16612" y="11673"/>
                          <a:pt x="54954" y="7160"/>
                        </a:cubicBezTo>
                        <a:cubicBezTo>
                          <a:pt x="105281" y="1236"/>
                          <a:pt x="167845" y="-721"/>
                          <a:pt x="178969" y="228"/>
                        </a:cubicBezTo>
                        <a:cubicBezTo>
                          <a:pt x="190093" y="1178"/>
                          <a:pt x="231885" y="4745"/>
                          <a:pt x="235643" y="26470"/>
                        </a:cubicBezTo>
                        <a:cubicBezTo>
                          <a:pt x="239401" y="48194"/>
                          <a:pt x="214739" y="57764"/>
                          <a:pt x="186229" y="63114"/>
                        </a:cubicBezTo>
                        <a:cubicBezTo>
                          <a:pt x="157719" y="68464"/>
                          <a:pt x="79405" y="65676"/>
                          <a:pt x="72439" y="65082"/>
                        </a:cubicBezTo>
                        <a:cubicBezTo>
                          <a:pt x="65473" y="64487"/>
                          <a:pt x="6131" y="70924"/>
                          <a:pt x="292" y="3946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7" name="Vapaamuotoinen: Muoto 116">
                    <a:extLst>
                      <a:ext uri="{FF2B5EF4-FFF2-40B4-BE49-F238E27FC236}">
                        <a16:creationId xmlns:a16="http://schemas.microsoft.com/office/drawing/2014/main" id="{89635348-103B-FCEB-5D4D-47E062C48266}"/>
                      </a:ext>
                    </a:extLst>
                  </p:cNvPr>
                  <p:cNvSpPr>
                    <a:spLocks/>
                  </p:cNvSpPr>
                  <p:nvPr/>
                </p:nvSpPr>
                <p:spPr>
                  <a:xfrm rot="16200000">
                    <a:off x="1665409" y="1948060"/>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8" name="Vapaamuotoinen: Muoto 117">
                    <a:extLst>
                      <a:ext uri="{FF2B5EF4-FFF2-40B4-BE49-F238E27FC236}">
                        <a16:creationId xmlns:a16="http://schemas.microsoft.com/office/drawing/2014/main" id="{79761AE5-94F8-507B-D54D-AB4431D2A86D}"/>
                      </a:ext>
                    </a:extLst>
                  </p:cNvPr>
                  <p:cNvSpPr>
                    <a:spLocks/>
                  </p:cNvSpPr>
                  <p:nvPr/>
                </p:nvSpPr>
                <p:spPr>
                  <a:xfrm rot="16200000">
                    <a:off x="1682739" y="1948122"/>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sp>
                <p:nvSpPr>
                  <p:cNvPr id="119" name="Vapaamuotoinen: Muoto 118">
                    <a:extLst>
                      <a:ext uri="{FF2B5EF4-FFF2-40B4-BE49-F238E27FC236}">
                        <a16:creationId xmlns:a16="http://schemas.microsoft.com/office/drawing/2014/main" id="{5B053431-A6B4-C1C2-C1F4-672DFF0CA231}"/>
                      </a:ext>
                    </a:extLst>
                  </p:cNvPr>
                  <p:cNvSpPr>
                    <a:spLocks/>
                  </p:cNvSpPr>
                  <p:nvPr/>
                </p:nvSpPr>
                <p:spPr>
                  <a:xfrm rot="16200000">
                    <a:off x="1680685" y="1938633"/>
                    <a:ext cx="5996" cy="4613"/>
                  </a:xfrm>
                  <a:custGeom>
                    <a:avLst/>
                    <a:gdLst>
                      <a:gd name="connsiteX0" fmla="*/ 2491 w 122838"/>
                      <a:gd name="connsiteY0" fmla="*/ 21079 h 69194"/>
                      <a:gd name="connsiteX1" fmla="*/ 40666 w 122838"/>
                      <a:gd name="connsiteY1" fmla="*/ 0 h 69194"/>
                      <a:gd name="connsiteX2" fmla="*/ 100053 w 122838"/>
                      <a:gd name="connsiteY2" fmla="*/ 13529 h 69194"/>
                      <a:gd name="connsiteX3" fmla="*/ 122676 w 122838"/>
                      <a:gd name="connsiteY3" fmla="*/ 46275 h 69194"/>
                      <a:gd name="connsiteX4" fmla="*/ 96582 w 122838"/>
                      <a:gd name="connsiteY4" fmla="*/ 66712 h 69194"/>
                      <a:gd name="connsiteX5" fmla="*/ 41957 w 122838"/>
                      <a:gd name="connsiteY5" fmla="*/ 66244 h 69194"/>
                      <a:gd name="connsiteX6" fmla="*/ 11360 w 122838"/>
                      <a:gd name="connsiteY6" fmla="*/ 55530 h 69194"/>
                      <a:gd name="connsiteX7" fmla="*/ 2491 w 122838"/>
                      <a:gd name="connsiteY7" fmla="*/ 21079 h 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38" h="69194">
                        <a:moveTo>
                          <a:pt x="2491" y="21079"/>
                        </a:moveTo>
                        <a:cubicBezTo>
                          <a:pt x="6379" y="13529"/>
                          <a:pt x="22989" y="-65"/>
                          <a:pt x="40666" y="0"/>
                        </a:cubicBezTo>
                        <a:cubicBezTo>
                          <a:pt x="56097" y="55"/>
                          <a:pt x="85014" y="3728"/>
                          <a:pt x="100053" y="13529"/>
                        </a:cubicBezTo>
                        <a:cubicBezTo>
                          <a:pt x="115091" y="23331"/>
                          <a:pt x="124186" y="34659"/>
                          <a:pt x="122676" y="46275"/>
                        </a:cubicBezTo>
                        <a:cubicBezTo>
                          <a:pt x="121473" y="55499"/>
                          <a:pt x="115286" y="62674"/>
                          <a:pt x="96582" y="66712"/>
                        </a:cubicBezTo>
                        <a:cubicBezTo>
                          <a:pt x="78522" y="70172"/>
                          <a:pt x="59955" y="70013"/>
                          <a:pt x="41957" y="66244"/>
                        </a:cubicBezTo>
                        <a:cubicBezTo>
                          <a:pt x="27861" y="63661"/>
                          <a:pt x="18524" y="61000"/>
                          <a:pt x="11360" y="55530"/>
                        </a:cubicBezTo>
                        <a:cubicBezTo>
                          <a:pt x="1849" y="48267"/>
                          <a:pt x="-3420" y="32555"/>
                          <a:pt x="2491" y="21079"/>
                        </a:cubicBezTo>
                        <a:close/>
                      </a:path>
                    </a:pathLst>
                  </a:custGeom>
                  <a:solidFill>
                    <a:schemeClr val="bg1">
                      <a:lumMod val="65000"/>
                    </a:schemeClr>
                  </a:solidFill>
                  <a:ln w="3373" cap="flat">
                    <a:noFill/>
                    <a:prstDash val="solid"/>
                    <a:miter/>
                  </a:ln>
                </p:spPr>
                <p:txBody>
                  <a:bodyPr rtlCol="0" anchor="ctr"/>
                  <a:lstStyle/>
                  <a:p>
                    <a:endParaRPr lang="fi-FI" sz="907"/>
                  </a:p>
                </p:txBody>
              </p:sp>
            </p:grpSp>
            <p:pic>
              <p:nvPicPr>
                <p:cNvPr id="74" name="Kuva 73" descr="Jäteauto tasaisella täytöllä">
                  <a:extLst>
                    <a:ext uri="{FF2B5EF4-FFF2-40B4-BE49-F238E27FC236}">
                      <a16:creationId xmlns:a16="http://schemas.microsoft.com/office/drawing/2014/main" id="{6647DC52-DE7A-06C1-1A25-D642232A122A}"/>
                    </a:ext>
                  </a:extLst>
                </p:cNvPr>
                <p:cNvPicPr>
                  <a:picLocks noChangeAspect="1"/>
                </p:cNvPicPr>
                <p:nvPr/>
              </p:nvPicPr>
              <p:blipFill>
                <a:blip r:embed="rId14">
                  <a:alphaModFix/>
                  <a:extLst>
                    <a:ext uri="{96DAC541-7B7A-43D3-8B79-37D633B846F1}">
                      <asvg:svgBlip xmlns:asvg="http://schemas.microsoft.com/office/drawing/2016/SVG/main" r:embed="rId15"/>
                    </a:ext>
                  </a:extLst>
                </a:blip>
                <a:stretch>
                  <a:fillRect/>
                </a:stretch>
              </p:blipFill>
              <p:spPr>
                <a:xfrm>
                  <a:off x="1839965" y="1735701"/>
                  <a:ext cx="550887" cy="550887"/>
                </a:xfrm>
                <a:prstGeom prst="rect">
                  <a:avLst/>
                </a:prstGeom>
              </p:spPr>
            </p:pic>
          </p:grpSp>
        </p:grpSp>
        <p:sp>
          <p:nvSpPr>
            <p:cNvPr id="25" name="Tekstiruutu 24">
              <a:extLst>
                <a:ext uri="{FF2B5EF4-FFF2-40B4-BE49-F238E27FC236}">
                  <a16:creationId xmlns:a16="http://schemas.microsoft.com/office/drawing/2014/main" id="{2B93ECA5-9526-73F3-78AD-A172B9CCF12C}"/>
                </a:ext>
              </a:extLst>
            </p:cNvPr>
            <p:cNvSpPr txBox="1"/>
            <p:nvPr/>
          </p:nvSpPr>
          <p:spPr>
            <a:xfrm>
              <a:off x="391354" y="3941733"/>
              <a:ext cx="2402179" cy="319446"/>
            </a:xfrm>
            <a:prstGeom prst="rect">
              <a:avLst/>
            </a:prstGeom>
            <a:noFill/>
          </p:spPr>
          <p:txBody>
            <a:bodyPr wrap="square" rtlCol="0">
              <a:spAutoFit/>
            </a:bodyPr>
            <a:lstStyle/>
            <a:p>
              <a:pPr algn="ctr" defTabSz="403255">
                <a:lnSpc>
                  <a:spcPct val="80000"/>
                </a:lnSpc>
                <a:defRPr/>
              </a:pP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Product Supply Chain</a:t>
              </a:r>
            </a:p>
          </p:txBody>
        </p:sp>
      </p:grpSp>
      <p:grpSp>
        <p:nvGrpSpPr>
          <p:cNvPr id="213" name="Ryhmä 212">
            <a:extLst>
              <a:ext uri="{FF2B5EF4-FFF2-40B4-BE49-F238E27FC236}">
                <a16:creationId xmlns:a16="http://schemas.microsoft.com/office/drawing/2014/main" id="{FC0C31EE-4290-5F05-E002-DD108EDD0BA2}"/>
              </a:ext>
            </a:extLst>
          </p:cNvPr>
          <p:cNvGrpSpPr/>
          <p:nvPr/>
        </p:nvGrpSpPr>
        <p:grpSpPr>
          <a:xfrm>
            <a:off x="3162675" y="2844365"/>
            <a:ext cx="891252" cy="738019"/>
            <a:chOff x="4036823" y="-656559"/>
            <a:chExt cx="891252" cy="738019"/>
          </a:xfrm>
        </p:grpSpPr>
        <p:sp>
          <p:nvSpPr>
            <p:cNvPr id="64" name="Suorakulmio: Pyöristetyt kulmat 63">
              <a:extLst>
                <a:ext uri="{FF2B5EF4-FFF2-40B4-BE49-F238E27FC236}">
                  <a16:creationId xmlns:a16="http://schemas.microsoft.com/office/drawing/2014/main" id="{13F39FA4-9385-78D3-563F-3CA48EBAA06E}"/>
                </a:ext>
              </a:extLst>
            </p:cNvPr>
            <p:cNvSpPr/>
            <p:nvPr/>
          </p:nvSpPr>
          <p:spPr>
            <a:xfrm>
              <a:off x="4036823" y="-233171"/>
              <a:ext cx="891252"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Product design</a:t>
              </a:r>
            </a:p>
          </p:txBody>
        </p:sp>
        <p:grpSp>
          <p:nvGrpSpPr>
            <p:cNvPr id="66" name="Ryhmä 65">
              <a:extLst>
                <a:ext uri="{FF2B5EF4-FFF2-40B4-BE49-F238E27FC236}">
                  <a16:creationId xmlns:a16="http://schemas.microsoft.com/office/drawing/2014/main" id="{16E5F31E-4652-0D82-1EE1-51220D2C8871}"/>
                </a:ext>
              </a:extLst>
            </p:cNvPr>
            <p:cNvGrpSpPr/>
            <p:nvPr/>
          </p:nvGrpSpPr>
          <p:grpSpPr>
            <a:xfrm>
              <a:off x="4276791" y="-656559"/>
              <a:ext cx="521119" cy="433012"/>
              <a:chOff x="3759266" y="5157392"/>
              <a:chExt cx="934479" cy="838749"/>
            </a:xfrm>
            <a:solidFill>
              <a:sysClr val="window" lastClr="FFFFFF"/>
            </a:solidFill>
          </p:grpSpPr>
          <p:grpSp>
            <p:nvGrpSpPr>
              <p:cNvPr id="67" name="Ryhmä 66">
                <a:extLst>
                  <a:ext uri="{FF2B5EF4-FFF2-40B4-BE49-F238E27FC236}">
                    <a16:creationId xmlns:a16="http://schemas.microsoft.com/office/drawing/2014/main" id="{D18D441B-A094-F3B4-05B1-6E9EA72EA39E}"/>
                  </a:ext>
                </a:extLst>
              </p:cNvPr>
              <p:cNvGrpSpPr/>
              <p:nvPr/>
            </p:nvGrpSpPr>
            <p:grpSpPr>
              <a:xfrm>
                <a:off x="3759266" y="5157392"/>
                <a:ext cx="934479" cy="838749"/>
                <a:chOff x="3759266" y="5157392"/>
                <a:chExt cx="934479" cy="838749"/>
              </a:xfrm>
              <a:grpFill/>
            </p:grpSpPr>
            <p:sp>
              <p:nvSpPr>
                <p:cNvPr id="69" name="Vapaamuotoinen: Muoto 68">
                  <a:extLst>
                    <a:ext uri="{FF2B5EF4-FFF2-40B4-BE49-F238E27FC236}">
                      <a16:creationId xmlns:a16="http://schemas.microsoft.com/office/drawing/2014/main" id="{087DD04D-1BB0-3EF8-F8AE-13B75A607F0D}"/>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sp>
              <p:nvSpPr>
                <p:cNvPr id="70" name="Vapaamuotoinen: Muoto 69">
                  <a:extLst>
                    <a:ext uri="{FF2B5EF4-FFF2-40B4-BE49-F238E27FC236}">
                      <a16:creationId xmlns:a16="http://schemas.microsoft.com/office/drawing/2014/main" id="{078DF0F4-7FD0-C273-9147-B186A4F93884}"/>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defTabSz="403255">
                    <a:defRPr/>
                  </a:pPr>
                  <a:endParaRPr lang="fi-FI" sz="794" kern="0">
                    <a:solidFill>
                      <a:prstClr val="black"/>
                    </a:solidFill>
                    <a:latin typeface="Calibri" panose="020F0502020204030204"/>
                  </a:endParaRPr>
                </a:p>
              </p:txBody>
            </p:sp>
            <p:pic>
              <p:nvPicPr>
                <p:cNvPr id="122" name="Kuva 121" descr="Kahvi tasaisella täytöllä">
                  <a:extLst>
                    <a:ext uri="{FF2B5EF4-FFF2-40B4-BE49-F238E27FC236}">
                      <a16:creationId xmlns:a16="http://schemas.microsoft.com/office/drawing/2014/main" id="{B914837E-7349-591F-5656-B381B78A69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98349" y="5700745"/>
                  <a:ext cx="295396" cy="295396"/>
                </a:xfrm>
                <a:prstGeom prst="rect">
                  <a:avLst/>
                </a:prstGeom>
              </p:spPr>
            </p:pic>
          </p:grpSp>
          <p:sp>
            <p:nvSpPr>
              <p:cNvPr id="68" name="Suorakulmio: Pyöristetyt kulmat 67">
                <a:extLst>
                  <a:ext uri="{FF2B5EF4-FFF2-40B4-BE49-F238E27FC236}">
                    <a16:creationId xmlns:a16="http://schemas.microsoft.com/office/drawing/2014/main" id="{81EC599E-D648-55AC-99A7-11783E9F30E0}"/>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algn="ctr" defTabSz="403255">
                  <a:defRPr/>
                </a:pPr>
                <a:endParaRPr lang="fi-FI" sz="441" b="1" kern="0">
                  <a:solidFill>
                    <a:prstClr val="white"/>
                  </a:solidFill>
                  <a:latin typeface="Calibri" panose="020F0502020204030204"/>
                </a:endParaRPr>
              </a:p>
            </p:txBody>
          </p:sp>
        </p:grpSp>
      </p:grpSp>
      <p:grpSp>
        <p:nvGrpSpPr>
          <p:cNvPr id="212" name="Ryhmä 211">
            <a:extLst>
              <a:ext uri="{FF2B5EF4-FFF2-40B4-BE49-F238E27FC236}">
                <a16:creationId xmlns:a16="http://schemas.microsoft.com/office/drawing/2014/main" id="{7F09090B-4F61-A0B5-D73E-A6CE2C1FC26F}"/>
              </a:ext>
            </a:extLst>
          </p:cNvPr>
          <p:cNvGrpSpPr/>
          <p:nvPr/>
        </p:nvGrpSpPr>
        <p:grpSpPr>
          <a:xfrm>
            <a:off x="4157914" y="2819721"/>
            <a:ext cx="891252" cy="762664"/>
            <a:chOff x="5032062" y="-681203"/>
            <a:chExt cx="891252" cy="762664"/>
          </a:xfrm>
        </p:grpSpPr>
        <p:sp>
          <p:nvSpPr>
            <p:cNvPr id="63" name="Suorakulmio: Pyöristetyt kulmat 62">
              <a:extLst>
                <a:ext uri="{FF2B5EF4-FFF2-40B4-BE49-F238E27FC236}">
                  <a16:creationId xmlns:a16="http://schemas.microsoft.com/office/drawing/2014/main" id="{7E2BEE3A-D40C-F554-3665-FA38BA97E346}"/>
                </a:ext>
              </a:extLst>
            </p:cNvPr>
            <p:cNvSpPr/>
            <p:nvPr/>
          </p:nvSpPr>
          <p:spPr>
            <a:xfrm>
              <a:off x="5032062" y="-233170"/>
              <a:ext cx="891252"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Parts</a:t>
              </a:r>
              <a:r>
                <a:rPr lang="fi-FI" sz="900" b="1" kern="0" dirty="0">
                  <a:solidFill>
                    <a:prstClr val="white"/>
                  </a:solidFill>
                  <a:latin typeface="Calibri" panose="020F0502020204030204"/>
                </a:rPr>
                <a:t> </a:t>
              </a:r>
              <a:r>
                <a:rPr lang="fi-FI" sz="900" b="1" kern="0" dirty="0" err="1">
                  <a:solidFill>
                    <a:prstClr val="white"/>
                  </a:solidFill>
                  <a:latin typeface="Calibri" panose="020F0502020204030204"/>
                </a:rPr>
                <a:t>manufacturing</a:t>
              </a:r>
              <a:endParaRPr lang="fi-FI" sz="900" b="1" kern="0" dirty="0">
                <a:solidFill>
                  <a:prstClr val="white"/>
                </a:solidFill>
                <a:latin typeface="Calibri" panose="020F0502020204030204"/>
              </a:endParaRPr>
            </a:p>
          </p:txBody>
        </p:sp>
        <p:pic>
          <p:nvPicPr>
            <p:cNvPr id="123" name="Kuva 122">
              <a:extLst>
                <a:ext uri="{FF2B5EF4-FFF2-40B4-BE49-F238E27FC236}">
                  <a16:creationId xmlns:a16="http://schemas.microsoft.com/office/drawing/2014/main" id="{1BED839B-2199-4412-8E1A-CB7ED7B3756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01491" y="-681203"/>
              <a:ext cx="354065" cy="443812"/>
            </a:xfrm>
            <a:prstGeom prst="rect">
              <a:avLst/>
            </a:prstGeom>
          </p:spPr>
        </p:pic>
      </p:grpSp>
      <p:grpSp>
        <p:nvGrpSpPr>
          <p:cNvPr id="211" name="Ryhmä 210">
            <a:extLst>
              <a:ext uri="{FF2B5EF4-FFF2-40B4-BE49-F238E27FC236}">
                <a16:creationId xmlns:a16="http://schemas.microsoft.com/office/drawing/2014/main" id="{92FD70A7-C0B3-55C1-FCA0-3E00C11788F6}"/>
              </a:ext>
            </a:extLst>
          </p:cNvPr>
          <p:cNvGrpSpPr/>
          <p:nvPr/>
        </p:nvGrpSpPr>
        <p:grpSpPr>
          <a:xfrm>
            <a:off x="5154757" y="2825292"/>
            <a:ext cx="891252" cy="757094"/>
            <a:chOff x="6028905" y="-675632"/>
            <a:chExt cx="891252" cy="757094"/>
          </a:xfrm>
        </p:grpSpPr>
        <p:sp>
          <p:nvSpPr>
            <p:cNvPr id="62" name="Suorakulmio: Pyöristetyt kulmat 61">
              <a:extLst>
                <a:ext uri="{FF2B5EF4-FFF2-40B4-BE49-F238E27FC236}">
                  <a16:creationId xmlns:a16="http://schemas.microsoft.com/office/drawing/2014/main" id="{C7EA5C9D-1B47-CAA5-CED5-C88259FC370C}"/>
                </a:ext>
              </a:extLst>
            </p:cNvPr>
            <p:cNvSpPr/>
            <p:nvPr/>
          </p:nvSpPr>
          <p:spPr>
            <a:xfrm>
              <a:off x="6028905" y="-233171"/>
              <a:ext cx="891252" cy="314633"/>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Assembly</a:t>
              </a:r>
            </a:p>
          </p:txBody>
        </p:sp>
        <p:pic>
          <p:nvPicPr>
            <p:cNvPr id="208" name="Kuva 207" descr="Palapelin palat tasaisella täytöllä">
              <a:extLst>
                <a:ext uri="{FF2B5EF4-FFF2-40B4-BE49-F238E27FC236}">
                  <a16:creationId xmlns:a16="http://schemas.microsoft.com/office/drawing/2014/main" id="{7E481C33-593F-3E05-3D30-98B134938D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41914" y="-675632"/>
              <a:ext cx="526294" cy="495448"/>
            </a:xfrm>
            <a:prstGeom prst="rect">
              <a:avLst/>
            </a:prstGeom>
          </p:spPr>
        </p:pic>
      </p:grpSp>
      <p:grpSp>
        <p:nvGrpSpPr>
          <p:cNvPr id="210" name="Ryhmä 209">
            <a:extLst>
              <a:ext uri="{FF2B5EF4-FFF2-40B4-BE49-F238E27FC236}">
                <a16:creationId xmlns:a16="http://schemas.microsoft.com/office/drawing/2014/main" id="{83DBF187-26A2-E0F8-0C2F-4AB0E74898A1}"/>
              </a:ext>
            </a:extLst>
          </p:cNvPr>
          <p:cNvGrpSpPr/>
          <p:nvPr/>
        </p:nvGrpSpPr>
        <p:grpSpPr>
          <a:xfrm>
            <a:off x="6149314" y="2814641"/>
            <a:ext cx="891252" cy="767743"/>
            <a:chOff x="7023462" y="-686283"/>
            <a:chExt cx="891252" cy="767743"/>
          </a:xfrm>
        </p:grpSpPr>
        <p:sp>
          <p:nvSpPr>
            <p:cNvPr id="65" name="Suorakulmio: Pyöristetyt kulmat 64">
              <a:extLst>
                <a:ext uri="{FF2B5EF4-FFF2-40B4-BE49-F238E27FC236}">
                  <a16:creationId xmlns:a16="http://schemas.microsoft.com/office/drawing/2014/main" id="{E869530E-9967-9FBD-30FF-6E47F1170374}"/>
                </a:ext>
              </a:extLst>
            </p:cNvPr>
            <p:cNvSpPr/>
            <p:nvPr/>
          </p:nvSpPr>
          <p:spPr>
            <a:xfrm>
              <a:off x="7023462" y="-233171"/>
              <a:ext cx="891252"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Storage</a:t>
              </a:r>
            </a:p>
          </p:txBody>
        </p:sp>
        <p:pic>
          <p:nvPicPr>
            <p:cNvPr id="209" name="Kuva 208" descr="Varastorakennus tasaisella täytöllä">
              <a:extLst>
                <a:ext uri="{FF2B5EF4-FFF2-40B4-BE49-F238E27FC236}">
                  <a16:creationId xmlns:a16="http://schemas.microsoft.com/office/drawing/2014/main" id="{95BAE68A-2C7C-B144-CFB4-C3C6537AB82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44143" y="-686283"/>
              <a:ext cx="523899" cy="493194"/>
            </a:xfrm>
            <a:prstGeom prst="rect">
              <a:avLst/>
            </a:prstGeom>
          </p:spPr>
        </p:pic>
      </p:grpSp>
      <p:grpSp>
        <p:nvGrpSpPr>
          <p:cNvPr id="215" name="Ryhmä 214">
            <a:extLst>
              <a:ext uri="{FF2B5EF4-FFF2-40B4-BE49-F238E27FC236}">
                <a16:creationId xmlns:a16="http://schemas.microsoft.com/office/drawing/2014/main" id="{B29FFEAB-E8F6-FC39-FD00-71CC4FE0FAE8}"/>
              </a:ext>
            </a:extLst>
          </p:cNvPr>
          <p:cNvGrpSpPr/>
          <p:nvPr/>
        </p:nvGrpSpPr>
        <p:grpSpPr>
          <a:xfrm>
            <a:off x="7244143" y="361533"/>
            <a:ext cx="4848353" cy="5141645"/>
            <a:chOff x="7244143" y="361533"/>
            <a:chExt cx="4848353" cy="5141645"/>
          </a:xfrm>
        </p:grpSpPr>
        <p:sp>
          <p:nvSpPr>
            <p:cNvPr id="16" name="Nuoli: Viisikulmio 15">
              <a:extLst>
                <a:ext uri="{FF2B5EF4-FFF2-40B4-BE49-F238E27FC236}">
                  <a16:creationId xmlns:a16="http://schemas.microsoft.com/office/drawing/2014/main" id="{BFE29BF9-23DA-A9F7-0319-5653B8778632}"/>
                </a:ext>
              </a:extLst>
            </p:cNvPr>
            <p:cNvSpPr/>
            <p:nvPr/>
          </p:nvSpPr>
          <p:spPr>
            <a:xfrm rot="5400000">
              <a:off x="6575841" y="2022885"/>
              <a:ext cx="5131787" cy="1828800"/>
            </a:xfrm>
            <a:prstGeom prst="homePlate">
              <a:avLst>
                <a:gd name="adj" fmla="val 20253"/>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Nuoli: Viisikulmio 14">
              <a:extLst>
                <a:ext uri="{FF2B5EF4-FFF2-40B4-BE49-F238E27FC236}">
                  <a16:creationId xmlns:a16="http://schemas.microsoft.com/office/drawing/2014/main" id="{F83DA75A-E115-837E-C3DE-FB8BC2E37808}"/>
                </a:ext>
              </a:extLst>
            </p:cNvPr>
            <p:cNvSpPr/>
            <p:nvPr/>
          </p:nvSpPr>
          <p:spPr>
            <a:xfrm>
              <a:off x="8231695" y="2404198"/>
              <a:ext cx="2996838" cy="1444837"/>
            </a:xfrm>
            <a:prstGeom prst="homePlate">
              <a:avLst/>
            </a:prstGeom>
            <a:solidFill>
              <a:srgbClr val="00D6C5"/>
            </a:solidFill>
            <a:ln>
              <a:noFill/>
            </a:ln>
            <a:effectLst>
              <a:outerShdw blurRad="50800" dist="38100" dir="5400000" sx="105000" sy="105000" algn="ctr" rotWithShape="0">
                <a:srgbClr val="A6A6A6">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Suorakulmio 10">
              <a:extLst>
                <a:ext uri="{FF2B5EF4-FFF2-40B4-BE49-F238E27FC236}">
                  <a16:creationId xmlns:a16="http://schemas.microsoft.com/office/drawing/2014/main" id="{D6F743D8-8ED8-9DBD-CE52-552F2EC84096}"/>
                </a:ext>
              </a:extLst>
            </p:cNvPr>
            <p:cNvSpPr/>
            <p:nvPr/>
          </p:nvSpPr>
          <p:spPr>
            <a:xfrm rot="5400000">
              <a:off x="6981498" y="2667023"/>
              <a:ext cx="1444837" cy="919489"/>
            </a:xfrm>
            <a:prstGeom prst="rect">
              <a:avLst/>
            </a:prstGeom>
            <a:solidFill>
              <a:srgbClr val="00D6C5"/>
            </a:solidFill>
            <a:ln w="12700" cap="flat" cmpd="sng" algn="ctr">
              <a:noFill/>
              <a:prstDash val="solid"/>
              <a:miter lim="800000"/>
            </a:ln>
            <a:effectLst>
              <a:outerShdw blurRad="38100" dist="38100" dir="2700000" sx="105000" sy="105000" algn="tl" rotWithShape="0">
                <a:srgbClr val="A6A6A6">
                  <a:alpha val="40000"/>
                </a:srgbClr>
              </a:outerShdw>
            </a:effectLst>
          </p:spPr>
          <p:txBody>
            <a:bodyPr rtlCol="0" anchor="ctr"/>
            <a:lstStyle/>
            <a:p>
              <a:pPr marL="0" marR="0" lvl="0" indent="0" algn="ctr"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dirty="0">
                <a:ln>
                  <a:noFill/>
                </a:ln>
                <a:solidFill>
                  <a:prstClr val="white"/>
                </a:solidFill>
                <a:effectLst/>
                <a:uLnTx/>
                <a:uFillTx/>
                <a:latin typeface="Calibri" panose="020F0502020204030204"/>
              </a:endParaRPr>
            </a:p>
          </p:txBody>
        </p:sp>
        <p:sp>
          <p:nvSpPr>
            <p:cNvPr id="195" name="Tekstiruutu 194">
              <a:extLst>
                <a:ext uri="{FF2B5EF4-FFF2-40B4-BE49-F238E27FC236}">
                  <a16:creationId xmlns:a16="http://schemas.microsoft.com/office/drawing/2014/main" id="{63435AAF-4B45-A81A-4C8E-133762F7732F}"/>
                </a:ext>
              </a:extLst>
            </p:cNvPr>
            <p:cNvSpPr txBox="1"/>
            <p:nvPr/>
          </p:nvSpPr>
          <p:spPr>
            <a:xfrm>
              <a:off x="10149298" y="361533"/>
              <a:ext cx="1441768" cy="984244"/>
            </a:xfrm>
            <a:prstGeom prst="rect">
              <a:avLst/>
            </a:prstGeom>
            <a:noFill/>
          </p:spPr>
          <p:txBody>
            <a:bodyPr wrap="square" rtlCol="0">
              <a:spAutoFit/>
            </a:bodyPr>
            <a:lstStyle/>
            <a:p>
              <a:pPr algn="ctr" defTabSz="403255">
                <a:lnSpc>
                  <a:spcPct val="80000"/>
                </a:lnSpc>
                <a:defRPr/>
              </a:pP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Value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chain</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of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the</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construction</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fi-FI" b="1" kern="0" dirty="0" err="1">
                  <a:solidFill>
                    <a:schemeClr val="accent1"/>
                  </a:solidFill>
                  <a:latin typeface="Calibri" panose="020F0502020204030204" pitchFamily="34" charset="0"/>
                  <a:ea typeface="Calibri" panose="020F0502020204030204" pitchFamily="34" charset="0"/>
                  <a:cs typeface="Calibri" panose="020F0502020204030204" pitchFamily="34" charset="0"/>
                </a:rPr>
                <a:t>project</a:t>
              </a:r>
              <a:r>
                <a:rPr lang="fi-FI" b="1" kern="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p>
          </p:txBody>
        </p:sp>
        <p:sp>
          <p:nvSpPr>
            <p:cNvPr id="198" name="Suorakulmio: Pyöristetyt kulmat 197">
              <a:extLst>
                <a:ext uri="{FF2B5EF4-FFF2-40B4-BE49-F238E27FC236}">
                  <a16:creationId xmlns:a16="http://schemas.microsoft.com/office/drawing/2014/main" id="{AAB167BD-C75A-1751-4D16-7596E38AC411}"/>
                </a:ext>
              </a:extLst>
            </p:cNvPr>
            <p:cNvSpPr/>
            <p:nvPr/>
          </p:nvSpPr>
          <p:spPr>
            <a:xfrm>
              <a:off x="8443720" y="1238402"/>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Design</a:t>
              </a:r>
            </a:p>
          </p:txBody>
        </p:sp>
        <p:sp>
          <p:nvSpPr>
            <p:cNvPr id="199" name="Suorakulmio: Pyöristetyt kulmat 198">
              <a:extLst>
                <a:ext uri="{FF2B5EF4-FFF2-40B4-BE49-F238E27FC236}">
                  <a16:creationId xmlns:a16="http://schemas.microsoft.com/office/drawing/2014/main" id="{7B64D0C4-F37A-D8F9-36F9-FEE4CA0DF55E}"/>
                </a:ext>
              </a:extLst>
            </p:cNvPr>
            <p:cNvSpPr/>
            <p:nvPr/>
          </p:nvSpPr>
          <p:spPr>
            <a:xfrm>
              <a:off x="8443720" y="1635697"/>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Costing</a:t>
              </a:r>
              <a:r>
                <a:rPr lang="fi-FI" sz="900" b="1" kern="0" dirty="0">
                  <a:solidFill>
                    <a:prstClr val="white"/>
                  </a:solidFill>
                  <a:latin typeface="Calibri" panose="020F0502020204030204"/>
                </a:rPr>
                <a:t> &amp; </a:t>
              </a:r>
              <a:r>
                <a:rPr lang="fi-FI" sz="900" b="1" kern="0" dirty="0" err="1">
                  <a:solidFill>
                    <a:prstClr val="white"/>
                  </a:solidFill>
                  <a:latin typeface="Calibri" panose="020F0502020204030204"/>
                </a:rPr>
                <a:t>Approvals</a:t>
              </a:r>
              <a:endParaRPr lang="fi-FI" sz="900" b="1" kern="0" dirty="0">
                <a:solidFill>
                  <a:prstClr val="white"/>
                </a:solidFill>
                <a:latin typeface="Calibri" panose="020F0502020204030204"/>
              </a:endParaRPr>
            </a:p>
          </p:txBody>
        </p:sp>
        <p:sp>
          <p:nvSpPr>
            <p:cNvPr id="200" name="Suorakulmio: Pyöristetyt kulmat 199">
              <a:extLst>
                <a:ext uri="{FF2B5EF4-FFF2-40B4-BE49-F238E27FC236}">
                  <a16:creationId xmlns:a16="http://schemas.microsoft.com/office/drawing/2014/main" id="{CC29E7E1-BF6A-0AD8-7F31-385A2C5E3A21}"/>
                </a:ext>
              </a:extLst>
            </p:cNvPr>
            <p:cNvSpPr/>
            <p:nvPr/>
          </p:nvSpPr>
          <p:spPr>
            <a:xfrm>
              <a:off x="8443720" y="203299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Procurement</a:t>
              </a:r>
              <a:endParaRPr lang="fi-FI" sz="900" b="1" kern="0" dirty="0">
                <a:solidFill>
                  <a:prstClr val="white"/>
                </a:solidFill>
                <a:latin typeface="Calibri" panose="020F0502020204030204"/>
              </a:endParaRPr>
            </a:p>
          </p:txBody>
        </p:sp>
        <p:sp>
          <p:nvSpPr>
            <p:cNvPr id="205" name="Suorakulmio: Pyöristetyt kulmat 204">
              <a:extLst>
                <a:ext uri="{FF2B5EF4-FFF2-40B4-BE49-F238E27FC236}">
                  <a16:creationId xmlns:a16="http://schemas.microsoft.com/office/drawing/2014/main" id="{F42577DC-FDC9-6EE3-40A3-6CCA84FE4F0F}"/>
                </a:ext>
              </a:extLst>
            </p:cNvPr>
            <p:cNvSpPr/>
            <p:nvPr/>
          </p:nvSpPr>
          <p:spPr>
            <a:xfrm rot="5400000">
              <a:off x="8851265" y="1325008"/>
              <a:ext cx="1100008"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a:latin typeface="Calibri" panose="020F0502020204030204"/>
                </a:rPr>
                <a:t>Project </a:t>
              </a:r>
              <a:r>
                <a:rPr lang="fi-FI" sz="900" kern="0" dirty="0" err="1">
                  <a:latin typeface="Calibri" panose="020F0502020204030204"/>
                </a:rPr>
                <a:t>developer</a:t>
              </a:r>
              <a:endParaRPr lang="fi-FI" sz="900" kern="0" dirty="0">
                <a:latin typeface="Calibri" panose="020F0502020204030204"/>
              </a:endParaRPr>
            </a:p>
          </p:txBody>
        </p:sp>
        <p:pic>
          <p:nvPicPr>
            <p:cNvPr id="231" name="Kuva 230" descr="Toimitus tasaisella täytöllä">
              <a:extLst>
                <a:ext uri="{FF2B5EF4-FFF2-40B4-BE49-F238E27FC236}">
                  <a16:creationId xmlns:a16="http://schemas.microsoft.com/office/drawing/2014/main" id="{8FBDC3A2-D9E2-B809-791C-764D653E7D0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36629" y="3091821"/>
              <a:ext cx="695614" cy="654844"/>
            </a:xfrm>
            <a:prstGeom prst="rect">
              <a:avLst/>
            </a:prstGeom>
          </p:spPr>
        </p:pic>
        <p:sp>
          <p:nvSpPr>
            <p:cNvPr id="232" name="Tekstiruutu 231">
              <a:extLst>
                <a:ext uri="{FF2B5EF4-FFF2-40B4-BE49-F238E27FC236}">
                  <a16:creationId xmlns:a16="http://schemas.microsoft.com/office/drawing/2014/main" id="{0F2F0879-0DF8-1A82-5833-A80C5922F4A0}"/>
                </a:ext>
              </a:extLst>
            </p:cNvPr>
            <p:cNvSpPr txBox="1"/>
            <p:nvPr/>
          </p:nvSpPr>
          <p:spPr>
            <a:xfrm>
              <a:off x="7244143" y="2490120"/>
              <a:ext cx="888385" cy="294183"/>
            </a:xfrm>
            <a:prstGeom prst="rect">
              <a:avLst/>
            </a:prstGeom>
            <a:noFill/>
          </p:spPr>
          <p:txBody>
            <a:bodyPr wrap="none" rtlCol="0">
              <a:spAutoFit/>
            </a:bodyPr>
            <a:lstStyle/>
            <a:p>
              <a:pPr algn="ctr" defTabSz="403255">
                <a:lnSpc>
                  <a:spcPct val="80000"/>
                </a:lnSpc>
                <a:defRPr/>
              </a:pP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Delivery</a:t>
              </a:r>
            </a:p>
          </p:txBody>
        </p:sp>
        <p:pic>
          <p:nvPicPr>
            <p:cNvPr id="236" name="Kuva 235" descr="Nosturi tasaisella täytöllä">
              <a:extLst>
                <a:ext uri="{FF2B5EF4-FFF2-40B4-BE49-F238E27FC236}">
                  <a16:creationId xmlns:a16="http://schemas.microsoft.com/office/drawing/2014/main" id="{893413D6-7F01-4FE1-5A0D-21352AFBAC4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8555946" y="2803030"/>
              <a:ext cx="532704" cy="468000"/>
            </a:xfrm>
            <a:prstGeom prst="rect">
              <a:avLst/>
            </a:prstGeom>
          </p:spPr>
        </p:pic>
        <p:sp>
          <p:nvSpPr>
            <p:cNvPr id="7" name="Suorakulmio: Pyöristetyt kulmat 6">
              <a:extLst>
                <a:ext uri="{FF2B5EF4-FFF2-40B4-BE49-F238E27FC236}">
                  <a16:creationId xmlns:a16="http://schemas.microsoft.com/office/drawing/2014/main" id="{1D544A93-C524-0EBC-69B0-B6691E3AA6DD}"/>
                </a:ext>
              </a:extLst>
            </p:cNvPr>
            <p:cNvSpPr/>
            <p:nvPr/>
          </p:nvSpPr>
          <p:spPr>
            <a:xfrm>
              <a:off x="8456038" y="858730"/>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Project </a:t>
              </a:r>
              <a:r>
                <a:rPr lang="fi-FI" sz="900" b="1" kern="0" dirty="0" err="1">
                  <a:solidFill>
                    <a:prstClr val="white"/>
                  </a:solidFill>
                  <a:latin typeface="Calibri" panose="020F0502020204030204"/>
                </a:rPr>
                <a:t>Consideration</a:t>
              </a:r>
              <a:endParaRPr lang="fi-FI" sz="900" b="1" kern="0" dirty="0">
                <a:solidFill>
                  <a:prstClr val="white"/>
                </a:solidFill>
                <a:latin typeface="Calibri" panose="020F0502020204030204"/>
              </a:endParaRPr>
            </a:p>
          </p:txBody>
        </p:sp>
        <p:sp>
          <p:nvSpPr>
            <p:cNvPr id="9" name="Suorakulmio: Pyöristetyt kulmat 8">
              <a:extLst>
                <a:ext uri="{FF2B5EF4-FFF2-40B4-BE49-F238E27FC236}">
                  <a16:creationId xmlns:a16="http://schemas.microsoft.com/office/drawing/2014/main" id="{D1DB63AB-719C-4DCB-4C91-2CB99885C6B0}"/>
                </a:ext>
              </a:extLst>
            </p:cNvPr>
            <p:cNvSpPr/>
            <p:nvPr/>
          </p:nvSpPr>
          <p:spPr>
            <a:xfrm rot="5400000">
              <a:off x="8579416" y="2546692"/>
              <a:ext cx="2081403"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Contractor</a:t>
              </a:r>
              <a:endParaRPr lang="fi-FI" sz="900" kern="0" dirty="0">
                <a:latin typeface="Calibri" panose="020F0502020204030204"/>
              </a:endParaRPr>
            </a:p>
          </p:txBody>
        </p:sp>
        <p:sp>
          <p:nvSpPr>
            <p:cNvPr id="10" name="Suorakulmio: Pyöristetyt kulmat 9">
              <a:extLst>
                <a:ext uri="{FF2B5EF4-FFF2-40B4-BE49-F238E27FC236}">
                  <a16:creationId xmlns:a16="http://schemas.microsoft.com/office/drawing/2014/main" id="{133AA98A-EF36-5FFC-FBD5-4E5D6B8F9D54}"/>
                </a:ext>
              </a:extLst>
            </p:cNvPr>
            <p:cNvSpPr/>
            <p:nvPr/>
          </p:nvSpPr>
          <p:spPr>
            <a:xfrm rot="5400000">
              <a:off x="8706407" y="2058018"/>
              <a:ext cx="2280360"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Architects</a:t>
              </a:r>
              <a:r>
                <a:rPr lang="fi-FI" sz="900" kern="0" dirty="0">
                  <a:latin typeface="Calibri" panose="020F0502020204030204"/>
                </a:rPr>
                <a:t>, </a:t>
              </a:r>
              <a:r>
                <a:rPr lang="fi-FI" sz="900" kern="0" dirty="0" err="1">
                  <a:latin typeface="Calibri" panose="020F0502020204030204"/>
                </a:rPr>
                <a:t>Structural</a:t>
              </a:r>
              <a:r>
                <a:rPr lang="fi-FI" sz="900" kern="0" dirty="0">
                  <a:latin typeface="Calibri" panose="020F0502020204030204"/>
                </a:rPr>
                <a:t> </a:t>
              </a:r>
              <a:r>
                <a:rPr lang="fi-FI" sz="900" kern="0" dirty="0" err="1">
                  <a:latin typeface="Calibri" panose="020F0502020204030204"/>
                </a:rPr>
                <a:t>engineers</a:t>
              </a:r>
              <a:r>
                <a:rPr lang="fi-FI" sz="900" kern="0" dirty="0">
                  <a:latin typeface="Calibri" panose="020F0502020204030204"/>
                </a:rPr>
                <a:t>, MEP-</a:t>
              </a:r>
              <a:r>
                <a:rPr lang="fi-FI" sz="900" kern="0" dirty="0" err="1">
                  <a:latin typeface="Calibri" panose="020F0502020204030204"/>
                </a:rPr>
                <a:t>designers</a:t>
              </a:r>
              <a:endParaRPr lang="fi-FI" sz="900" kern="0" dirty="0">
                <a:latin typeface="Calibri" panose="020F0502020204030204"/>
              </a:endParaRPr>
            </a:p>
          </p:txBody>
        </p:sp>
        <p:sp>
          <p:nvSpPr>
            <p:cNvPr id="12" name="Suorakulmio: Pyöristetyt kulmat 11">
              <a:extLst>
                <a:ext uri="{FF2B5EF4-FFF2-40B4-BE49-F238E27FC236}">
                  <a16:creationId xmlns:a16="http://schemas.microsoft.com/office/drawing/2014/main" id="{31F0D079-766F-6F88-0A6A-DCFAF1FB9CC4}"/>
                </a:ext>
              </a:extLst>
            </p:cNvPr>
            <p:cNvSpPr/>
            <p:nvPr/>
          </p:nvSpPr>
          <p:spPr>
            <a:xfrm>
              <a:off x="8460788" y="3259988"/>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On-</a:t>
              </a:r>
              <a:r>
                <a:rPr lang="fi-FI" sz="900" b="1" kern="0" dirty="0" err="1">
                  <a:solidFill>
                    <a:prstClr val="white"/>
                  </a:solidFill>
                  <a:latin typeface="Calibri" panose="020F0502020204030204"/>
                </a:rPr>
                <a:t>Site</a:t>
              </a:r>
              <a:r>
                <a:rPr lang="fi-FI" sz="900" b="1" kern="0" dirty="0">
                  <a:solidFill>
                    <a:prstClr val="white"/>
                  </a:solidFill>
                  <a:latin typeface="Calibri" panose="020F0502020204030204"/>
                </a:rPr>
                <a:t> Assembly</a:t>
              </a:r>
            </a:p>
          </p:txBody>
        </p:sp>
        <p:sp>
          <p:nvSpPr>
            <p:cNvPr id="13" name="Suorakulmio: Pyöristetyt kulmat 12">
              <a:extLst>
                <a:ext uri="{FF2B5EF4-FFF2-40B4-BE49-F238E27FC236}">
                  <a16:creationId xmlns:a16="http://schemas.microsoft.com/office/drawing/2014/main" id="{ED0B150C-F01B-CE6A-5F55-1F14D364F1DE}"/>
                </a:ext>
              </a:extLst>
            </p:cNvPr>
            <p:cNvSpPr/>
            <p:nvPr/>
          </p:nvSpPr>
          <p:spPr>
            <a:xfrm>
              <a:off x="8472019" y="393624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Operation</a:t>
              </a:r>
              <a:endParaRPr lang="fi-FI" sz="900" b="1" kern="0" dirty="0">
                <a:solidFill>
                  <a:prstClr val="white"/>
                </a:solidFill>
                <a:latin typeface="Calibri" panose="020F0502020204030204"/>
              </a:endParaRPr>
            </a:p>
          </p:txBody>
        </p:sp>
        <p:sp>
          <p:nvSpPr>
            <p:cNvPr id="17" name="Suorakulmio: Pyöristetyt kulmat 16">
              <a:extLst>
                <a:ext uri="{FF2B5EF4-FFF2-40B4-BE49-F238E27FC236}">
                  <a16:creationId xmlns:a16="http://schemas.microsoft.com/office/drawing/2014/main" id="{1F5978D0-0084-DD13-F9E6-C9D81B285308}"/>
                </a:ext>
              </a:extLst>
            </p:cNvPr>
            <p:cNvSpPr/>
            <p:nvPr/>
          </p:nvSpPr>
          <p:spPr>
            <a:xfrm rot="5400000">
              <a:off x="9243953" y="4001912"/>
              <a:ext cx="314631"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a:latin typeface="Calibri" panose="020F0502020204030204"/>
                </a:rPr>
                <a:t>FM</a:t>
              </a:r>
            </a:p>
          </p:txBody>
        </p:sp>
        <p:sp>
          <p:nvSpPr>
            <p:cNvPr id="23" name="Suorakulmio: Pyöristetyt kulmat 22">
              <a:extLst>
                <a:ext uri="{FF2B5EF4-FFF2-40B4-BE49-F238E27FC236}">
                  <a16:creationId xmlns:a16="http://schemas.microsoft.com/office/drawing/2014/main" id="{677095A8-BF29-E48B-124A-A5684D26169A}"/>
                </a:ext>
              </a:extLst>
            </p:cNvPr>
            <p:cNvSpPr/>
            <p:nvPr/>
          </p:nvSpPr>
          <p:spPr>
            <a:xfrm>
              <a:off x="8446769" y="474741"/>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 </a:t>
              </a:r>
            </a:p>
          </p:txBody>
        </p:sp>
        <p:sp>
          <p:nvSpPr>
            <p:cNvPr id="26" name="Nuoli: Viisikulmio 25">
              <a:extLst>
                <a:ext uri="{FF2B5EF4-FFF2-40B4-BE49-F238E27FC236}">
                  <a16:creationId xmlns:a16="http://schemas.microsoft.com/office/drawing/2014/main" id="{42A9C353-FA7E-A95B-5E49-B172F142C148}"/>
                </a:ext>
              </a:extLst>
            </p:cNvPr>
            <p:cNvSpPr/>
            <p:nvPr/>
          </p:nvSpPr>
          <p:spPr>
            <a:xfrm>
              <a:off x="7793371" y="4345220"/>
              <a:ext cx="4299125" cy="617198"/>
            </a:xfrm>
            <a:prstGeom prst="homePlate">
              <a:avLst/>
            </a:prstGeom>
            <a:solidFill>
              <a:schemeClr val="accent1"/>
            </a:solidFill>
            <a:ln>
              <a:noFill/>
            </a:ln>
            <a:effectLst>
              <a:outerShdw blurRad="50800" dist="38100" dir="5400000" sx="105000" sy="105000" algn="ctr" rotWithShape="0">
                <a:srgbClr val="A6A6A6">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7" name="Suorakulmio: Pyöristetyt kulmat 26">
              <a:extLst>
                <a:ext uri="{FF2B5EF4-FFF2-40B4-BE49-F238E27FC236}">
                  <a16:creationId xmlns:a16="http://schemas.microsoft.com/office/drawing/2014/main" id="{FD51409C-F7D9-CB81-5E3A-AA943AB1E0F4}"/>
                </a:ext>
              </a:extLst>
            </p:cNvPr>
            <p:cNvSpPr/>
            <p:nvPr/>
          </p:nvSpPr>
          <p:spPr>
            <a:xfrm>
              <a:off x="8472019" y="4464054"/>
              <a:ext cx="787624"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err="1">
                  <a:solidFill>
                    <a:prstClr val="white"/>
                  </a:solidFill>
                  <a:latin typeface="Calibri" panose="020F0502020204030204"/>
                </a:rPr>
                <a:t>Demolition</a:t>
              </a:r>
              <a:endParaRPr lang="fi-FI" sz="900" b="1" kern="0" dirty="0">
                <a:solidFill>
                  <a:prstClr val="white"/>
                </a:solidFill>
                <a:latin typeface="Calibri" panose="020F0502020204030204"/>
              </a:endParaRPr>
            </a:p>
          </p:txBody>
        </p:sp>
        <p:sp>
          <p:nvSpPr>
            <p:cNvPr id="28" name="Suorakulmio: Pyöristetyt kulmat 27">
              <a:extLst>
                <a:ext uri="{FF2B5EF4-FFF2-40B4-BE49-F238E27FC236}">
                  <a16:creationId xmlns:a16="http://schemas.microsoft.com/office/drawing/2014/main" id="{71231E54-A06E-359A-4FC2-FC0D98619412}"/>
                </a:ext>
              </a:extLst>
            </p:cNvPr>
            <p:cNvSpPr/>
            <p:nvPr/>
          </p:nvSpPr>
          <p:spPr>
            <a:xfrm>
              <a:off x="7894040" y="4474133"/>
              <a:ext cx="484815"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a:t>
              </a:r>
            </a:p>
          </p:txBody>
        </p:sp>
        <p:sp>
          <p:nvSpPr>
            <p:cNvPr id="29" name="Suorakulmio: Pyöristetyt kulmat 28">
              <a:extLst>
                <a:ext uri="{FF2B5EF4-FFF2-40B4-BE49-F238E27FC236}">
                  <a16:creationId xmlns:a16="http://schemas.microsoft.com/office/drawing/2014/main" id="{2278AC77-CC4E-3AC1-2E69-F3D26ED420BF}"/>
                </a:ext>
              </a:extLst>
            </p:cNvPr>
            <p:cNvSpPr/>
            <p:nvPr/>
          </p:nvSpPr>
          <p:spPr>
            <a:xfrm>
              <a:off x="9372522" y="4474133"/>
              <a:ext cx="703329" cy="314631"/>
            </a:xfrm>
            <a:prstGeom prst="roundRect">
              <a:avLst/>
            </a:prstGeom>
            <a:no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b="1" kern="0" dirty="0">
                  <a:solidFill>
                    <a:prstClr val="white"/>
                  </a:solidFill>
                  <a:latin typeface="Calibri" panose="020F0502020204030204"/>
                </a:rPr>
                <a:t>. . . .</a:t>
              </a:r>
            </a:p>
          </p:txBody>
        </p:sp>
        <p:pic>
          <p:nvPicPr>
            <p:cNvPr id="214" name="Kuva 213" descr="Kierrätys tasaisella täytöllä">
              <a:extLst>
                <a:ext uri="{FF2B5EF4-FFF2-40B4-BE49-F238E27FC236}">
                  <a16:creationId xmlns:a16="http://schemas.microsoft.com/office/drawing/2014/main" id="{95E67DFC-A583-CC8B-D631-DAC4E20F3B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54493" y="4415207"/>
              <a:ext cx="530036" cy="530036"/>
            </a:xfrm>
            <a:prstGeom prst="rect">
              <a:avLst/>
            </a:prstGeom>
          </p:spPr>
        </p:pic>
      </p:grpSp>
      <p:sp>
        <p:nvSpPr>
          <p:cNvPr id="8" name="Suorakulmio: Pyöristetyt kulmat 7">
            <a:extLst>
              <a:ext uri="{FF2B5EF4-FFF2-40B4-BE49-F238E27FC236}">
                <a16:creationId xmlns:a16="http://schemas.microsoft.com/office/drawing/2014/main" id="{BC2BDDD9-51DA-B774-5B46-4A09C5F75183}"/>
              </a:ext>
            </a:extLst>
          </p:cNvPr>
          <p:cNvSpPr/>
          <p:nvPr/>
        </p:nvSpPr>
        <p:spPr>
          <a:xfrm>
            <a:off x="3162120" y="3633021"/>
            <a:ext cx="4910093" cy="183294"/>
          </a:xfrm>
          <a:prstGeom prst="roundRect">
            <a:avLst>
              <a:gd name="adj" fmla="val 4908"/>
            </a:avLst>
          </a:prstGeom>
          <a:solidFill>
            <a:sysClr val="window" lastClr="FFFFFF"/>
          </a:solidFill>
          <a:ln w="19050" cap="flat" cmpd="sng" algn="ctr">
            <a:solidFill>
              <a:sysClr val="window" lastClr="FFFFFF"/>
            </a:solidFill>
            <a:prstDash val="solid"/>
            <a:miter lim="800000"/>
          </a:ln>
          <a:effectLst/>
        </p:spPr>
        <p:txBody>
          <a:bodyPr lIns="0" rIns="0" rtlCol="0" anchor="ctr"/>
          <a:lstStyle/>
          <a:p>
            <a:pPr algn="ctr" defTabSz="403255">
              <a:lnSpc>
                <a:spcPct val="80000"/>
              </a:lnSpc>
              <a:defRPr/>
            </a:pPr>
            <a:r>
              <a:rPr lang="fi-FI" sz="900" kern="0" dirty="0" err="1">
                <a:latin typeface="Calibri" panose="020F0502020204030204"/>
              </a:rPr>
              <a:t>Manufacturer</a:t>
            </a:r>
            <a:endParaRPr lang="fi-FI" sz="900" kern="0" dirty="0">
              <a:latin typeface="Calibri" panose="020F0502020204030204"/>
            </a:endParaRPr>
          </a:p>
        </p:txBody>
      </p:sp>
      <p:sp>
        <p:nvSpPr>
          <p:cNvPr id="2" name="Tekstiruutu 1">
            <a:extLst>
              <a:ext uri="{FF2B5EF4-FFF2-40B4-BE49-F238E27FC236}">
                <a16:creationId xmlns:a16="http://schemas.microsoft.com/office/drawing/2014/main" id="{E76BAD96-2181-5FDB-D1AD-365171B0210B}"/>
              </a:ext>
            </a:extLst>
          </p:cNvPr>
          <p:cNvSpPr txBox="1"/>
          <p:nvPr/>
        </p:nvSpPr>
        <p:spPr>
          <a:xfrm>
            <a:off x="4263889" y="2417022"/>
            <a:ext cx="2170787" cy="338554"/>
          </a:xfrm>
          <a:prstGeom prst="rect">
            <a:avLst/>
          </a:prstGeom>
          <a:noFill/>
        </p:spPr>
        <p:txBody>
          <a:bodyPr wrap="none" rtlCol="0">
            <a:spAutoFit/>
          </a:bodyPr>
          <a:lstStyle/>
          <a:p>
            <a:pPr defTabSz="403255">
              <a:defRPr/>
            </a:pPr>
            <a:r>
              <a:rPr lang="fi-FI" sz="1600" b="1" kern="0" dirty="0">
                <a:solidFill>
                  <a:prstClr val="white"/>
                </a:solidFill>
                <a:latin typeface="Calibri" panose="020F0502020204030204" pitchFamily="34" charset="0"/>
                <a:ea typeface="Calibri" panose="020F0502020204030204" pitchFamily="34" charset="0"/>
                <a:cs typeface="Calibri" panose="020F0502020204030204" pitchFamily="34" charset="0"/>
              </a:rPr>
              <a:t>Product Manufacturing</a:t>
            </a:r>
          </a:p>
        </p:txBody>
      </p:sp>
      <p:sp>
        <p:nvSpPr>
          <p:cNvPr id="30" name="Tekstiruutu 29">
            <a:extLst>
              <a:ext uri="{FF2B5EF4-FFF2-40B4-BE49-F238E27FC236}">
                <a16:creationId xmlns:a16="http://schemas.microsoft.com/office/drawing/2014/main" id="{876D9317-74C3-C614-BF4B-E020ABE18A0C}"/>
              </a:ext>
            </a:extLst>
          </p:cNvPr>
          <p:cNvSpPr txBox="1"/>
          <p:nvPr/>
        </p:nvSpPr>
        <p:spPr>
          <a:xfrm>
            <a:off x="3160085" y="4002623"/>
            <a:ext cx="893292" cy="314702"/>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000" b="1" i="0" u="none" strike="noStrike" kern="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Engineer</a:t>
            </a:r>
            <a:r>
              <a:rPr kumimoji="0" lang="fi-FI" sz="10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0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Order</a:t>
            </a:r>
          </a:p>
        </p:txBody>
      </p:sp>
      <p:sp>
        <p:nvSpPr>
          <p:cNvPr id="31" name="Tekstiruutu 30">
            <a:extLst>
              <a:ext uri="{FF2B5EF4-FFF2-40B4-BE49-F238E27FC236}">
                <a16:creationId xmlns:a16="http://schemas.microsoft.com/office/drawing/2014/main" id="{668F173E-A663-4EF8-61E4-7E3B04DC2BBA}"/>
              </a:ext>
            </a:extLst>
          </p:cNvPr>
          <p:cNvSpPr txBox="1"/>
          <p:nvPr/>
        </p:nvSpPr>
        <p:spPr>
          <a:xfrm>
            <a:off x="4166388" y="4002623"/>
            <a:ext cx="893292" cy="314702"/>
          </a:xfrm>
          <a:prstGeom prst="rect">
            <a:avLst/>
          </a:prstGeom>
          <a:noFill/>
        </p:spPr>
        <p:txBody>
          <a:bodyPr wrap="square" rtlCol="0">
            <a:spAutoFit/>
          </a:bodyPr>
          <a:lstStyle/>
          <a:p>
            <a:pPr marR="0" lvl="0" indent="0" algn="ctr" fontAlgn="auto">
              <a:lnSpc>
                <a:spcPct val="70000"/>
              </a:lnSpc>
              <a:spcBef>
                <a:spcPts val="0"/>
              </a:spcBef>
              <a:spcAft>
                <a:spcPts val="0"/>
              </a:spcAft>
              <a:buClrTx/>
              <a:buSzTx/>
              <a:buFontTx/>
              <a:buNone/>
              <a:tabLst/>
              <a:defRPr/>
            </a:pPr>
            <a:r>
              <a:rPr lang="fi-FI" sz="1000" b="1" kern="0" dirty="0">
                <a:solidFill>
                  <a:prstClr val="black"/>
                </a:solidFill>
                <a:latin typeface="Calibri" panose="020F0502020204030204" pitchFamily="34" charset="0"/>
                <a:ea typeface="Calibri" panose="020F0502020204030204" pitchFamily="34" charset="0"/>
                <a:cs typeface="Calibri" panose="020F0502020204030204" pitchFamily="34" charset="0"/>
              </a:rPr>
              <a:t>Make-to-</a:t>
            </a:r>
          </a:p>
          <a:p>
            <a:pPr marR="0" lvl="0" indent="0" algn="ctr" fontAlgn="auto">
              <a:lnSpc>
                <a:spcPct val="70000"/>
              </a:lnSpc>
              <a:spcBef>
                <a:spcPts val="0"/>
              </a:spcBef>
              <a:spcAft>
                <a:spcPts val="0"/>
              </a:spcAft>
              <a:buClrTx/>
              <a:buSzTx/>
              <a:buFontTx/>
              <a:buNone/>
              <a:tabLst/>
              <a:defRPr/>
            </a:pPr>
            <a:r>
              <a:rPr lang="fi-FI" sz="1000" b="1" kern="0" dirty="0">
                <a:solidFill>
                  <a:prstClr val="black"/>
                </a:solidFill>
                <a:latin typeface="Calibri" panose="020F0502020204030204" pitchFamily="34" charset="0"/>
                <a:ea typeface="Calibri" panose="020F0502020204030204" pitchFamily="34" charset="0"/>
                <a:cs typeface="Calibri" panose="020F0502020204030204" pitchFamily="34" charset="0"/>
              </a:rPr>
              <a:t>Order</a:t>
            </a:r>
          </a:p>
        </p:txBody>
      </p:sp>
      <p:sp>
        <p:nvSpPr>
          <p:cNvPr id="32" name="Tekstiruutu 31">
            <a:extLst>
              <a:ext uri="{FF2B5EF4-FFF2-40B4-BE49-F238E27FC236}">
                <a16:creationId xmlns:a16="http://schemas.microsoft.com/office/drawing/2014/main" id="{B1D1EF8E-03A2-B213-F277-BE91CBF6C4E6}"/>
              </a:ext>
            </a:extLst>
          </p:cNvPr>
          <p:cNvSpPr txBox="1"/>
          <p:nvPr/>
        </p:nvSpPr>
        <p:spPr>
          <a:xfrm>
            <a:off x="5136500" y="4002623"/>
            <a:ext cx="963562" cy="314702"/>
          </a:xfrm>
          <a:prstGeom prst="rect">
            <a:avLst/>
          </a:prstGeom>
          <a:noFill/>
        </p:spPr>
        <p:txBody>
          <a:bodyPr wrap="square" rtlCol="0">
            <a:spAutoFit/>
          </a:bodyPr>
          <a:lstStyle/>
          <a:p>
            <a:pPr algn="ctr">
              <a:lnSpc>
                <a:spcPct val="70000"/>
              </a:lnSpc>
              <a:defRPr/>
            </a:pPr>
            <a:r>
              <a:rPr lang="fi-FI" sz="1000" b="1" kern="0" dirty="0">
                <a:solidFill>
                  <a:prstClr val="black"/>
                </a:solidFill>
                <a:latin typeface="Calibri" panose="020F0502020204030204" pitchFamily="34" charset="0"/>
                <a:ea typeface="Calibri" panose="020F0502020204030204" pitchFamily="34" charset="0"/>
                <a:cs typeface="Calibri" panose="020F0502020204030204" pitchFamily="34" charset="0"/>
              </a:rPr>
              <a:t>Assembly-to-</a:t>
            </a:r>
          </a:p>
          <a:p>
            <a:pPr algn="ctr">
              <a:lnSpc>
                <a:spcPct val="70000"/>
              </a:lnSpc>
              <a:defRPr/>
            </a:pPr>
            <a:r>
              <a:rPr lang="fi-FI" sz="1000" b="1" kern="0" dirty="0">
                <a:solidFill>
                  <a:prstClr val="black"/>
                </a:solidFill>
                <a:latin typeface="Calibri" panose="020F0502020204030204" pitchFamily="34" charset="0"/>
                <a:ea typeface="Calibri" panose="020F0502020204030204" pitchFamily="34" charset="0"/>
                <a:cs typeface="Calibri" panose="020F0502020204030204" pitchFamily="34" charset="0"/>
              </a:rPr>
              <a:t>Order</a:t>
            </a:r>
          </a:p>
        </p:txBody>
      </p:sp>
      <p:sp>
        <p:nvSpPr>
          <p:cNvPr id="33" name="Tekstiruutu 32">
            <a:extLst>
              <a:ext uri="{FF2B5EF4-FFF2-40B4-BE49-F238E27FC236}">
                <a16:creationId xmlns:a16="http://schemas.microsoft.com/office/drawing/2014/main" id="{B9481DDA-2965-C98B-4010-7E16821B334C}"/>
              </a:ext>
            </a:extLst>
          </p:cNvPr>
          <p:cNvSpPr txBox="1"/>
          <p:nvPr/>
        </p:nvSpPr>
        <p:spPr>
          <a:xfrm>
            <a:off x="6213701" y="4002623"/>
            <a:ext cx="831479" cy="314702"/>
          </a:xfrm>
          <a:prstGeom prst="rect">
            <a:avLst/>
          </a:prstGeom>
          <a:noFill/>
        </p:spPr>
        <p:txBody>
          <a:bodyPr wrap="square" rtlCol="0">
            <a:spAutoFit/>
          </a:bodyPr>
          <a:lstStyle/>
          <a:p>
            <a:pPr algn="ctr">
              <a:lnSpc>
                <a:spcPct val="70000"/>
              </a:lnSpc>
              <a:defRPr/>
            </a:pPr>
            <a:r>
              <a:rPr lang="fi-FI" sz="1000" b="1" kern="0" dirty="0">
                <a:latin typeface="Calibri" panose="020F0502020204030204" pitchFamily="34" charset="0"/>
                <a:ea typeface="Calibri" panose="020F0502020204030204" pitchFamily="34" charset="0"/>
                <a:cs typeface="Calibri" panose="020F0502020204030204" pitchFamily="34" charset="0"/>
              </a:rPr>
              <a:t>Make-to-</a:t>
            </a:r>
          </a:p>
          <a:p>
            <a:pPr algn="ctr">
              <a:lnSpc>
                <a:spcPct val="70000"/>
              </a:lnSpc>
              <a:defRPr/>
            </a:pPr>
            <a:r>
              <a:rPr lang="fi-FI" sz="1000" b="1" kern="0" dirty="0" err="1">
                <a:latin typeface="Calibri" panose="020F0502020204030204" pitchFamily="34" charset="0"/>
                <a:ea typeface="Calibri" panose="020F0502020204030204" pitchFamily="34" charset="0"/>
                <a:cs typeface="Calibri" panose="020F0502020204030204" pitchFamily="34" charset="0"/>
              </a:rPr>
              <a:t>Stock</a:t>
            </a:r>
            <a:endParaRPr lang="fi-FI" sz="1000" b="1" kern="0" dirty="0">
              <a:latin typeface="Calibri" panose="020F0502020204030204" pitchFamily="34" charset="0"/>
              <a:ea typeface="Calibri" panose="020F0502020204030204" pitchFamily="34" charset="0"/>
              <a:cs typeface="Calibri" panose="020F0502020204030204" pitchFamily="34" charset="0"/>
            </a:endParaRPr>
          </a:p>
        </p:txBody>
      </p:sp>
      <p:sp>
        <p:nvSpPr>
          <p:cNvPr id="34" name="Otsikko 74">
            <a:extLst>
              <a:ext uri="{FF2B5EF4-FFF2-40B4-BE49-F238E27FC236}">
                <a16:creationId xmlns:a16="http://schemas.microsoft.com/office/drawing/2014/main" id="{FE1290C4-E248-D28C-C6F1-A39CDDFBACF2}"/>
              </a:ext>
            </a:extLst>
          </p:cNvPr>
          <p:cNvSpPr txBox="1">
            <a:spLocks/>
          </p:cNvSpPr>
          <p:nvPr/>
        </p:nvSpPr>
        <p:spPr>
          <a:xfrm>
            <a:off x="358139" y="457199"/>
            <a:ext cx="5687319" cy="87177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solidFill>
                  <a:srgbClr val="156082"/>
                </a:solidFill>
              </a:rPr>
              <a:t>Production chains in the construction industry</a:t>
            </a:r>
            <a:endParaRPr lang="fi-FI" sz="2800" b="1" dirty="0">
              <a:solidFill>
                <a:srgbClr val="156082"/>
              </a:solidFill>
            </a:endParaRPr>
          </a:p>
        </p:txBody>
      </p:sp>
      <p:sp>
        <p:nvSpPr>
          <p:cNvPr id="36" name="Dian numeron paikkamerkki 5">
            <a:extLst>
              <a:ext uri="{FF2B5EF4-FFF2-40B4-BE49-F238E27FC236}">
                <a16:creationId xmlns:a16="http://schemas.microsoft.com/office/drawing/2014/main" id="{C27D25E7-1767-087C-4EEB-8FAB77DC2DAA}"/>
              </a:ext>
            </a:extLst>
          </p:cNvPr>
          <p:cNvSpPr txBox="1">
            <a:spLocks/>
          </p:cNvSpPr>
          <p:nvPr/>
        </p:nvSpPr>
        <p:spPr>
          <a:xfrm>
            <a:off x="519" y="6664427"/>
            <a:ext cx="248583" cy="193573"/>
          </a:xfrm>
          <a:prstGeom prst="rect">
            <a:avLst/>
          </a:prstGeom>
        </p:spPr>
        <p:txBody>
          <a:bodyPr vert="horz" lIns="91440" tIns="45720" rIns="91440" bIns="45720" rtlCol="0" anchor="ctr"/>
          <a:lstStyle>
            <a:defPPr>
              <a:defRPr lang="fi-FI"/>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C9EF6-F8D7-462E-9C22-1E12FD066AD2}" type="slidenum">
              <a:rPr lang="fi-FI" smtClean="0">
                <a:solidFill>
                  <a:schemeClr val="tx1"/>
                </a:solidFill>
                <a:latin typeface="Aptos" panose="02110004020202020204"/>
              </a:rPr>
              <a:pPr/>
              <a:t>4</a:t>
            </a:fld>
            <a:endParaRPr lang="fi-FI" dirty="0">
              <a:solidFill>
                <a:schemeClr val="tx1"/>
              </a:solidFill>
              <a:latin typeface="Aptos" panose="02110004020202020204"/>
            </a:endParaRPr>
          </a:p>
        </p:txBody>
      </p:sp>
    </p:spTree>
    <p:extLst>
      <p:ext uri="{BB962C8B-B14F-4D97-AF65-F5344CB8AC3E}">
        <p14:creationId xmlns:p14="http://schemas.microsoft.com/office/powerpoint/2010/main" val="32125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a:extLst>
            <a:ext uri="{FF2B5EF4-FFF2-40B4-BE49-F238E27FC236}">
              <a16:creationId xmlns:a16="http://schemas.microsoft.com/office/drawing/2014/main" id="{7F763D11-045B-70FE-86A0-927DBCC356B2}"/>
            </a:ext>
          </a:extLst>
        </p:cNvPr>
        <p:cNvGrpSpPr/>
        <p:nvPr/>
      </p:nvGrpSpPr>
      <p:grpSpPr>
        <a:xfrm>
          <a:off x="0" y="0"/>
          <a:ext cx="0" cy="0"/>
          <a:chOff x="0" y="0"/>
          <a:chExt cx="0" cy="0"/>
        </a:xfrm>
      </p:grpSpPr>
      <p:grpSp>
        <p:nvGrpSpPr>
          <p:cNvPr id="117" name="Ryhmä 116">
            <a:extLst>
              <a:ext uri="{FF2B5EF4-FFF2-40B4-BE49-F238E27FC236}">
                <a16:creationId xmlns:a16="http://schemas.microsoft.com/office/drawing/2014/main" id="{03A174D5-6246-C05F-73C6-2E11AF5276B4}"/>
              </a:ext>
            </a:extLst>
          </p:cNvPr>
          <p:cNvGrpSpPr/>
          <p:nvPr/>
        </p:nvGrpSpPr>
        <p:grpSpPr>
          <a:xfrm>
            <a:off x="607119" y="1730272"/>
            <a:ext cx="2200891" cy="1524016"/>
            <a:chOff x="854006" y="2666992"/>
            <a:chExt cx="2200891" cy="1524016"/>
          </a:xfrm>
          <a:solidFill>
            <a:sysClr val="window" lastClr="FFFFFF">
              <a:lumMod val="65000"/>
            </a:sysClr>
          </a:solidFill>
        </p:grpSpPr>
        <p:sp>
          <p:nvSpPr>
            <p:cNvPr id="118" name="Kaari 117">
              <a:extLst>
                <a:ext uri="{FF2B5EF4-FFF2-40B4-BE49-F238E27FC236}">
                  <a16:creationId xmlns:a16="http://schemas.microsoft.com/office/drawing/2014/main" id="{5EBC02E3-5E59-0955-6B69-4BF9E9149BC4}"/>
                </a:ext>
              </a:extLst>
            </p:cNvPr>
            <p:cNvSpPr/>
            <p:nvPr/>
          </p:nvSpPr>
          <p:spPr>
            <a:xfrm>
              <a:off x="2602754" y="2666992"/>
              <a:ext cx="75290" cy="141972"/>
            </a:xfrm>
            <a:prstGeom prst="arc">
              <a:avLst>
                <a:gd name="adj1" fmla="val 10800000"/>
                <a:gd name="adj2" fmla="val 0"/>
              </a:avLst>
            </a:prstGeom>
            <a:noFill/>
            <a:ln w="19050" cap="flat" cmpd="sng" algn="ctr">
              <a:solidFill>
                <a:srgbClr val="EEE3CF">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endParaRPr>
            </a:p>
          </p:txBody>
        </p:sp>
        <p:sp>
          <p:nvSpPr>
            <p:cNvPr id="119" name="Vapaamuotoinen: Muoto 118">
              <a:extLst>
                <a:ext uri="{FF2B5EF4-FFF2-40B4-BE49-F238E27FC236}">
                  <a16:creationId xmlns:a16="http://schemas.microsoft.com/office/drawing/2014/main" id="{F63B5643-A04A-5768-FB10-F3213395C228}"/>
                </a:ext>
              </a:extLst>
            </p:cNvPr>
            <p:cNvSpPr/>
            <p:nvPr/>
          </p:nvSpPr>
          <p:spPr>
            <a:xfrm>
              <a:off x="854006" y="2737978"/>
              <a:ext cx="2200891" cy="1453030"/>
            </a:xfrm>
            <a:custGeom>
              <a:avLst/>
              <a:gdLst>
                <a:gd name="connsiteX0" fmla="*/ 0 w 2200891"/>
                <a:gd name="connsiteY0" fmla="*/ 0 h 1453030"/>
                <a:gd name="connsiteX1" fmla="*/ 2200891 w 2200891"/>
                <a:gd name="connsiteY1" fmla="*/ 0 h 1453030"/>
                <a:gd name="connsiteX2" fmla="*/ 2200891 w 2200891"/>
                <a:gd name="connsiteY2" fmla="*/ 1453030 h 1453030"/>
                <a:gd name="connsiteX3" fmla="*/ 1100450 w 2200891"/>
                <a:gd name="connsiteY3" fmla="*/ 1453030 h 1453030"/>
                <a:gd name="connsiteX4" fmla="*/ 1100450 w 2200891"/>
                <a:gd name="connsiteY4" fmla="*/ 211460 h 1453030"/>
                <a:gd name="connsiteX5" fmla="*/ 527436 w 2200891"/>
                <a:gd name="connsiteY5" fmla="*/ 211460 h 1453030"/>
                <a:gd name="connsiteX6" fmla="*/ 527436 w 2200891"/>
                <a:gd name="connsiteY6" fmla="*/ 1453030 h 1453030"/>
                <a:gd name="connsiteX7" fmla="*/ 0 w 2200891"/>
                <a:gd name="connsiteY7" fmla="*/ 1453030 h 14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891" h="1453030">
                  <a:moveTo>
                    <a:pt x="0" y="0"/>
                  </a:moveTo>
                  <a:lnTo>
                    <a:pt x="2200891" y="0"/>
                  </a:lnTo>
                  <a:lnTo>
                    <a:pt x="2200891" y="1453030"/>
                  </a:lnTo>
                  <a:lnTo>
                    <a:pt x="1100450" y="1453030"/>
                  </a:lnTo>
                  <a:lnTo>
                    <a:pt x="1100450" y="211460"/>
                  </a:lnTo>
                  <a:lnTo>
                    <a:pt x="527436" y="211460"/>
                  </a:lnTo>
                  <a:lnTo>
                    <a:pt x="527436" y="1453030"/>
                  </a:lnTo>
                  <a:lnTo>
                    <a:pt x="0" y="1453030"/>
                  </a:lnTo>
                  <a:close/>
                </a:path>
              </a:pathLst>
            </a:custGeom>
            <a:grpFill/>
            <a:ln w="12700" cap="flat" cmpd="sng" algn="ctr">
              <a:noFill/>
              <a:prstDash val="solid"/>
              <a:miter lim="800000"/>
            </a:ln>
            <a:effectLst/>
            <a:scene3d>
              <a:camera prst="obliqueTopRight"/>
              <a:lightRig rig="threePt" dir="t"/>
            </a:scene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20" name="Kaari 119">
              <a:extLst>
                <a:ext uri="{FF2B5EF4-FFF2-40B4-BE49-F238E27FC236}">
                  <a16:creationId xmlns:a16="http://schemas.microsoft.com/office/drawing/2014/main" id="{BE2E787A-B806-6C08-A3F9-95231829B401}"/>
                </a:ext>
              </a:extLst>
            </p:cNvPr>
            <p:cNvSpPr/>
            <p:nvPr/>
          </p:nvSpPr>
          <p:spPr>
            <a:xfrm>
              <a:off x="1188942" y="2671355"/>
              <a:ext cx="75290" cy="141972"/>
            </a:xfrm>
            <a:prstGeom prst="arc">
              <a:avLst>
                <a:gd name="adj1" fmla="val 10800000"/>
                <a:gd name="adj2" fmla="val 0"/>
              </a:avLst>
            </a:prstGeom>
            <a:noFill/>
            <a:ln w="19050" cap="flat" cmpd="sng" algn="ctr">
              <a:solidFill>
                <a:srgbClr val="EEE3CF">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endParaRPr>
            </a:p>
          </p:txBody>
        </p:sp>
      </p:grpSp>
      <p:grpSp>
        <p:nvGrpSpPr>
          <p:cNvPr id="121" name="Ryhmä 120">
            <a:extLst>
              <a:ext uri="{FF2B5EF4-FFF2-40B4-BE49-F238E27FC236}">
                <a16:creationId xmlns:a16="http://schemas.microsoft.com/office/drawing/2014/main" id="{350987A5-68D2-BA17-0ACB-9E9EDF441482}"/>
              </a:ext>
            </a:extLst>
          </p:cNvPr>
          <p:cNvGrpSpPr/>
          <p:nvPr/>
        </p:nvGrpSpPr>
        <p:grpSpPr>
          <a:xfrm>
            <a:off x="9684770" y="2472188"/>
            <a:ext cx="914400" cy="919332"/>
            <a:chOff x="8574854" y="2438970"/>
            <a:chExt cx="914400" cy="919332"/>
          </a:xfrm>
        </p:grpSpPr>
        <p:pic>
          <p:nvPicPr>
            <p:cNvPr id="122" name="Kuva 121" descr="Nauloja tasaisella täytöllä">
              <a:extLst>
                <a:ext uri="{FF2B5EF4-FFF2-40B4-BE49-F238E27FC236}">
                  <a16:creationId xmlns:a16="http://schemas.microsoft.com/office/drawing/2014/main" id="{7F19F853-4610-0EAF-C8E2-63B2BD080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4854" y="2438970"/>
              <a:ext cx="914400" cy="914400"/>
            </a:xfrm>
            <a:prstGeom prst="rect">
              <a:avLst/>
            </a:prstGeom>
          </p:spPr>
        </p:pic>
        <p:pic>
          <p:nvPicPr>
            <p:cNvPr id="123" name="Kuva 122" descr="Nauloja ääriviiva">
              <a:extLst>
                <a:ext uri="{FF2B5EF4-FFF2-40B4-BE49-F238E27FC236}">
                  <a16:creationId xmlns:a16="http://schemas.microsoft.com/office/drawing/2014/main" id="{2F50F2E4-70AC-8477-F855-199AD4E08E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4854" y="2443902"/>
              <a:ext cx="914400" cy="914400"/>
            </a:xfrm>
            <a:prstGeom prst="rect">
              <a:avLst/>
            </a:prstGeom>
          </p:spPr>
        </p:pic>
      </p:grpSp>
      <p:grpSp>
        <p:nvGrpSpPr>
          <p:cNvPr id="124" name="Ryhmä 123">
            <a:extLst>
              <a:ext uri="{FF2B5EF4-FFF2-40B4-BE49-F238E27FC236}">
                <a16:creationId xmlns:a16="http://schemas.microsoft.com/office/drawing/2014/main" id="{DD215C77-4F1B-88CD-2AC4-CEEB91E33570}"/>
              </a:ext>
            </a:extLst>
          </p:cNvPr>
          <p:cNvGrpSpPr/>
          <p:nvPr/>
        </p:nvGrpSpPr>
        <p:grpSpPr>
          <a:xfrm>
            <a:off x="9052715" y="2213643"/>
            <a:ext cx="635980" cy="995795"/>
            <a:chOff x="7587905" y="2278265"/>
            <a:chExt cx="635980" cy="995795"/>
          </a:xfrm>
        </p:grpSpPr>
        <p:sp>
          <p:nvSpPr>
            <p:cNvPr id="125" name="Lieriö 124">
              <a:extLst>
                <a:ext uri="{FF2B5EF4-FFF2-40B4-BE49-F238E27FC236}">
                  <a16:creationId xmlns:a16="http://schemas.microsoft.com/office/drawing/2014/main" id="{66DBAB5F-3C9A-16FF-81DA-3C78CA58DB55}"/>
                </a:ext>
              </a:extLst>
            </p:cNvPr>
            <p:cNvSpPr/>
            <p:nvPr/>
          </p:nvSpPr>
          <p:spPr>
            <a:xfrm>
              <a:off x="7588115" y="3056338"/>
              <a:ext cx="381600" cy="217722"/>
            </a:xfrm>
            <a:prstGeom prst="can">
              <a:avLst>
                <a:gd name="adj" fmla="val 50000"/>
              </a:avLst>
            </a:prstGeom>
            <a:solidFill>
              <a:sysClr val="window" lastClr="FFFFFF">
                <a:lumMod val="65000"/>
              </a:sysClr>
            </a:solidFill>
            <a:ln w="2222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26" name="Lieriö 125">
              <a:extLst>
                <a:ext uri="{FF2B5EF4-FFF2-40B4-BE49-F238E27FC236}">
                  <a16:creationId xmlns:a16="http://schemas.microsoft.com/office/drawing/2014/main" id="{9D6EF66A-A89B-B940-1640-96EEE200ED06}"/>
                </a:ext>
              </a:extLst>
            </p:cNvPr>
            <p:cNvSpPr/>
            <p:nvPr/>
          </p:nvSpPr>
          <p:spPr>
            <a:xfrm>
              <a:off x="7587906" y="2278265"/>
              <a:ext cx="381600" cy="881496"/>
            </a:xfrm>
            <a:prstGeom prst="can">
              <a:avLst>
                <a:gd name="adj" fmla="val 36515"/>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cxnSp>
          <p:nvCxnSpPr>
            <p:cNvPr id="127" name="Suora yhdysviiva 126">
              <a:extLst>
                <a:ext uri="{FF2B5EF4-FFF2-40B4-BE49-F238E27FC236}">
                  <a16:creationId xmlns:a16="http://schemas.microsoft.com/office/drawing/2014/main" id="{D8B705C2-F0AA-AEEF-5017-FA005BD9F659}"/>
                </a:ext>
              </a:extLst>
            </p:cNvPr>
            <p:cNvCxnSpPr/>
            <p:nvPr/>
          </p:nvCxnSpPr>
          <p:spPr>
            <a:xfrm>
              <a:off x="7654246" y="2536810"/>
              <a:ext cx="0" cy="135153"/>
            </a:xfrm>
            <a:prstGeom prst="line">
              <a:avLst/>
            </a:prstGeom>
            <a:noFill/>
            <a:ln w="12700" cap="flat" cmpd="sng" algn="ctr">
              <a:solidFill>
                <a:sysClr val="window" lastClr="FFFFFF">
                  <a:lumMod val="50000"/>
                </a:sysClr>
              </a:solidFill>
              <a:prstDash val="solid"/>
              <a:miter lim="800000"/>
            </a:ln>
            <a:effectLst/>
          </p:spPr>
        </p:cxnSp>
        <p:cxnSp>
          <p:nvCxnSpPr>
            <p:cNvPr id="128" name="Suora yhdysviiva 127">
              <a:extLst>
                <a:ext uri="{FF2B5EF4-FFF2-40B4-BE49-F238E27FC236}">
                  <a16:creationId xmlns:a16="http://schemas.microsoft.com/office/drawing/2014/main" id="{86B1DD02-5F39-18A8-5E17-89E68946ED9D}"/>
                </a:ext>
              </a:extLst>
            </p:cNvPr>
            <p:cNvCxnSpPr>
              <a:cxnSpLocks/>
            </p:cNvCxnSpPr>
            <p:nvPr/>
          </p:nvCxnSpPr>
          <p:spPr>
            <a:xfrm>
              <a:off x="7656786" y="2740010"/>
              <a:ext cx="0" cy="338353"/>
            </a:xfrm>
            <a:prstGeom prst="line">
              <a:avLst/>
            </a:prstGeom>
            <a:noFill/>
            <a:ln w="12700" cap="flat" cmpd="sng" algn="ctr">
              <a:solidFill>
                <a:sysClr val="window" lastClr="FFFFFF">
                  <a:lumMod val="50000"/>
                </a:sysClr>
              </a:solidFill>
              <a:prstDash val="solid"/>
              <a:miter lim="800000"/>
            </a:ln>
            <a:effectLst/>
          </p:spPr>
        </p:cxnSp>
        <p:sp>
          <p:nvSpPr>
            <p:cNvPr id="129" name="Lieriö 128">
              <a:extLst>
                <a:ext uri="{FF2B5EF4-FFF2-40B4-BE49-F238E27FC236}">
                  <a16:creationId xmlns:a16="http://schemas.microsoft.com/office/drawing/2014/main" id="{B4F706EC-F3DE-EE50-1BED-D5BD59ACAB0A}"/>
                </a:ext>
              </a:extLst>
            </p:cNvPr>
            <p:cNvSpPr/>
            <p:nvPr/>
          </p:nvSpPr>
          <p:spPr>
            <a:xfrm rot="5400000" flipH="1">
              <a:off x="7835833" y="2578549"/>
              <a:ext cx="424860" cy="351245"/>
            </a:xfrm>
            <a:prstGeom prst="can">
              <a:avLst>
                <a:gd name="adj" fmla="val 13432"/>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30" name="Lieriö 129">
              <a:extLst>
                <a:ext uri="{FF2B5EF4-FFF2-40B4-BE49-F238E27FC236}">
                  <a16:creationId xmlns:a16="http://schemas.microsoft.com/office/drawing/2014/main" id="{D8962FCC-8A13-4FC2-1F11-FEC89456B955}"/>
                </a:ext>
              </a:extLst>
            </p:cNvPr>
            <p:cNvSpPr/>
            <p:nvPr/>
          </p:nvSpPr>
          <p:spPr>
            <a:xfrm rot="5400000" flipH="1">
              <a:off x="7950380" y="2697022"/>
              <a:ext cx="424860" cy="114300"/>
            </a:xfrm>
            <a:prstGeom prst="can">
              <a:avLst>
                <a:gd name="adj" fmla="val 38381"/>
              </a:avLst>
            </a:prstGeom>
            <a:solidFill>
              <a:sysClr val="window" lastClr="FFFFFF">
                <a:lumMod val="65000"/>
                <a:alpha val="57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31" name="Lieriö 130">
              <a:extLst>
                <a:ext uri="{FF2B5EF4-FFF2-40B4-BE49-F238E27FC236}">
                  <a16:creationId xmlns:a16="http://schemas.microsoft.com/office/drawing/2014/main" id="{14000CF3-AB58-5A0D-8354-2AD8A40EE4D5}"/>
                </a:ext>
              </a:extLst>
            </p:cNvPr>
            <p:cNvSpPr/>
            <p:nvPr/>
          </p:nvSpPr>
          <p:spPr>
            <a:xfrm>
              <a:off x="7587905" y="2278265"/>
              <a:ext cx="381600" cy="136534"/>
            </a:xfrm>
            <a:prstGeom prst="can">
              <a:avLst>
                <a:gd name="adj" fmla="val 50000"/>
              </a:avLst>
            </a:prstGeom>
            <a:solidFill>
              <a:sysClr val="window" lastClr="FFFFFF">
                <a:lumMod val="6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grpSp>
      <p:sp>
        <p:nvSpPr>
          <p:cNvPr id="132" name="Tekstiruutu 131">
            <a:extLst>
              <a:ext uri="{FF2B5EF4-FFF2-40B4-BE49-F238E27FC236}">
                <a16:creationId xmlns:a16="http://schemas.microsoft.com/office/drawing/2014/main" id="{4FD0FB63-C2FE-B938-4340-5B2958B624C4}"/>
              </a:ext>
            </a:extLst>
          </p:cNvPr>
          <p:cNvSpPr txBox="1"/>
          <p:nvPr/>
        </p:nvSpPr>
        <p:spPr>
          <a:xfrm>
            <a:off x="976006" y="3575731"/>
            <a:ext cx="2288690" cy="488788"/>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err="1">
                <a:ln>
                  <a:noFill/>
                </a:ln>
                <a:solidFill>
                  <a:prstClr val="black"/>
                </a:solidFill>
                <a:effectLst/>
                <a:uLnTx/>
                <a:uFillTx/>
              </a:rPr>
              <a:t>Engineer</a:t>
            </a:r>
            <a:r>
              <a:rPr kumimoji="0" lang="fi-FI" sz="1800" b="1" i="0" u="none" strike="noStrike" kern="0" cap="none" spc="0" normalizeH="0" baseline="0" noProof="0" dirty="0">
                <a:ln>
                  <a:noFill/>
                </a:ln>
                <a:solidFill>
                  <a:prstClr val="black"/>
                </a:solidFill>
                <a:effectLst/>
                <a:uLnTx/>
                <a:uFillTx/>
              </a:rPr>
              <a:t>-to-</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Order</a:t>
            </a:r>
          </a:p>
        </p:txBody>
      </p:sp>
      <p:sp>
        <p:nvSpPr>
          <p:cNvPr id="133" name="Tekstiruutu 132">
            <a:extLst>
              <a:ext uri="{FF2B5EF4-FFF2-40B4-BE49-F238E27FC236}">
                <a16:creationId xmlns:a16="http://schemas.microsoft.com/office/drawing/2014/main" id="{8F471A1E-1677-F053-4C82-23790088FDC0}"/>
              </a:ext>
            </a:extLst>
          </p:cNvPr>
          <p:cNvSpPr txBox="1"/>
          <p:nvPr/>
        </p:nvSpPr>
        <p:spPr>
          <a:xfrm>
            <a:off x="3838221" y="3561476"/>
            <a:ext cx="2288690" cy="488788"/>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Make-to-</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Order</a:t>
            </a:r>
          </a:p>
        </p:txBody>
      </p:sp>
      <p:sp>
        <p:nvSpPr>
          <p:cNvPr id="134" name="Tekstiruutu 133">
            <a:extLst>
              <a:ext uri="{FF2B5EF4-FFF2-40B4-BE49-F238E27FC236}">
                <a16:creationId xmlns:a16="http://schemas.microsoft.com/office/drawing/2014/main" id="{3D996EDC-CBFB-19CA-CF90-6DEC8CB81948}"/>
              </a:ext>
            </a:extLst>
          </p:cNvPr>
          <p:cNvSpPr txBox="1"/>
          <p:nvPr/>
        </p:nvSpPr>
        <p:spPr>
          <a:xfrm>
            <a:off x="6747241" y="3547727"/>
            <a:ext cx="2010204" cy="488788"/>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Assembly-to-Order</a:t>
            </a:r>
          </a:p>
        </p:txBody>
      </p:sp>
      <p:sp>
        <p:nvSpPr>
          <p:cNvPr id="135" name="Tekstiruutu 134">
            <a:extLst>
              <a:ext uri="{FF2B5EF4-FFF2-40B4-BE49-F238E27FC236}">
                <a16:creationId xmlns:a16="http://schemas.microsoft.com/office/drawing/2014/main" id="{7F57A3CE-834D-0758-2141-A024EB523E1F}"/>
              </a:ext>
            </a:extLst>
          </p:cNvPr>
          <p:cNvSpPr txBox="1"/>
          <p:nvPr/>
        </p:nvSpPr>
        <p:spPr>
          <a:xfrm>
            <a:off x="9291756" y="3495567"/>
            <a:ext cx="1978748" cy="488788"/>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Make-to-</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fi-FI" sz="1800" b="1" i="0" u="none" strike="noStrike" kern="0" cap="none" spc="0" normalizeH="0" baseline="0" noProof="0" dirty="0" err="1">
                <a:ln>
                  <a:noFill/>
                </a:ln>
                <a:solidFill>
                  <a:prstClr val="black"/>
                </a:solidFill>
                <a:effectLst/>
                <a:uLnTx/>
                <a:uFillTx/>
              </a:rPr>
              <a:t>Stock</a:t>
            </a:r>
            <a:endParaRPr kumimoji="0" lang="fi-FI" sz="1800" b="1" i="0" u="none" strike="noStrike" kern="0" cap="none" spc="0" normalizeH="0" baseline="0" noProof="0" dirty="0">
              <a:ln>
                <a:noFill/>
              </a:ln>
              <a:solidFill>
                <a:prstClr val="black"/>
              </a:solidFill>
              <a:effectLst/>
              <a:uLnTx/>
              <a:uFillTx/>
            </a:endParaRPr>
          </a:p>
        </p:txBody>
      </p:sp>
      <p:sp>
        <p:nvSpPr>
          <p:cNvPr id="136" name="Tekstiruutu 135">
            <a:extLst>
              <a:ext uri="{FF2B5EF4-FFF2-40B4-BE49-F238E27FC236}">
                <a16:creationId xmlns:a16="http://schemas.microsoft.com/office/drawing/2014/main" id="{0FDFDC02-4225-BA9F-2C87-10EDA820A14A}"/>
              </a:ext>
            </a:extLst>
          </p:cNvPr>
          <p:cNvSpPr txBox="1"/>
          <p:nvPr/>
        </p:nvSpPr>
        <p:spPr>
          <a:xfrm>
            <a:off x="1820851" y="555000"/>
            <a:ext cx="7318029" cy="954107"/>
          </a:xfrm>
          <a:prstGeom prst="rect">
            <a:avLst/>
          </a:prstGeom>
          <a:noFill/>
        </p:spPr>
        <p:txBody>
          <a:bodyPr wrap="none" rtlCol="0">
            <a:spAutoFit/>
          </a:bodyPr>
          <a:lstStyle/>
          <a:p>
            <a:pPr>
              <a:defRPr/>
            </a:pPr>
            <a:r>
              <a:rPr lang="fi-FI" sz="2800" b="1" kern="0" dirty="0" err="1">
                <a:solidFill>
                  <a:srgbClr val="183858"/>
                </a:solidFill>
                <a:latin typeface="+mj-lt"/>
              </a:rPr>
              <a:t>Production</a:t>
            </a:r>
            <a:r>
              <a:rPr lang="fi-FI" sz="2800" b="1" kern="0" dirty="0">
                <a:solidFill>
                  <a:srgbClr val="183858"/>
                </a:solidFill>
                <a:latin typeface="+mj-lt"/>
              </a:rPr>
              <a:t> </a:t>
            </a:r>
            <a:r>
              <a:rPr lang="fi-FI" sz="2800" b="1" kern="0" dirty="0" err="1">
                <a:solidFill>
                  <a:srgbClr val="183858"/>
                </a:solidFill>
                <a:latin typeface="+mj-lt"/>
              </a:rPr>
              <a:t>strategies</a:t>
            </a:r>
            <a:r>
              <a:rPr lang="fi-FI" sz="2800" b="1" kern="0" dirty="0">
                <a:solidFill>
                  <a:srgbClr val="183858"/>
                </a:solidFill>
                <a:latin typeface="+mj-lt"/>
              </a:rPr>
              <a:t> for </a:t>
            </a:r>
            <a:r>
              <a:rPr lang="fi-FI" sz="2800" b="1" kern="0" dirty="0" err="1">
                <a:solidFill>
                  <a:srgbClr val="183858"/>
                </a:solidFill>
                <a:latin typeface="+mj-lt"/>
              </a:rPr>
              <a:t>building</a:t>
            </a:r>
            <a:r>
              <a:rPr lang="fi-FI" sz="2800" b="1" kern="0" dirty="0">
                <a:solidFill>
                  <a:srgbClr val="183858"/>
                </a:solidFill>
                <a:latin typeface="+mj-lt"/>
              </a:rPr>
              <a:t> products</a:t>
            </a:r>
          </a:p>
          <a:p>
            <a:pPr marL="0" marR="0" lvl="0" indent="0" defTabSz="914400" eaLnBrk="1" fontAlgn="auto" latinLnBrk="0" hangingPunct="1">
              <a:lnSpc>
                <a:spcPct val="100000"/>
              </a:lnSpc>
              <a:spcBef>
                <a:spcPts val="0"/>
              </a:spcBef>
              <a:spcAft>
                <a:spcPts val="0"/>
              </a:spcAft>
              <a:buClrTx/>
              <a:buSzTx/>
              <a:buFontTx/>
              <a:buNone/>
              <a:tabLst/>
              <a:defRPr/>
            </a:pPr>
            <a:endParaRPr kumimoji="0" lang="fi-FI" sz="2800" b="1" i="0" u="none" strike="noStrike" kern="0" cap="none" spc="0" normalizeH="0" baseline="0" noProof="0" dirty="0">
              <a:ln>
                <a:noFill/>
              </a:ln>
              <a:solidFill>
                <a:srgbClr val="183858"/>
              </a:solidFill>
              <a:effectLst/>
              <a:uLnTx/>
              <a:uFillTx/>
            </a:endParaRPr>
          </a:p>
        </p:txBody>
      </p:sp>
      <p:grpSp>
        <p:nvGrpSpPr>
          <p:cNvPr id="137" name="Ryhmä 136">
            <a:extLst>
              <a:ext uri="{FF2B5EF4-FFF2-40B4-BE49-F238E27FC236}">
                <a16:creationId xmlns:a16="http://schemas.microsoft.com/office/drawing/2014/main" id="{9B1B0C43-626B-62BE-AE19-E6F0C6340B9D}"/>
              </a:ext>
            </a:extLst>
          </p:cNvPr>
          <p:cNvGrpSpPr/>
          <p:nvPr/>
        </p:nvGrpSpPr>
        <p:grpSpPr>
          <a:xfrm>
            <a:off x="4050112" y="1801258"/>
            <a:ext cx="718820" cy="1453030"/>
            <a:chOff x="4374207" y="1341866"/>
            <a:chExt cx="718820" cy="1453030"/>
          </a:xfrm>
        </p:grpSpPr>
        <p:sp>
          <p:nvSpPr>
            <p:cNvPr id="138" name="Suorakulmio 137">
              <a:extLst>
                <a:ext uri="{FF2B5EF4-FFF2-40B4-BE49-F238E27FC236}">
                  <a16:creationId xmlns:a16="http://schemas.microsoft.com/office/drawing/2014/main" id="{5E3B3915-974B-5A66-4250-2A50BE188532}"/>
                </a:ext>
              </a:extLst>
            </p:cNvPr>
            <p:cNvSpPr/>
            <p:nvPr/>
          </p:nvSpPr>
          <p:spPr>
            <a:xfrm>
              <a:off x="4374207" y="1341866"/>
              <a:ext cx="718820" cy="1453030"/>
            </a:xfrm>
            <a:prstGeom prst="rect">
              <a:avLst/>
            </a:prstGeom>
            <a:solidFill>
              <a:srgbClr val="996633"/>
            </a:solidFill>
            <a:ln w="12700" cap="flat" cmpd="sng" algn="ctr">
              <a:solidFill>
                <a:srgbClr val="663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39" name="Suorakulmio 138">
              <a:extLst>
                <a:ext uri="{FF2B5EF4-FFF2-40B4-BE49-F238E27FC236}">
                  <a16:creationId xmlns:a16="http://schemas.microsoft.com/office/drawing/2014/main" id="{15C42829-3E99-68CA-C22D-E7676AA63E82}"/>
                </a:ext>
              </a:extLst>
            </p:cNvPr>
            <p:cNvSpPr/>
            <p:nvPr/>
          </p:nvSpPr>
          <p:spPr>
            <a:xfrm>
              <a:off x="4499617" y="2196604"/>
              <a:ext cx="468000" cy="468000"/>
            </a:xfrm>
            <a:prstGeom prst="rect">
              <a:avLst/>
            </a:prstGeom>
            <a:solidFill>
              <a:srgbClr val="996633"/>
            </a:solidFill>
            <a:ln w="12700" cap="flat" cmpd="sng" algn="ctr">
              <a:solidFill>
                <a:srgbClr val="663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40" name="Suorakulmio 139">
              <a:extLst>
                <a:ext uri="{FF2B5EF4-FFF2-40B4-BE49-F238E27FC236}">
                  <a16:creationId xmlns:a16="http://schemas.microsoft.com/office/drawing/2014/main" id="{450ABEC2-6170-954A-1D2F-FEF8F4858C63}"/>
                </a:ext>
              </a:extLst>
            </p:cNvPr>
            <p:cNvSpPr/>
            <p:nvPr/>
          </p:nvSpPr>
          <p:spPr>
            <a:xfrm>
              <a:off x="4499617" y="1535235"/>
              <a:ext cx="468000" cy="468000"/>
            </a:xfrm>
            <a:prstGeom prst="rect">
              <a:avLst/>
            </a:prstGeom>
            <a:solidFill>
              <a:srgbClr val="346DE3">
                <a:lumMod val="20000"/>
                <a:lumOff val="80000"/>
              </a:srgbClr>
            </a:solidFill>
            <a:ln w="12700" cap="flat" cmpd="sng" algn="ctr">
              <a:solidFill>
                <a:srgbClr val="663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endParaRPr>
            </a:p>
          </p:txBody>
        </p:sp>
        <p:sp>
          <p:nvSpPr>
            <p:cNvPr id="141" name="Vapaamuotoinen: Muoto 140">
              <a:extLst>
                <a:ext uri="{FF2B5EF4-FFF2-40B4-BE49-F238E27FC236}">
                  <a16:creationId xmlns:a16="http://schemas.microsoft.com/office/drawing/2014/main" id="{3133FD2C-5C49-AFA6-A813-FF97FE06421B}"/>
                </a:ext>
              </a:extLst>
            </p:cNvPr>
            <p:cNvSpPr/>
            <p:nvPr/>
          </p:nvSpPr>
          <p:spPr>
            <a:xfrm>
              <a:off x="4947612" y="2080522"/>
              <a:ext cx="103925" cy="50710"/>
            </a:xfrm>
            <a:custGeom>
              <a:avLst/>
              <a:gdLst>
                <a:gd name="connsiteX0" fmla="*/ 289646 w 350591"/>
                <a:gd name="connsiteY0" fmla="*/ 5289 h 182798"/>
                <a:gd name="connsiteX1" fmla="*/ 173175 w 350591"/>
                <a:gd name="connsiteY1" fmla="*/ 60687 h 182798"/>
                <a:gd name="connsiteX2" fmla="*/ 173081 w 350591"/>
                <a:gd name="connsiteY2" fmla="*/ 60952 h 182798"/>
                <a:gd name="connsiteX3" fmla="*/ 0 w 350591"/>
                <a:gd name="connsiteY3" fmla="*/ 60952 h 182798"/>
                <a:gd name="connsiteX4" fmla="*/ 0 w 350591"/>
                <a:gd name="connsiteY4" fmla="*/ 121853 h 182798"/>
                <a:gd name="connsiteX5" fmla="*/ 173081 w 350591"/>
                <a:gd name="connsiteY5" fmla="*/ 121853 h 182798"/>
                <a:gd name="connsiteX6" fmla="*/ 289646 w 350591"/>
                <a:gd name="connsiteY6" fmla="*/ 177556 h 182798"/>
                <a:gd name="connsiteX7" fmla="*/ 345349 w 350591"/>
                <a:gd name="connsiteY7" fmla="*/ 60992 h 182798"/>
                <a:gd name="connsiteX8" fmla="*/ 289646 w 350591"/>
                <a:gd name="connsiteY8" fmla="*/ 5289 h 182798"/>
                <a:gd name="connsiteX9" fmla="*/ 259378 w 350591"/>
                <a:gd name="connsiteY9" fmla="*/ 121853 h 182798"/>
                <a:gd name="connsiteX10" fmla="*/ 228927 w 350591"/>
                <a:gd name="connsiteY10" fmla="*/ 91403 h 182798"/>
                <a:gd name="connsiteX11" fmla="*/ 259378 w 350591"/>
                <a:gd name="connsiteY11" fmla="*/ 60952 h 182798"/>
                <a:gd name="connsiteX12" fmla="*/ 289829 w 350591"/>
                <a:gd name="connsiteY12" fmla="*/ 91403 h 182798"/>
                <a:gd name="connsiteX13" fmla="*/ 259378 w 350591"/>
                <a:gd name="connsiteY13" fmla="*/ 121853 h 1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591" h="182798">
                  <a:moveTo>
                    <a:pt x="289646" y="5289"/>
                  </a:moveTo>
                  <a:cubicBezTo>
                    <a:pt x="242186" y="-11575"/>
                    <a:pt x="190039" y="13227"/>
                    <a:pt x="173175" y="60687"/>
                  </a:cubicBezTo>
                  <a:cubicBezTo>
                    <a:pt x="173142" y="60776"/>
                    <a:pt x="173111" y="60864"/>
                    <a:pt x="173081" y="60952"/>
                  </a:cubicBezTo>
                  <a:lnTo>
                    <a:pt x="0" y="60952"/>
                  </a:lnTo>
                  <a:lnTo>
                    <a:pt x="0" y="121853"/>
                  </a:lnTo>
                  <a:lnTo>
                    <a:pt x="173081" y="121853"/>
                  </a:lnTo>
                  <a:cubicBezTo>
                    <a:pt x="189887" y="169423"/>
                    <a:pt x="242076" y="194362"/>
                    <a:pt x="289646" y="177556"/>
                  </a:cubicBezTo>
                  <a:cubicBezTo>
                    <a:pt x="337216" y="160751"/>
                    <a:pt x="362155" y="108562"/>
                    <a:pt x="345349" y="60992"/>
                  </a:cubicBezTo>
                  <a:cubicBezTo>
                    <a:pt x="336153" y="34963"/>
                    <a:pt x="315678" y="14485"/>
                    <a:pt x="289646" y="5289"/>
                  </a:cubicBezTo>
                  <a:close/>
                  <a:moveTo>
                    <a:pt x="259378" y="121853"/>
                  </a:moveTo>
                  <a:cubicBezTo>
                    <a:pt x="242560" y="121853"/>
                    <a:pt x="228927" y="108221"/>
                    <a:pt x="228927" y="91403"/>
                  </a:cubicBezTo>
                  <a:cubicBezTo>
                    <a:pt x="228927" y="74585"/>
                    <a:pt x="242560" y="60952"/>
                    <a:pt x="259378" y="60952"/>
                  </a:cubicBezTo>
                  <a:cubicBezTo>
                    <a:pt x="276196" y="60952"/>
                    <a:pt x="289829" y="74585"/>
                    <a:pt x="289829" y="91403"/>
                  </a:cubicBezTo>
                  <a:cubicBezTo>
                    <a:pt x="289829" y="108221"/>
                    <a:pt x="276196" y="121853"/>
                    <a:pt x="259378" y="121853"/>
                  </a:cubicBezTo>
                  <a:close/>
                </a:path>
              </a:pathLst>
            </a:custGeom>
            <a:solidFill>
              <a:srgbClr val="000000"/>
            </a:solidFill>
            <a:ln w="303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endParaRPr>
            </a:p>
          </p:txBody>
        </p:sp>
        <p:cxnSp>
          <p:nvCxnSpPr>
            <p:cNvPr id="142" name="Suora yhdysviiva 141">
              <a:extLst>
                <a:ext uri="{FF2B5EF4-FFF2-40B4-BE49-F238E27FC236}">
                  <a16:creationId xmlns:a16="http://schemas.microsoft.com/office/drawing/2014/main" id="{74324123-518A-C39A-8BE5-11FD4F4020A3}"/>
                </a:ext>
              </a:extLst>
            </p:cNvPr>
            <p:cNvCxnSpPr/>
            <p:nvPr/>
          </p:nvCxnSpPr>
          <p:spPr>
            <a:xfrm>
              <a:off x="4587830" y="1610506"/>
              <a:ext cx="0" cy="149408"/>
            </a:xfrm>
            <a:prstGeom prst="line">
              <a:avLst/>
            </a:prstGeom>
            <a:noFill/>
            <a:ln w="6350" cap="flat" cmpd="sng" algn="ctr">
              <a:solidFill>
                <a:sysClr val="window" lastClr="FFFFFF"/>
              </a:solidFill>
              <a:prstDash val="solid"/>
              <a:miter lim="800000"/>
            </a:ln>
            <a:effectLst/>
          </p:spPr>
        </p:cxnSp>
        <p:cxnSp>
          <p:nvCxnSpPr>
            <p:cNvPr id="143" name="Suora yhdysviiva 142">
              <a:extLst>
                <a:ext uri="{FF2B5EF4-FFF2-40B4-BE49-F238E27FC236}">
                  <a16:creationId xmlns:a16="http://schemas.microsoft.com/office/drawing/2014/main" id="{D04F4F89-2C16-C690-1FF0-B236167019CF}"/>
                </a:ext>
              </a:extLst>
            </p:cNvPr>
            <p:cNvCxnSpPr>
              <a:cxnSpLocks/>
            </p:cNvCxnSpPr>
            <p:nvPr/>
          </p:nvCxnSpPr>
          <p:spPr>
            <a:xfrm>
              <a:off x="4587830" y="1821335"/>
              <a:ext cx="0" cy="122011"/>
            </a:xfrm>
            <a:prstGeom prst="line">
              <a:avLst/>
            </a:prstGeom>
            <a:noFill/>
            <a:ln w="6350" cap="flat" cmpd="sng" algn="ctr">
              <a:solidFill>
                <a:sysClr val="window" lastClr="FFFFFF"/>
              </a:solidFill>
              <a:prstDash val="solid"/>
              <a:miter lim="800000"/>
            </a:ln>
            <a:effectLst/>
          </p:spPr>
        </p:cxnSp>
      </p:grpSp>
      <p:grpSp>
        <p:nvGrpSpPr>
          <p:cNvPr id="144" name="Ryhmä 143">
            <a:extLst>
              <a:ext uri="{FF2B5EF4-FFF2-40B4-BE49-F238E27FC236}">
                <a16:creationId xmlns:a16="http://schemas.microsoft.com/office/drawing/2014/main" id="{86A5932D-D1E1-30D8-18EC-938D4D4B661D}"/>
              </a:ext>
            </a:extLst>
          </p:cNvPr>
          <p:cNvGrpSpPr/>
          <p:nvPr/>
        </p:nvGrpSpPr>
        <p:grpSpPr>
          <a:xfrm>
            <a:off x="6329588" y="1914768"/>
            <a:ext cx="1829098" cy="1382340"/>
            <a:chOff x="9062000" y="4650326"/>
            <a:chExt cx="1061351" cy="806359"/>
          </a:xfrm>
        </p:grpSpPr>
        <p:grpSp>
          <p:nvGrpSpPr>
            <p:cNvPr id="145" name="Kuva 10" descr="Sementtiauto tasaisella täytöllä">
              <a:extLst>
                <a:ext uri="{FF2B5EF4-FFF2-40B4-BE49-F238E27FC236}">
                  <a16:creationId xmlns:a16="http://schemas.microsoft.com/office/drawing/2014/main" id="{EED1262B-F299-CFC7-021E-EE6B6DF2494B}"/>
                </a:ext>
              </a:extLst>
            </p:cNvPr>
            <p:cNvGrpSpPr/>
            <p:nvPr/>
          </p:nvGrpSpPr>
          <p:grpSpPr>
            <a:xfrm>
              <a:off x="9062000" y="4650326"/>
              <a:ext cx="1061351" cy="806359"/>
              <a:chOff x="2570777" y="5475053"/>
              <a:chExt cx="838200" cy="594302"/>
            </a:xfrm>
            <a:solidFill>
              <a:srgbClr val="000000"/>
            </a:solidFill>
          </p:grpSpPr>
          <p:sp>
            <p:nvSpPr>
              <p:cNvPr id="149" name="Vapaamuotoinen: Muoto 148">
                <a:extLst>
                  <a:ext uri="{FF2B5EF4-FFF2-40B4-BE49-F238E27FC236}">
                    <a16:creationId xmlns:a16="http://schemas.microsoft.com/office/drawing/2014/main" id="{DD8CB13B-077C-4109-1FCA-ABC27B427647}"/>
                  </a:ext>
                </a:extLst>
              </p:cNvPr>
              <p:cNvSpPr/>
              <p:nvPr/>
            </p:nvSpPr>
            <p:spPr>
              <a:xfrm>
                <a:off x="2656502" y="5936005"/>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solidFill>
                <a:srgbClr val="000000"/>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50" name="Vapaamuotoinen: Muoto 149">
                <a:extLst>
                  <a:ext uri="{FF2B5EF4-FFF2-40B4-BE49-F238E27FC236}">
                    <a16:creationId xmlns:a16="http://schemas.microsoft.com/office/drawing/2014/main" id="{D819B833-A526-644F-7271-5B9E0858DFD8}"/>
                  </a:ext>
                </a:extLst>
              </p:cNvPr>
              <p:cNvSpPr/>
              <p:nvPr/>
            </p:nvSpPr>
            <p:spPr>
              <a:xfrm>
                <a:off x="3208952" y="5936005"/>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solidFill>
                <a:srgbClr val="000000"/>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51" name="Vapaamuotoinen: Muoto 150">
                <a:extLst>
                  <a:ext uri="{FF2B5EF4-FFF2-40B4-BE49-F238E27FC236}">
                    <a16:creationId xmlns:a16="http://schemas.microsoft.com/office/drawing/2014/main" id="{E08D6B53-6E66-314C-84F3-5C77D4AA903E}"/>
                  </a:ext>
                </a:extLst>
              </p:cNvPr>
              <p:cNvSpPr/>
              <p:nvPr/>
            </p:nvSpPr>
            <p:spPr>
              <a:xfrm>
                <a:off x="3142277" y="5659780"/>
                <a:ext cx="266700" cy="342899"/>
              </a:xfrm>
              <a:custGeom>
                <a:avLst/>
                <a:gdLst>
                  <a:gd name="connsiteX0" fmla="*/ 251460 w 266700"/>
                  <a:gd name="connsiteY0" fmla="*/ 179070 h 342899"/>
                  <a:gd name="connsiteX1" fmla="*/ 200977 w 266700"/>
                  <a:gd name="connsiteY1" fmla="*/ 140970 h 342899"/>
                  <a:gd name="connsiteX2" fmla="*/ 187642 w 266700"/>
                  <a:gd name="connsiteY2" fmla="*/ 120968 h 342899"/>
                  <a:gd name="connsiteX3" fmla="*/ 168592 w 266700"/>
                  <a:gd name="connsiteY3" fmla="*/ 55245 h 342899"/>
                  <a:gd name="connsiteX4" fmla="*/ 95250 w 266700"/>
                  <a:gd name="connsiteY4" fmla="*/ 0 h 342899"/>
                  <a:gd name="connsiteX5" fmla="*/ 0 w 266700"/>
                  <a:gd name="connsiteY5" fmla="*/ 0 h 342899"/>
                  <a:gd name="connsiteX6" fmla="*/ 0 w 266700"/>
                  <a:gd name="connsiteY6" fmla="*/ 133350 h 342899"/>
                  <a:gd name="connsiteX7" fmla="*/ 0 w 266700"/>
                  <a:gd name="connsiteY7" fmla="*/ 190500 h 342899"/>
                  <a:gd name="connsiteX8" fmla="*/ 0 w 266700"/>
                  <a:gd name="connsiteY8" fmla="*/ 342900 h 342899"/>
                  <a:gd name="connsiteX9" fmla="*/ 38100 w 266700"/>
                  <a:gd name="connsiteY9" fmla="*/ 342900 h 342899"/>
                  <a:gd name="connsiteX10" fmla="*/ 133350 w 266700"/>
                  <a:gd name="connsiteY10" fmla="*/ 247650 h 342899"/>
                  <a:gd name="connsiteX11" fmla="*/ 228600 w 266700"/>
                  <a:gd name="connsiteY11" fmla="*/ 342900 h 342899"/>
                  <a:gd name="connsiteX12" fmla="*/ 266700 w 266700"/>
                  <a:gd name="connsiteY12" fmla="*/ 304800 h 342899"/>
                  <a:gd name="connsiteX13" fmla="*/ 266700 w 266700"/>
                  <a:gd name="connsiteY13" fmla="*/ 209550 h 342899"/>
                  <a:gd name="connsiteX14" fmla="*/ 251460 w 266700"/>
                  <a:gd name="connsiteY14" fmla="*/ 179070 h 342899"/>
                  <a:gd name="connsiteX15" fmla="*/ 38100 w 266700"/>
                  <a:gd name="connsiteY15" fmla="*/ 133350 h 342899"/>
                  <a:gd name="connsiteX16" fmla="*/ 38100 w 266700"/>
                  <a:gd name="connsiteY16" fmla="*/ 38100 h 342899"/>
                  <a:gd name="connsiteX17" fmla="*/ 95250 w 266700"/>
                  <a:gd name="connsiteY17" fmla="*/ 38100 h 342899"/>
                  <a:gd name="connsiteX18" fmla="*/ 131445 w 266700"/>
                  <a:gd name="connsiteY18" fmla="*/ 65722 h 342899"/>
                  <a:gd name="connsiteX19" fmla="*/ 150495 w 266700"/>
                  <a:gd name="connsiteY19" fmla="*/ 131445 h 342899"/>
                  <a:gd name="connsiteX20" fmla="*/ 151448 w 266700"/>
                  <a:gd name="connsiteY20" fmla="*/ 133350 h 342899"/>
                  <a:gd name="connsiteX21" fmla="*/ 38100 w 266700"/>
                  <a:gd name="connsiteY21" fmla="*/ 133350 h 34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342899">
                    <a:moveTo>
                      <a:pt x="251460" y="179070"/>
                    </a:moveTo>
                    <a:lnTo>
                      <a:pt x="200977" y="140970"/>
                    </a:lnTo>
                    <a:cubicBezTo>
                      <a:pt x="194310" y="136208"/>
                      <a:pt x="189548" y="128588"/>
                      <a:pt x="187642" y="120968"/>
                    </a:cubicBezTo>
                    <a:lnTo>
                      <a:pt x="168592" y="55245"/>
                    </a:lnTo>
                    <a:cubicBezTo>
                      <a:pt x="159067" y="22860"/>
                      <a:pt x="129540" y="0"/>
                      <a:pt x="95250" y="0"/>
                    </a:cubicBezTo>
                    <a:lnTo>
                      <a:pt x="0" y="0"/>
                    </a:lnTo>
                    <a:lnTo>
                      <a:pt x="0" y="133350"/>
                    </a:lnTo>
                    <a:lnTo>
                      <a:pt x="0" y="190500"/>
                    </a:lnTo>
                    <a:lnTo>
                      <a:pt x="0" y="342900"/>
                    </a:lnTo>
                    <a:lnTo>
                      <a:pt x="38100" y="342900"/>
                    </a:lnTo>
                    <a:cubicBezTo>
                      <a:pt x="38100" y="290512"/>
                      <a:pt x="80963" y="247650"/>
                      <a:pt x="133350" y="247650"/>
                    </a:cubicBezTo>
                    <a:cubicBezTo>
                      <a:pt x="185738" y="247650"/>
                      <a:pt x="228600" y="290512"/>
                      <a:pt x="228600" y="342900"/>
                    </a:cubicBezTo>
                    <a:cubicBezTo>
                      <a:pt x="249555" y="342900"/>
                      <a:pt x="266700" y="325755"/>
                      <a:pt x="266700" y="304800"/>
                    </a:cubicBezTo>
                    <a:lnTo>
                      <a:pt x="266700" y="209550"/>
                    </a:lnTo>
                    <a:cubicBezTo>
                      <a:pt x="266700" y="197168"/>
                      <a:pt x="260985" y="186690"/>
                      <a:pt x="251460" y="179070"/>
                    </a:cubicBezTo>
                    <a:close/>
                    <a:moveTo>
                      <a:pt x="38100" y="133350"/>
                    </a:moveTo>
                    <a:lnTo>
                      <a:pt x="38100" y="38100"/>
                    </a:lnTo>
                    <a:lnTo>
                      <a:pt x="95250" y="38100"/>
                    </a:lnTo>
                    <a:cubicBezTo>
                      <a:pt x="112395" y="38100"/>
                      <a:pt x="127635" y="49530"/>
                      <a:pt x="131445" y="65722"/>
                    </a:cubicBezTo>
                    <a:lnTo>
                      <a:pt x="150495" y="131445"/>
                    </a:lnTo>
                    <a:cubicBezTo>
                      <a:pt x="150495" y="132397"/>
                      <a:pt x="151448" y="132397"/>
                      <a:pt x="151448" y="133350"/>
                    </a:cubicBezTo>
                    <a:lnTo>
                      <a:pt x="38100" y="133350"/>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52" name="Vapaamuotoinen: Muoto 151">
                <a:extLst>
                  <a:ext uri="{FF2B5EF4-FFF2-40B4-BE49-F238E27FC236}">
                    <a16:creationId xmlns:a16="http://schemas.microsoft.com/office/drawing/2014/main" id="{F51205EA-5ABA-0D08-BD10-D47AD610BEA8}"/>
                  </a:ext>
                </a:extLst>
              </p:cNvPr>
              <p:cNvSpPr/>
              <p:nvPr/>
            </p:nvSpPr>
            <p:spPr>
              <a:xfrm>
                <a:off x="2570777" y="5869330"/>
                <a:ext cx="533400" cy="133349"/>
              </a:xfrm>
              <a:custGeom>
                <a:avLst/>
                <a:gdLst>
                  <a:gd name="connsiteX0" fmla="*/ 0 w 533400"/>
                  <a:gd name="connsiteY0" fmla="*/ 133350 h 133349"/>
                  <a:gd name="connsiteX1" fmla="*/ 57150 w 533400"/>
                  <a:gd name="connsiteY1" fmla="*/ 133350 h 133349"/>
                  <a:gd name="connsiteX2" fmla="*/ 152400 w 533400"/>
                  <a:gd name="connsiteY2" fmla="*/ 38100 h 133349"/>
                  <a:gd name="connsiteX3" fmla="*/ 247650 w 533400"/>
                  <a:gd name="connsiteY3" fmla="*/ 133350 h 133349"/>
                  <a:gd name="connsiteX4" fmla="*/ 533400 w 533400"/>
                  <a:gd name="connsiteY4" fmla="*/ 133350 h 133349"/>
                  <a:gd name="connsiteX5" fmla="*/ 533400 w 533400"/>
                  <a:gd name="connsiteY5" fmla="*/ 0 h 133349"/>
                  <a:gd name="connsiteX6" fmla="*/ 0 w 533400"/>
                  <a:gd name="connsiteY6" fmla="*/ 0 h 133349"/>
                  <a:gd name="connsiteX7" fmla="*/ 0 w 533400"/>
                  <a:gd name="connsiteY7" fmla="*/ 133350 h 13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400" h="133349">
                    <a:moveTo>
                      <a:pt x="0" y="133350"/>
                    </a:moveTo>
                    <a:lnTo>
                      <a:pt x="57150" y="133350"/>
                    </a:lnTo>
                    <a:cubicBezTo>
                      <a:pt x="57150" y="80962"/>
                      <a:pt x="100013" y="38100"/>
                      <a:pt x="152400" y="38100"/>
                    </a:cubicBezTo>
                    <a:cubicBezTo>
                      <a:pt x="204788" y="38100"/>
                      <a:pt x="247650" y="80962"/>
                      <a:pt x="247650" y="133350"/>
                    </a:cubicBezTo>
                    <a:lnTo>
                      <a:pt x="533400" y="133350"/>
                    </a:lnTo>
                    <a:lnTo>
                      <a:pt x="533400" y="0"/>
                    </a:lnTo>
                    <a:lnTo>
                      <a:pt x="0" y="0"/>
                    </a:lnTo>
                    <a:lnTo>
                      <a:pt x="0" y="133350"/>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53" name="Vapaamuotoinen: Muoto 152">
                <a:extLst>
                  <a:ext uri="{FF2B5EF4-FFF2-40B4-BE49-F238E27FC236}">
                    <a16:creationId xmlns:a16="http://schemas.microsoft.com/office/drawing/2014/main" id="{AE4E9647-C231-8D9F-EED8-82AB716B4F79}"/>
                  </a:ext>
                </a:extLst>
              </p:cNvPr>
              <p:cNvSpPr/>
              <p:nvPr/>
            </p:nvSpPr>
            <p:spPr>
              <a:xfrm>
                <a:off x="2589827" y="5475053"/>
                <a:ext cx="322897" cy="356176"/>
              </a:xfrm>
              <a:custGeom>
                <a:avLst/>
                <a:gdLst>
                  <a:gd name="connsiteX0" fmla="*/ 38100 w 322897"/>
                  <a:gd name="connsiteY0" fmla="*/ 356176 h 356176"/>
                  <a:gd name="connsiteX1" fmla="*/ 95250 w 322897"/>
                  <a:gd name="connsiteY1" fmla="*/ 356176 h 356176"/>
                  <a:gd name="connsiteX2" fmla="*/ 95250 w 322897"/>
                  <a:gd name="connsiteY2" fmla="*/ 244734 h 356176"/>
                  <a:gd name="connsiteX3" fmla="*/ 215265 w 322897"/>
                  <a:gd name="connsiteY3" fmla="*/ 318076 h 356176"/>
                  <a:gd name="connsiteX4" fmla="*/ 322898 w 322897"/>
                  <a:gd name="connsiteY4" fmla="*/ 22801 h 356176"/>
                  <a:gd name="connsiteX5" fmla="*/ 61913 w 322897"/>
                  <a:gd name="connsiteY5" fmla="*/ 894 h 356176"/>
                  <a:gd name="connsiteX6" fmla="*/ 0 w 322897"/>
                  <a:gd name="connsiteY6" fmla="*/ 170439 h 356176"/>
                  <a:gd name="connsiteX7" fmla="*/ 38100 w 322897"/>
                  <a:gd name="connsiteY7" fmla="*/ 201871 h 356176"/>
                  <a:gd name="connsiteX8" fmla="*/ 38100 w 322897"/>
                  <a:gd name="connsiteY8" fmla="*/ 356176 h 35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897" h="356176">
                    <a:moveTo>
                      <a:pt x="38100" y="356176"/>
                    </a:moveTo>
                    <a:lnTo>
                      <a:pt x="95250" y="356176"/>
                    </a:lnTo>
                    <a:lnTo>
                      <a:pt x="95250" y="244734"/>
                    </a:lnTo>
                    <a:cubicBezTo>
                      <a:pt x="136208" y="273309"/>
                      <a:pt x="179070" y="299026"/>
                      <a:pt x="215265" y="318076"/>
                    </a:cubicBezTo>
                    <a:lnTo>
                      <a:pt x="322898" y="22801"/>
                    </a:lnTo>
                    <a:cubicBezTo>
                      <a:pt x="247650" y="5656"/>
                      <a:pt x="142875" y="-2916"/>
                      <a:pt x="61913" y="894"/>
                    </a:cubicBezTo>
                    <a:lnTo>
                      <a:pt x="0" y="170439"/>
                    </a:lnTo>
                    <a:cubicBezTo>
                      <a:pt x="11430" y="180916"/>
                      <a:pt x="24765" y="191394"/>
                      <a:pt x="38100" y="201871"/>
                    </a:cubicBezTo>
                    <a:lnTo>
                      <a:pt x="38100" y="356176"/>
                    </a:lnTo>
                    <a:close/>
                  </a:path>
                </a:pathLst>
              </a:custGeom>
              <a:solidFill>
                <a:srgbClr val="0E2841">
                  <a:lumMod val="50000"/>
                  <a:lumOff val="50000"/>
                </a:srgb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54" name="Vapaamuotoinen: Muoto 153">
                <a:extLst>
                  <a:ext uri="{FF2B5EF4-FFF2-40B4-BE49-F238E27FC236}">
                    <a16:creationId xmlns:a16="http://schemas.microsoft.com/office/drawing/2014/main" id="{83097425-4889-AE58-6E82-EE158E2ED9D0}"/>
                  </a:ext>
                </a:extLst>
              </p:cNvPr>
              <p:cNvSpPr/>
              <p:nvPr/>
            </p:nvSpPr>
            <p:spPr>
              <a:xfrm>
                <a:off x="2880339" y="5515952"/>
                <a:ext cx="233895" cy="318499"/>
              </a:xfrm>
              <a:custGeom>
                <a:avLst/>
                <a:gdLst>
                  <a:gd name="connsiteX0" fmla="*/ 2858 w 233895"/>
                  <a:gd name="connsiteY0" fmla="*/ 304800 h 318499"/>
                  <a:gd name="connsiteX1" fmla="*/ 222885 w 233895"/>
                  <a:gd name="connsiteY1" fmla="*/ 211455 h 318499"/>
                  <a:gd name="connsiteX2" fmla="*/ 111443 w 233895"/>
                  <a:gd name="connsiteY2" fmla="*/ 0 h 318499"/>
                  <a:gd name="connsiteX3" fmla="*/ 110490 w 233895"/>
                  <a:gd name="connsiteY3" fmla="*/ 0 h 318499"/>
                  <a:gd name="connsiteX4" fmla="*/ 0 w 233895"/>
                  <a:gd name="connsiteY4" fmla="*/ 304800 h 318499"/>
                  <a:gd name="connsiteX5" fmla="*/ 2858 w 233895"/>
                  <a:gd name="connsiteY5" fmla="*/ 304800 h 31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95" h="318499">
                    <a:moveTo>
                      <a:pt x="2858" y="304800"/>
                    </a:moveTo>
                    <a:cubicBezTo>
                      <a:pt x="113348" y="343853"/>
                      <a:pt x="192405" y="295275"/>
                      <a:pt x="222885" y="211455"/>
                    </a:cubicBezTo>
                    <a:cubicBezTo>
                      <a:pt x="253365" y="127635"/>
                      <a:pt x="221933" y="39052"/>
                      <a:pt x="111443" y="0"/>
                    </a:cubicBezTo>
                    <a:cubicBezTo>
                      <a:pt x="111443" y="0"/>
                      <a:pt x="111443" y="0"/>
                      <a:pt x="110490" y="0"/>
                    </a:cubicBezTo>
                    <a:lnTo>
                      <a:pt x="0" y="304800"/>
                    </a:lnTo>
                    <a:cubicBezTo>
                      <a:pt x="953" y="303847"/>
                      <a:pt x="1905" y="304800"/>
                      <a:pt x="2858" y="304800"/>
                    </a:cubicBezTo>
                    <a:close/>
                  </a:path>
                </a:pathLst>
              </a:custGeom>
              <a:solidFill>
                <a:srgbClr val="0E2841">
                  <a:lumMod val="50000"/>
                  <a:lumOff val="50000"/>
                </a:srgb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grpSp>
        <p:sp>
          <p:nvSpPr>
            <p:cNvPr id="146" name="Vapaamuotoinen: Muoto 145">
              <a:extLst>
                <a:ext uri="{FF2B5EF4-FFF2-40B4-BE49-F238E27FC236}">
                  <a16:creationId xmlns:a16="http://schemas.microsoft.com/office/drawing/2014/main" id="{00F2124A-D8D1-16AA-1CC6-C6196CD2F5C7}"/>
                </a:ext>
              </a:extLst>
            </p:cNvPr>
            <p:cNvSpPr/>
            <p:nvPr/>
          </p:nvSpPr>
          <p:spPr>
            <a:xfrm>
              <a:off x="9222722" y="5331338"/>
              <a:ext cx="73545" cy="77576"/>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solidFill>
              <a:sysClr val="windowText" lastClr="000000">
                <a:lumMod val="50000"/>
                <a:lumOff val="50000"/>
              </a:sys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47" name="Vapaamuotoinen: Muoto 146">
              <a:extLst>
                <a:ext uri="{FF2B5EF4-FFF2-40B4-BE49-F238E27FC236}">
                  <a16:creationId xmlns:a16="http://schemas.microsoft.com/office/drawing/2014/main" id="{8FD80A24-92C2-E01B-620B-AA7AF95FFBEB}"/>
                </a:ext>
              </a:extLst>
            </p:cNvPr>
            <p:cNvSpPr/>
            <p:nvPr/>
          </p:nvSpPr>
          <p:spPr>
            <a:xfrm>
              <a:off x="9921685" y="5331338"/>
              <a:ext cx="73545" cy="77576"/>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solidFill>
              <a:sysClr val="windowText" lastClr="000000">
                <a:lumMod val="50000"/>
                <a:lumOff val="50000"/>
              </a:sysClr>
            </a:solidFill>
            <a:ln w="9525" cap="flat">
              <a:noFill/>
              <a:prstDash val="solid"/>
              <a:miter/>
            </a:ln>
          </p:spPr>
          <p:txBody>
            <a:bodyPr rtlCol="0" anchor="ctr"/>
            <a:lstStyle/>
            <a:p>
              <a:pPr>
                <a:defRPr/>
              </a:pPr>
              <a:endParaRPr lang="fi-FI" kern="0">
                <a:solidFill>
                  <a:prstClr val="black"/>
                </a:solidFill>
                <a:latin typeface="Aptos" panose="02110004020202020204"/>
              </a:endParaRPr>
            </a:p>
          </p:txBody>
        </p:sp>
        <p:sp>
          <p:nvSpPr>
            <p:cNvPr id="148" name="Tekstiruutu 147">
              <a:extLst>
                <a:ext uri="{FF2B5EF4-FFF2-40B4-BE49-F238E27FC236}">
                  <a16:creationId xmlns:a16="http://schemas.microsoft.com/office/drawing/2014/main" id="{558EE366-0367-A335-5D4B-AC6B6D252684}"/>
                </a:ext>
              </a:extLst>
            </p:cNvPr>
            <p:cNvSpPr txBox="1"/>
            <p:nvPr/>
          </p:nvSpPr>
          <p:spPr>
            <a:xfrm rot="17317959">
              <a:off x="9243554" y="4809361"/>
              <a:ext cx="464734" cy="178590"/>
            </a:xfrm>
            <a:prstGeom prst="rect">
              <a:avLst/>
            </a:prstGeom>
            <a:noFill/>
          </p:spPr>
          <p:txBody>
            <a:bodyPr wrap="none" rtlCol="0">
              <a:spAutoFit/>
            </a:bodyPr>
            <a:lstStyle/>
            <a:p>
              <a:pPr>
                <a:defRPr/>
              </a:pPr>
              <a:r>
                <a:rPr lang="fi-FI" sz="1400" b="1" spc="60" dirty="0">
                  <a:solidFill>
                    <a:prstClr val="black"/>
                  </a:solidFill>
                  <a:latin typeface="Abadi" panose="020B0604020104020204" pitchFamily="34" charset="0"/>
                </a:rPr>
                <a:t>BETONI</a:t>
              </a:r>
            </a:p>
          </p:txBody>
        </p:sp>
      </p:grpSp>
      <p:grpSp>
        <p:nvGrpSpPr>
          <p:cNvPr id="155" name="Ryhmä 154">
            <a:extLst>
              <a:ext uri="{FF2B5EF4-FFF2-40B4-BE49-F238E27FC236}">
                <a16:creationId xmlns:a16="http://schemas.microsoft.com/office/drawing/2014/main" id="{886A057E-A8CC-8D15-2D48-8595FD0CE68E}"/>
              </a:ext>
            </a:extLst>
          </p:cNvPr>
          <p:cNvGrpSpPr/>
          <p:nvPr/>
        </p:nvGrpSpPr>
        <p:grpSpPr>
          <a:xfrm>
            <a:off x="520735" y="3398911"/>
            <a:ext cx="864000" cy="792000"/>
            <a:chOff x="3759266" y="5157392"/>
            <a:chExt cx="934479" cy="838749"/>
          </a:xfrm>
          <a:solidFill>
            <a:sysClr val="windowText" lastClr="000000"/>
          </a:solidFill>
        </p:grpSpPr>
        <p:grpSp>
          <p:nvGrpSpPr>
            <p:cNvPr id="156" name="Ryhmä 155">
              <a:extLst>
                <a:ext uri="{FF2B5EF4-FFF2-40B4-BE49-F238E27FC236}">
                  <a16:creationId xmlns:a16="http://schemas.microsoft.com/office/drawing/2014/main" id="{913B8AEE-90E4-A7B1-C20D-0B3E057F1403}"/>
                </a:ext>
              </a:extLst>
            </p:cNvPr>
            <p:cNvGrpSpPr/>
            <p:nvPr/>
          </p:nvGrpSpPr>
          <p:grpSpPr>
            <a:xfrm>
              <a:off x="3759266" y="5157392"/>
              <a:ext cx="934479" cy="838749"/>
              <a:chOff x="3759266" y="5157392"/>
              <a:chExt cx="934479" cy="838749"/>
            </a:xfrm>
            <a:grpFill/>
          </p:grpSpPr>
          <p:sp>
            <p:nvSpPr>
              <p:cNvPr id="158" name="Vapaamuotoinen: Muoto 157">
                <a:extLst>
                  <a:ext uri="{FF2B5EF4-FFF2-40B4-BE49-F238E27FC236}">
                    <a16:creationId xmlns:a16="http://schemas.microsoft.com/office/drawing/2014/main" id="{FFF784A0-5604-8392-FD5B-A7F8659805F8}"/>
                  </a:ext>
                </a:extLst>
              </p:cNvPr>
              <p:cNvSpPr/>
              <p:nvPr/>
            </p:nvSpPr>
            <p:spPr>
              <a:xfrm>
                <a:off x="3759266" y="5157392"/>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grpFill/>
              <a:ln w="9525" cap="flat">
                <a:noFill/>
                <a:prstDash val="solid"/>
                <a:miter/>
              </a:ln>
            </p:spPr>
            <p:txBody>
              <a:bodyPr rtlCol="0" anchor="ctr"/>
              <a:lstStyle/>
              <a:p>
                <a:pPr marL="0" marR="0" lvl="0" indent="0"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a:ln>
                    <a:noFill/>
                  </a:ln>
                  <a:solidFill>
                    <a:prstClr val="black"/>
                  </a:solidFill>
                  <a:effectLst/>
                  <a:uLnTx/>
                  <a:uFillTx/>
                  <a:latin typeface="Calibri" panose="020F0502020204030204"/>
                </a:endParaRPr>
              </a:p>
            </p:txBody>
          </p:sp>
          <p:sp>
            <p:nvSpPr>
              <p:cNvPr id="159" name="Vapaamuotoinen: Muoto 158">
                <a:extLst>
                  <a:ext uri="{FF2B5EF4-FFF2-40B4-BE49-F238E27FC236}">
                    <a16:creationId xmlns:a16="http://schemas.microsoft.com/office/drawing/2014/main" id="{E851F00F-CFA2-D39E-B231-BADFA91C81F7}"/>
                  </a:ext>
                </a:extLst>
              </p:cNvPr>
              <p:cNvSpPr/>
              <p:nvPr/>
            </p:nvSpPr>
            <p:spPr>
              <a:xfrm>
                <a:off x="3803583" y="5669836"/>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grpFill/>
              <a:ln w="9525" cap="flat">
                <a:noFill/>
                <a:prstDash val="solid"/>
                <a:miter/>
              </a:ln>
            </p:spPr>
            <p:txBody>
              <a:bodyPr rtlCol="0" anchor="ctr"/>
              <a:lstStyle/>
              <a:p>
                <a:pPr marL="0" marR="0" lvl="0" indent="0" defTabSz="403255" eaLnBrk="1" fontAlgn="auto" latinLnBrk="0" hangingPunct="1">
                  <a:lnSpc>
                    <a:spcPct val="100000"/>
                  </a:lnSpc>
                  <a:spcBef>
                    <a:spcPts val="0"/>
                  </a:spcBef>
                  <a:spcAft>
                    <a:spcPts val="0"/>
                  </a:spcAft>
                  <a:buClrTx/>
                  <a:buSzTx/>
                  <a:buFontTx/>
                  <a:buNone/>
                  <a:tabLst/>
                  <a:defRPr/>
                </a:pPr>
                <a:endParaRPr kumimoji="0" lang="fi-FI" sz="794" b="0" i="0" u="none" strike="noStrike" kern="0" cap="none" spc="0" normalizeH="0" baseline="0" noProof="0">
                  <a:ln>
                    <a:noFill/>
                  </a:ln>
                  <a:solidFill>
                    <a:prstClr val="black"/>
                  </a:solidFill>
                  <a:effectLst/>
                  <a:uLnTx/>
                  <a:uFillTx/>
                  <a:latin typeface="Calibri" panose="020F0502020204030204"/>
                </a:endParaRPr>
              </a:p>
            </p:txBody>
          </p:sp>
          <p:pic>
            <p:nvPicPr>
              <p:cNvPr id="160" name="Kuva 159" descr="Kahvi tasaisella täytöllä">
                <a:extLst>
                  <a:ext uri="{FF2B5EF4-FFF2-40B4-BE49-F238E27FC236}">
                    <a16:creationId xmlns:a16="http://schemas.microsoft.com/office/drawing/2014/main" id="{1F9558F0-3C27-CE26-A438-303F0EA68B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8349" y="5700745"/>
                <a:ext cx="295396" cy="295396"/>
              </a:xfrm>
              <a:prstGeom prst="rect">
                <a:avLst/>
              </a:prstGeom>
            </p:spPr>
          </p:pic>
        </p:grpSp>
        <p:sp>
          <p:nvSpPr>
            <p:cNvPr id="157" name="Suorakulmio: Pyöristetyt kulmat 156">
              <a:extLst>
                <a:ext uri="{FF2B5EF4-FFF2-40B4-BE49-F238E27FC236}">
                  <a16:creationId xmlns:a16="http://schemas.microsoft.com/office/drawing/2014/main" id="{02FC3819-73A3-B233-B869-B7F7BAB6AA12}"/>
                </a:ext>
              </a:extLst>
            </p:cNvPr>
            <p:cNvSpPr/>
            <p:nvPr/>
          </p:nvSpPr>
          <p:spPr>
            <a:xfrm>
              <a:off x="3909761" y="5730420"/>
              <a:ext cx="328613" cy="178742"/>
            </a:xfrm>
            <a:prstGeom prst="roundRect">
              <a:avLst/>
            </a:prstGeom>
            <a:grpFill/>
            <a:ln w="12700" cap="flat" cmpd="sng" algn="ctr">
              <a:noFill/>
              <a:prstDash val="solid"/>
              <a:miter lim="800000"/>
            </a:ln>
            <a:effectLst/>
          </p:spPr>
          <p:txBody>
            <a:bodyPr lIns="0" rIns="0" rtlCol="0" anchor="ctr"/>
            <a:lstStyle/>
            <a:p>
              <a:pPr marL="0" marR="0" lvl="0" indent="0" algn="ctr" defTabSz="403255" eaLnBrk="1" fontAlgn="auto" latinLnBrk="0" hangingPunct="1">
                <a:lnSpc>
                  <a:spcPct val="100000"/>
                </a:lnSpc>
                <a:spcBef>
                  <a:spcPts val="0"/>
                </a:spcBef>
                <a:spcAft>
                  <a:spcPts val="0"/>
                </a:spcAft>
                <a:buClrTx/>
                <a:buSzTx/>
                <a:buFontTx/>
                <a:buNone/>
                <a:tabLst/>
                <a:defRPr/>
              </a:pPr>
              <a:endParaRPr kumimoji="0" lang="fi-FI" sz="441" b="1" i="0" u="none" strike="noStrike" kern="0" cap="none" spc="0" normalizeH="0" baseline="0" noProof="0">
                <a:ln>
                  <a:noFill/>
                </a:ln>
                <a:solidFill>
                  <a:prstClr val="white"/>
                </a:solidFill>
                <a:effectLst/>
                <a:uLnTx/>
                <a:uFillTx/>
                <a:latin typeface="Calibri" panose="020F0502020204030204"/>
              </a:endParaRPr>
            </a:p>
          </p:txBody>
        </p:sp>
      </p:grpSp>
      <p:pic>
        <p:nvPicPr>
          <p:cNvPr id="161" name="Kuva 160">
            <a:extLst>
              <a:ext uri="{FF2B5EF4-FFF2-40B4-BE49-F238E27FC236}">
                <a16:creationId xmlns:a16="http://schemas.microsoft.com/office/drawing/2014/main" id="{9741BB85-D3D2-7369-8DFF-E5B8990474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8628" y="3437215"/>
            <a:ext cx="660563" cy="828000"/>
          </a:xfrm>
          <a:prstGeom prst="rect">
            <a:avLst/>
          </a:prstGeom>
        </p:spPr>
      </p:pic>
      <p:pic>
        <p:nvPicPr>
          <p:cNvPr id="162" name="Kuva 161" descr="Palapelin palat tasaisella täytöllä">
            <a:extLst>
              <a:ext uri="{FF2B5EF4-FFF2-40B4-BE49-F238E27FC236}">
                <a16:creationId xmlns:a16="http://schemas.microsoft.com/office/drawing/2014/main" id="{45141BEB-625F-1CB3-1732-B792A51898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31228" y="3528786"/>
            <a:ext cx="764829" cy="720000"/>
          </a:xfrm>
          <a:prstGeom prst="rect">
            <a:avLst/>
          </a:prstGeom>
        </p:spPr>
      </p:pic>
      <p:pic>
        <p:nvPicPr>
          <p:cNvPr id="163" name="Kuva 162" descr="Varastorakennus tasaisella täytöllä">
            <a:extLst>
              <a:ext uri="{FF2B5EF4-FFF2-40B4-BE49-F238E27FC236}">
                <a16:creationId xmlns:a16="http://schemas.microsoft.com/office/drawing/2014/main" id="{68A7EAF3-49EA-5F53-71AE-316EAA5905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81156" y="3429000"/>
            <a:ext cx="803069" cy="756000"/>
          </a:xfrm>
          <a:prstGeom prst="rect">
            <a:avLst/>
          </a:prstGeom>
        </p:spPr>
      </p:pic>
      <p:pic>
        <p:nvPicPr>
          <p:cNvPr id="164" name="Kuva 163" descr="Toimitus tasaisella täytöllä">
            <a:extLst>
              <a:ext uri="{FF2B5EF4-FFF2-40B4-BE49-F238E27FC236}">
                <a16:creationId xmlns:a16="http://schemas.microsoft.com/office/drawing/2014/main" id="{096A0920-51D2-A9F5-C475-6A694306B3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96659" y="4289098"/>
            <a:ext cx="1261959" cy="1188000"/>
          </a:xfrm>
          <a:prstGeom prst="rect">
            <a:avLst/>
          </a:prstGeom>
        </p:spPr>
      </p:pic>
      <p:sp>
        <p:nvSpPr>
          <p:cNvPr id="165" name="Tekstiruutu 164">
            <a:extLst>
              <a:ext uri="{FF2B5EF4-FFF2-40B4-BE49-F238E27FC236}">
                <a16:creationId xmlns:a16="http://schemas.microsoft.com/office/drawing/2014/main" id="{888E5733-085C-7F0D-E1E5-29263D8FBCF9}"/>
              </a:ext>
            </a:extLst>
          </p:cNvPr>
          <p:cNvSpPr txBox="1"/>
          <p:nvPr/>
        </p:nvSpPr>
        <p:spPr>
          <a:xfrm>
            <a:off x="10554408" y="5250790"/>
            <a:ext cx="1146468" cy="348044"/>
          </a:xfrm>
          <a:prstGeom prst="rect">
            <a:avLst/>
          </a:prstGeom>
          <a:noFill/>
        </p:spPr>
        <p:txBody>
          <a:bodyPr wrap="none" rtlCol="0">
            <a:spAutoFit/>
          </a:bodyPr>
          <a:lstStyle/>
          <a:p>
            <a:pPr algn="ctr" defTabSz="403255">
              <a:lnSpc>
                <a:spcPct val="80000"/>
              </a:lnSpc>
              <a:defRPr/>
            </a:pPr>
            <a:r>
              <a:rPr lang="fi-FI" sz="2000" b="1" i="1" kern="0" dirty="0">
                <a:solidFill>
                  <a:prstClr val="black"/>
                </a:solidFill>
                <a:latin typeface="Aptos" panose="02110004020202020204"/>
              </a:rPr>
              <a:t>Delivery</a:t>
            </a:r>
          </a:p>
        </p:txBody>
      </p:sp>
      <p:sp>
        <p:nvSpPr>
          <p:cNvPr id="166" name="Vasen aaltosulje 165">
            <a:extLst>
              <a:ext uri="{FF2B5EF4-FFF2-40B4-BE49-F238E27FC236}">
                <a16:creationId xmlns:a16="http://schemas.microsoft.com/office/drawing/2014/main" id="{C22AFB7D-F9C3-6442-7970-D7D2EEF68378}"/>
              </a:ext>
            </a:extLst>
          </p:cNvPr>
          <p:cNvSpPr/>
          <p:nvPr/>
        </p:nvSpPr>
        <p:spPr>
          <a:xfrm rot="16200000">
            <a:off x="4336809" y="1623074"/>
            <a:ext cx="386080" cy="5805290"/>
          </a:xfrm>
          <a:prstGeom prst="leftBrace">
            <a:avLst/>
          </a:prstGeom>
          <a:noFill/>
          <a:ln w="50800" cap="flat" cmpd="sng" algn="ctr">
            <a:solidFill>
              <a:srgbClr val="FE877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endParaRPr>
          </a:p>
        </p:txBody>
      </p:sp>
      <p:sp>
        <p:nvSpPr>
          <p:cNvPr id="167" name="Vasen aaltosulje 166">
            <a:extLst>
              <a:ext uri="{FF2B5EF4-FFF2-40B4-BE49-F238E27FC236}">
                <a16:creationId xmlns:a16="http://schemas.microsoft.com/office/drawing/2014/main" id="{53EFE862-56B2-79FF-93F7-3432056B26A5}"/>
              </a:ext>
            </a:extLst>
          </p:cNvPr>
          <p:cNvSpPr/>
          <p:nvPr/>
        </p:nvSpPr>
        <p:spPr>
          <a:xfrm rot="16200000">
            <a:off x="8510577" y="3516882"/>
            <a:ext cx="386080" cy="2042105"/>
          </a:xfrm>
          <a:prstGeom prst="leftBrace">
            <a:avLst/>
          </a:prstGeom>
          <a:noFill/>
          <a:ln w="50800" cap="flat" cmpd="sng" algn="ctr">
            <a:solidFill>
              <a:srgbClr val="FFC54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black"/>
              </a:solidFill>
              <a:effectLst/>
              <a:uLnTx/>
              <a:uFillTx/>
            </a:endParaRPr>
          </a:p>
        </p:txBody>
      </p:sp>
      <p:sp>
        <p:nvSpPr>
          <p:cNvPr id="168" name="Tekstiruutu 167">
            <a:extLst>
              <a:ext uri="{FF2B5EF4-FFF2-40B4-BE49-F238E27FC236}">
                <a16:creationId xmlns:a16="http://schemas.microsoft.com/office/drawing/2014/main" id="{2795BFD9-82C5-20C6-1A6F-08E66A79E202}"/>
              </a:ext>
            </a:extLst>
          </p:cNvPr>
          <p:cNvSpPr txBox="1"/>
          <p:nvPr/>
        </p:nvSpPr>
        <p:spPr>
          <a:xfrm>
            <a:off x="3413197" y="4833732"/>
            <a:ext cx="2937984" cy="369332"/>
          </a:xfrm>
          <a:prstGeom prst="rect">
            <a:avLst/>
          </a:prstGeom>
          <a:noFill/>
        </p:spPr>
        <p:txBody>
          <a:bodyPr wrap="none" rtlCol="0">
            <a:spAutoFit/>
          </a:bodyPr>
          <a:lstStyle/>
          <a:p>
            <a:pPr lvl="0">
              <a:defRPr/>
            </a:pPr>
            <a:r>
              <a:rPr lang="fi-FI" b="1" dirty="0"/>
              <a:t>Project-</a:t>
            </a:r>
            <a:r>
              <a:rPr lang="fi-FI" b="1" dirty="0" err="1"/>
              <a:t>specific</a:t>
            </a:r>
            <a:r>
              <a:rPr lang="fi-FI" b="1" dirty="0"/>
              <a:t> products</a:t>
            </a:r>
            <a:endParaRPr kumimoji="0" lang="fi-FI" sz="1800" b="1" i="0" u="none" strike="noStrike" kern="0" cap="none" spc="0" normalizeH="0" baseline="0" noProof="0" dirty="0">
              <a:ln>
                <a:noFill/>
              </a:ln>
              <a:solidFill>
                <a:prstClr val="black"/>
              </a:solidFill>
              <a:effectLst/>
              <a:uLnTx/>
              <a:uFillTx/>
            </a:endParaRPr>
          </a:p>
        </p:txBody>
      </p:sp>
      <p:sp>
        <p:nvSpPr>
          <p:cNvPr id="169" name="Tekstiruutu 168">
            <a:extLst>
              <a:ext uri="{FF2B5EF4-FFF2-40B4-BE49-F238E27FC236}">
                <a16:creationId xmlns:a16="http://schemas.microsoft.com/office/drawing/2014/main" id="{A3F2717A-82ED-E01F-2A1D-203E8D39F512}"/>
              </a:ext>
            </a:extLst>
          </p:cNvPr>
          <p:cNvSpPr txBox="1"/>
          <p:nvPr/>
        </p:nvSpPr>
        <p:spPr>
          <a:xfrm>
            <a:off x="7748177" y="4833732"/>
            <a:ext cx="225734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1800" b="1" i="0" u="none" strike="noStrike" kern="0" cap="none" spc="0" normalizeH="0" baseline="0" noProof="0" dirty="0">
                <a:ln>
                  <a:noFill/>
                </a:ln>
                <a:solidFill>
                  <a:prstClr val="black"/>
                </a:solidFill>
                <a:effectLst/>
                <a:uLnTx/>
                <a:uFillTx/>
              </a:rPr>
              <a:t>Standard products</a:t>
            </a:r>
          </a:p>
        </p:txBody>
      </p:sp>
      <p:sp>
        <p:nvSpPr>
          <p:cNvPr id="170" name="Ellipsi 169">
            <a:extLst>
              <a:ext uri="{FF2B5EF4-FFF2-40B4-BE49-F238E27FC236}">
                <a16:creationId xmlns:a16="http://schemas.microsoft.com/office/drawing/2014/main" id="{121FE86D-C891-6B3E-ADDD-9DBB5F1E67C3}"/>
              </a:ext>
            </a:extLst>
          </p:cNvPr>
          <p:cNvSpPr/>
          <p:nvPr/>
        </p:nvSpPr>
        <p:spPr>
          <a:xfrm>
            <a:off x="138896" y="1273215"/>
            <a:ext cx="3264133" cy="3760603"/>
          </a:xfrm>
          <a:custGeom>
            <a:avLst/>
            <a:gdLst>
              <a:gd name="connsiteX0" fmla="*/ 0 w 3264133"/>
              <a:gd name="connsiteY0" fmla="*/ 1880302 h 3760603"/>
              <a:gd name="connsiteX1" fmla="*/ 1632067 w 3264133"/>
              <a:gd name="connsiteY1" fmla="*/ 0 h 3760603"/>
              <a:gd name="connsiteX2" fmla="*/ 3264134 w 3264133"/>
              <a:gd name="connsiteY2" fmla="*/ 1880302 h 3760603"/>
              <a:gd name="connsiteX3" fmla="*/ 1632067 w 3264133"/>
              <a:gd name="connsiteY3" fmla="*/ 3760604 h 3760603"/>
              <a:gd name="connsiteX4" fmla="*/ 0 w 3264133"/>
              <a:gd name="connsiteY4" fmla="*/ 1880302 h 376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4133" h="3760603" extrusionOk="0">
                <a:moveTo>
                  <a:pt x="0" y="1880302"/>
                </a:moveTo>
                <a:cubicBezTo>
                  <a:pt x="-170820" y="736474"/>
                  <a:pt x="553070" y="66668"/>
                  <a:pt x="1632067" y="0"/>
                </a:cubicBezTo>
                <a:cubicBezTo>
                  <a:pt x="2626802" y="19656"/>
                  <a:pt x="3106057" y="846866"/>
                  <a:pt x="3264134" y="1880302"/>
                </a:cubicBezTo>
                <a:cubicBezTo>
                  <a:pt x="3112830" y="3066520"/>
                  <a:pt x="2500556" y="3942326"/>
                  <a:pt x="1632067" y="3760604"/>
                </a:cubicBezTo>
                <a:cubicBezTo>
                  <a:pt x="515593" y="3642913"/>
                  <a:pt x="29533" y="2932875"/>
                  <a:pt x="0" y="1880302"/>
                </a:cubicBezTo>
                <a:close/>
              </a:path>
            </a:pathLst>
          </a:custGeom>
          <a:noFill/>
          <a:ln w="76200" cap="flat" cmpd="sng" algn="ctr">
            <a:solidFill>
              <a:srgbClr val="FF0066"/>
            </a:solidFill>
            <a:prstDash val="solid"/>
            <a:miter lim="800000"/>
            <a:extLst>
              <a:ext uri="{C807C97D-BFC1-408E-A445-0C87EB9F89A2}">
                <ask:lineSketchStyleProps xmlns:ask="http://schemas.microsoft.com/office/drawing/2018/sketchyshapes" sd="1219033472">
                  <a:prstGeom prst="ellipse">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2" name="Ryhmä 1">
            <a:extLst>
              <a:ext uri="{FF2B5EF4-FFF2-40B4-BE49-F238E27FC236}">
                <a16:creationId xmlns:a16="http://schemas.microsoft.com/office/drawing/2014/main" id="{F1E486FB-19CB-017C-7D3D-3B3FE316F234}"/>
              </a:ext>
            </a:extLst>
          </p:cNvPr>
          <p:cNvGrpSpPr/>
          <p:nvPr/>
        </p:nvGrpSpPr>
        <p:grpSpPr>
          <a:xfrm>
            <a:off x="683926" y="5266206"/>
            <a:ext cx="414242" cy="957426"/>
            <a:chOff x="8674541" y="4219495"/>
            <a:chExt cx="689387" cy="1487682"/>
          </a:xfrm>
        </p:grpSpPr>
        <p:sp>
          <p:nvSpPr>
            <p:cNvPr id="3" name="Vapaamuotoinen: Muoto 2">
              <a:extLst>
                <a:ext uri="{FF2B5EF4-FFF2-40B4-BE49-F238E27FC236}">
                  <a16:creationId xmlns:a16="http://schemas.microsoft.com/office/drawing/2014/main" id="{8B7D7555-A6C1-3BCB-9AAF-F5C6B74B7D87}"/>
                </a:ext>
              </a:extLst>
            </p:cNvPr>
            <p:cNvSpPr/>
            <p:nvPr/>
          </p:nvSpPr>
          <p:spPr>
            <a:xfrm flipH="1">
              <a:off x="9051457" y="5491770"/>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sp>
          <p:nvSpPr>
            <p:cNvPr id="4" name="Vapaamuotoinen: Muoto 3">
              <a:extLst>
                <a:ext uri="{FF2B5EF4-FFF2-40B4-BE49-F238E27FC236}">
                  <a16:creationId xmlns:a16="http://schemas.microsoft.com/office/drawing/2014/main" id="{E2A23E3B-95C4-C452-00DA-1BA7B9FAC802}"/>
                </a:ext>
              </a:extLst>
            </p:cNvPr>
            <p:cNvSpPr/>
            <p:nvPr/>
          </p:nvSpPr>
          <p:spPr>
            <a:xfrm>
              <a:off x="8712650" y="5485998"/>
              <a:ext cx="276267" cy="143485"/>
            </a:xfrm>
            <a:custGeom>
              <a:avLst/>
              <a:gdLst>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38100 w 283845"/>
                <a:gd name="connsiteY7" fmla="*/ 7810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17780 w 283845"/>
                <a:gd name="connsiteY7" fmla="*/ 9334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102870 w 283845"/>
                <a:gd name="connsiteY6" fmla="*/ 68580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52400 w 283845"/>
                <a:gd name="connsiteY4" fmla="*/ 36195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31445 w 283845"/>
                <a:gd name="connsiteY5" fmla="*/ 55245 h 135255"/>
                <a:gd name="connsiteX6" fmla="*/ 97155 w 283845"/>
                <a:gd name="connsiteY6" fmla="*/ 62865 h 135255"/>
                <a:gd name="connsiteX7" fmla="*/ 6350 w 283845"/>
                <a:gd name="connsiteY7" fmla="*/ 97155 h 135255"/>
                <a:gd name="connsiteX8" fmla="*/ 0 w 283845"/>
                <a:gd name="connsiteY8" fmla="*/ 135255 h 135255"/>
                <a:gd name="connsiteX0" fmla="*/ 0 w 283845"/>
                <a:gd name="connsiteY0" fmla="*/ 135255 h 135255"/>
                <a:gd name="connsiteX1" fmla="*/ 281940 w 283845"/>
                <a:gd name="connsiteY1" fmla="*/ 133350 h 135255"/>
                <a:gd name="connsiteX2" fmla="*/ 283845 w 283845"/>
                <a:gd name="connsiteY2" fmla="*/ 0 h 135255"/>
                <a:gd name="connsiteX3" fmla="*/ 152400 w 283845"/>
                <a:gd name="connsiteY3" fmla="*/ 3810 h 135255"/>
                <a:gd name="connsiteX4" fmla="*/ 142875 w 283845"/>
                <a:gd name="connsiteY4" fmla="*/ 38100 h 135255"/>
                <a:gd name="connsiteX5" fmla="*/ 121920 w 283845"/>
                <a:gd name="connsiteY5" fmla="*/ 57150 h 135255"/>
                <a:gd name="connsiteX6" fmla="*/ 97155 w 283845"/>
                <a:gd name="connsiteY6" fmla="*/ 62865 h 135255"/>
                <a:gd name="connsiteX7" fmla="*/ 6350 w 283845"/>
                <a:gd name="connsiteY7" fmla="*/ 97155 h 135255"/>
                <a:gd name="connsiteX8" fmla="*/ 0 w 283845"/>
                <a:gd name="connsiteY8" fmla="*/ 135255 h 135255"/>
                <a:gd name="connsiteX0" fmla="*/ 1270 w 285115"/>
                <a:gd name="connsiteY0" fmla="*/ 135255 h 135255"/>
                <a:gd name="connsiteX1" fmla="*/ 283210 w 285115"/>
                <a:gd name="connsiteY1" fmla="*/ 133350 h 135255"/>
                <a:gd name="connsiteX2" fmla="*/ 285115 w 285115"/>
                <a:gd name="connsiteY2" fmla="*/ 0 h 135255"/>
                <a:gd name="connsiteX3" fmla="*/ 153670 w 285115"/>
                <a:gd name="connsiteY3" fmla="*/ 3810 h 135255"/>
                <a:gd name="connsiteX4" fmla="*/ 144145 w 285115"/>
                <a:gd name="connsiteY4" fmla="*/ 38100 h 135255"/>
                <a:gd name="connsiteX5" fmla="*/ 123190 w 285115"/>
                <a:gd name="connsiteY5" fmla="*/ 57150 h 135255"/>
                <a:gd name="connsiteX6" fmla="*/ 98425 w 285115"/>
                <a:gd name="connsiteY6" fmla="*/ 62865 h 135255"/>
                <a:gd name="connsiteX7" fmla="*/ 0 w 285115"/>
                <a:gd name="connsiteY7" fmla="*/ 102870 h 135255"/>
                <a:gd name="connsiteX8" fmla="*/ 1270 w 285115"/>
                <a:gd name="connsiteY8" fmla="*/ 135255 h 135255"/>
                <a:gd name="connsiteX0" fmla="*/ 15 w 283860"/>
                <a:gd name="connsiteY0" fmla="*/ 135255 h 135255"/>
                <a:gd name="connsiteX1" fmla="*/ 281955 w 283860"/>
                <a:gd name="connsiteY1" fmla="*/ 133350 h 135255"/>
                <a:gd name="connsiteX2" fmla="*/ 283860 w 283860"/>
                <a:gd name="connsiteY2" fmla="*/ 0 h 135255"/>
                <a:gd name="connsiteX3" fmla="*/ 152415 w 283860"/>
                <a:gd name="connsiteY3" fmla="*/ 3810 h 135255"/>
                <a:gd name="connsiteX4" fmla="*/ 142890 w 283860"/>
                <a:gd name="connsiteY4" fmla="*/ 38100 h 135255"/>
                <a:gd name="connsiteX5" fmla="*/ 121935 w 283860"/>
                <a:gd name="connsiteY5" fmla="*/ 57150 h 135255"/>
                <a:gd name="connsiteX6" fmla="*/ 97170 w 283860"/>
                <a:gd name="connsiteY6" fmla="*/ 62865 h 135255"/>
                <a:gd name="connsiteX7" fmla="*/ 8270 w 283860"/>
                <a:gd name="connsiteY7" fmla="*/ 99060 h 135255"/>
                <a:gd name="connsiteX8" fmla="*/ 15 w 283860"/>
                <a:gd name="connsiteY8" fmla="*/ 135255 h 13525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9612 w 276302"/>
                <a:gd name="connsiteY6" fmla="*/ 6286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35332 w 276302"/>
                <a:gd name="connsiteY4" fmla="*/ 38100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4857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4377 w 276302"/>
                <a:gd name="connsiteY5" fmla="*/ 57150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80087 w 276302"/>
                <a:gd name="connsiteY6" fmla="*/ 76200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8052 w 276302"/>
                <a:gd name="connsiteY5" fmla="*/ 5742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17594 w 276302"/>
                <a:gd name="connsiteY5" fmla="*/ 66561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6143 w 276302"/>
                <a:gd name="connsiteY6" fmla="*/ 80352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1853 w 276302"/>
                <a:gd name="connsiteY6" fmla="*/ 78415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77 w 276302"/>
                <a:gd name="connsiteY0" fmla="*/ 142875 h 142875"/>
                <a:gd name="connsiteX1" fmla="*/ 274397 w 276302"/>
                <a:gd name="connsiteY1" fmla="*/ 133350 h 142875"/>
                <a:gd name="connsiteX2" fmla="*/ 276302 w 276302"/>
                <a:gd name="connsiteY2" fmla="*/ 0 h 142875"/>
                <a:gd name="connsiteX3" fmla="*/ 142444 w 276302"/>
                <a:gd name="connsiteY3" fmla="*/ 3810 h 142875"/>
                <a:gd name="connsiteX4" fmla="*/ 140427 w 276302"/>
                <a:gd name="connsiteY4" fmla="*/ 28412 h 142875"/>
                <a:gd name="connsiteX5" fmla="*/ 121080 w 276302"/>
                <a:gd name="connsiteY5" fmla="*/ 66007 h 142875"/>
                <a:gd name="connsiteX6" fmla="*/ 60512 w 276302"/>
                <a:gd name="connsiteY6" fmla="*/ 76754 h 142875"/>
                <a:gd name="connsiteX7" fmla="*/ 712 w 276302"/>
                <a:gd name="connsiteY7" fmla="*/ 99060 h 142875"/>
                <a:gd name="connsiteX8" fmla="*/ 77 w 276302"/>
                <a:gd name="connsiteY8" fmla="*/ 142875 h 142875"/>
                <a:gd name="connsiteX0" fmla="*/ 27 w 276252"/>
                <a:gd name="connsiteY0" fmla="*/ 142875 h 142875"/>
                <a:gd name="connsiteX1" fmla="*/ 274347 w 276252"/>
                <a:gd name="connsiteY1" fmla="*/ 133350 h 142875"/>
                <a:gd name="connsiteX2" fmla="*/ 276252 w 276252"/>
                <a:gd name="connsiteY2" fmla="*/ 0 h 142875"/>
                <a:gd name="connsiteX3" fmla="*/ 142394 w 276252"/>
                <a:gd name="connsiteY3" fmla="*/ 3810 h 142875"/>
                <a:gd name="connsiteX4" fmla="*/ 140377 w 276252"/>
                <a:gd name="connsiteY4" fmla="*/ 28412 h 142875"/>
                <a:gd name="connsiteX5" fmla="*/ 121030 w 276252"/>
                <a:gd name="connsiteY5" fmla="*/ 66007 h 142875"/>
                <a:gd name="connsiteX6" fmla="*/ 60462 w 276252"/>
                <a:gd name="connsiteY6" fmla="*/ 76754 h 142875"/>
                <a:gd name="connsiteX7" fmla="*/ 3880 w 276252"/>
                <a:gd name="connsiteY7" fmla="*/ 99614 h 142875"/>
                <a:gd name="connsiteX8" fmla="*/ 27 w 276252"/>
                <a:gd name="connsiteY8" fmla="*/ 142875 h 142875"/>
                <a:gd name="connsiteX0" fmla="*/ 723 w 276948"/>
                <a:gd name="connsiteY0" fmla="*/ 142875 h 142875"/>
                <a:gd name="connsiteX1" fmla="*/ 275043 w 276948"/>
                <a:gd name="connsiteY1" fmla="*/ 133350 h 142875"/>
                <a:gd name="connsiteX2" fmla="*/ 276948 w 276948"/>
                <a:gd name="connsiteY2" fmla="*/ 0 h 142875"/>
                <a:gd name="connsiteX3" fmla="*/ 143090 w 276948"/>
                <a:gd name="connsiteY3" fmla="*/ 3810 h 142875"/>
                <a:gd name="connsiteX4" fmla="*/ 141073 w 276948"/>
                <a:gd name="connsiteY4" fmla="*/ 28412 h 142875"/>
                <a:gd name="connsiteX5" fmla="*/ 121726 w 276948"/>
                <a:gd name="connsiteY5" fmla="*/ 66007 h 142875"/>
                <a:gd name="connsiteX6" fmla="*/ 61158 w 276948"/>
                <a:gd name="connsiteY6" fmla="*/ 76754 h 142875"/>
                <a:gd name="connsiteX7" fmla="*/ 4576 w 276948"/>
                <a:gd name="connsiteY7" fmla="*/ 99614 h 142875"/>
                <a:gd name="connsiteX8" fmla="*/ 723 w 276948"/>
                <a:gd name="connsiteY8" fmla="*/ 142875 h 142875"/>
                <a:gd name="connsiteX0" fmla="*/ 1873 w 278098"/>
                <a:gd name="connsiteY0" fmla="*/ 142875 h 142875"/>
                <a:gd name="connsiteX1" fmla="*/ 276193 w 278098"/>
                <a:gd name="connsiteY1" fmla="*/ 133350 h 142875"/>
                <a:gd name="connsiteX2" fmla="*/ 278098 w 278098"/>
                <a:gd name="connsiteY2" fmla="*/ 0 h 142875"/>
                <a:gd name="connsiteX3" fmla="*/ 144240 w 278098"/>
                <a:gd name="connsiteY3" fmla="*/ 3810 h 142875"/>
                <a:gd name="connsiteX4" fmla="*/ 142223 w 278098"/>
                <a:gd name="connsiteY4" fmla="*/ 28412 h 142875"/>
                <a:gd name="connsiteX5" fmla="*/ 122876 w 278098"/>
                <a:gd name="connsiteY5" fmla="*/ 66007 h 142875"/>
                <a:gd name="connsiteX6" fmla="*/ 62308 w 278098"/>
                <a:gd name="connsiteY6" fmla="*/ 76754 h 142875"/>
                <a:gd name="connsiteX7" fmla="*/ 5726 w 278098"/>
                <a:gd name="connsiteY7" fmla="*/ 99614 h 142875"/>
                <a:gd name="connsiteX8" fmla="*/ 1873 w 278098"/>
                <a:gd name="connsiteY8" fmla="*/ 142875 h 142875"/>
                <a:gd name="connsiteX0" fmla="*/ 2343 w 278568"/>
                <a:gd name="connsiteY0" fmla="*/ 142875 h 142875"/>
                <a:gd name="connsiteX1" fmla="*/ 276663 w 278568"/>
                <a:gd name="connsiteY1" fmla="*/ 133350 h 142875"/>
                <a:gd name="connsiteX2" fmla="*/ 278568 w 278568"/>
                <a:gd name="connsiteY2" fmla="*/ 0 h 142875"/>
                <a:gd name="connsiteX3" fmla="*/ 144710 w 278568"/>
                <a:gd name="connsiteY3" fmla="*/ 3810 h 142875"/>
                <a:gd name="connsiteX4" fmla="*/ 142693 w 278568"/>
                <a:gd name="connsiteY4" fmla="*/ 28412 h 142875"/>
                <a:gd name="connsiteX5" fmla="*/ 123346 w 278568"/>
                <a:gd name="connsiteY5" fmla="*/ 66007 h 142875"/>
                <a:gd name="connsiteX6" fmla="*/ 62778 w 278568"/>
                <a:gd name="connsiteY6" fmla="*/ 76754 h 142875"/>
                <a:gd name="connsiteX7" fmla="*/ 6196 w 278568"/>
                <a:gd name="connsiteY7" fmla="*/ 99614 h 142875"/>
                <a:gd name="connsiteX8" fmla="*/ 2343 w 278568"/>
                <a:gd name="connsiteY8" fmla="*/ 142875 h 142875"/>
                <a:gd name="connsiteX0" fmla="*/ 2343 w 277227"/>
                <a:gd name="connsiteY0" fmla="*/ 139830 h 139830"/>
                <a:gd name="connsiteX1" fmla="*/ 276663 w 277227"/>
                <a:gd name="connsiteY1" fmla="*/ 130305 h 139830"/>
                <a:gd name="connsiteX2" fmla="*/ 277227 w 277227"/>
                <a:gd name="connsiteY2" fmla="*/ 0 h 139830"/>
                <a:gd name="connsiteX3" fmla="*/ 144710 w 277227"/>
                <a:gd name="connsiteY3" fmla="*/ 765 h 139830"/>
                <a:gd name="connsiteX4" fmla="*/ 142693 w 277227"/>
                <a:gd name="connsiteY4" fmla="*/ 25367 h 139830"/>
                <a:gd name="connsiteX5" fmla="*/ 123346 w 277227"/>
                <a:gd name="connsiteY5" fmla="*/ 62962 h 139830"/>
                <a:gd name="connsiteX6" fmla="*/ 62778 w 277227"/>
                <a:gd name="connsiteY6" fmla="*/ 73709 h 139830"/>
                <a:gd name="connsiteX7" fmla="*/ 6196 w 277227"/>
                <a:gd name="connsiteY7" fmla="*/ 96569 h 139830"/>
                <a:gd name="connsiteX8" fmla="*/ 2343 w 277227"/>
                <a:gd name="connsiteY8" fmla="*/ 139830 h 139830"/>
                <a:gd name="connsiteX0" fmla="*/ 2343 w 277763"/>
                <a:gd name="connsiteY0" fmla="*/ 139065 h 139065"/>
                <a:gd name="connsiteX1" fmla="*/ 276663 w 277763"/>
                <a:gd name="connsiteY1" fmla="*/ 129540 h 139065"/>
                <a:gd name="connsiteX2" fmla="*/ 277763 w 277763"/>
                <a:gd name="connsiteY2" fmla="*/ 1449 h 139065"/>
                <a:gd name="connsiteX3" fmla="*/ 144710 w 277763"/>
                <a:gd name="connsiteY3" fmla="*/ 0 h 139065"/>
                <a:gd name="connsiteX4" fmla="*/ 142693 w 277763"/>
                <a:gd name="connsiteY4" fmla="*/ 24602 h 139065"/>
                <a:gd name="connsiteX5" fmla="*/ 123346 w 277763"/>
                <a:gd name="connsiteY5" fmla="*/ 62197 h 139065"/>
                <a:gd name="connsiteX6" fmla="*/ 62778 w 277763"/>
                <a:gd name="connsiteY6" fmla="*/ 72944 h 139065"/>
                <a:gd name="connsiteX7" fmla="*/ 6196 w 277763"/>
                <a:gd name="connsiteY7" fmla="*/ 95804 h 139065"/>
                <a:gd name="connsiteX8" fmla="*/ 2343 w 277763"/>
                <a:gd name="connsiteY8" fmla="*/ 139065 h 139065"/>
                <a:gd name="connsiteX0" fmla="*/ 2343 w 277845"/>
                <a:gd name="connsiteY0" fmla="*/ 139065 h 139065"/>
                <a:gd name="connsiteX1" fmla="*/ 277736 w 277845"/>
                <a:gd name="connsiteY1" fmla="*/ 132585 h 139065"/>
                <a:gd name="connsiteX2" fmla="*/ 277763 w 277845"/>
                <a:gd name="connsiteY2" fmla="*/ 1449 h 139065"/>
                <a:gd name="connsiteX3" fmla="*/ 144710 w 277845"/>
                <a:gd name="connsiteY3" fmla="*/ 0 h 139065"/>
                <a:gd name="connsiteX4" fmla="*/ 142693 w 277845"/>
                <a:gd name="connsiteY4" fmla="*/ 24602 h 139065"/>
                <a:gd name="connsiteX5" fmla="*/ 123346 w 277845"/>
                <a:gd name="connsiteY5" fmla="*/ 62197 h 139065"/>
                <a:gd name="connsiteX6" fmla="*/ 62778 w 277845"/>
                <a:gd name="connsiteY6" fmla="*/ 72944 h 139065"/>
                <a:gd name="connsiteX7" fmla="*/ 6196 w 277845"/>
                <a:gd name="connsiteY7" fmla="*/ 95804 h 139065"/>
                <a:gd name="connsiteX8" fmla="*/ 2343 w 277845"/>
                <a:gd name="connsiteY8" fmla="*/ 13906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5" h="139065">
                  <a:moveTo>
                    <a:pt x="2343" y="139065"/>
                  </a:moveTo>
                  <a:lnTo>
                    <a:pt x="277736" y="132585"/>
                  </a:lnTo>
                  <a:cubicBezTo>
                    <a:pt x="278103" y="89888"/>
                    <a:pt x="277396" y="44146"/>
                    <a:pt x="277763" y="1449"/>
                  </a:cubicBezTo>
                  <a:lnTo>
                    <a:pt x="144710" y="0"/>
                  </a:lnTo>
                  <a:lnTo>
                    <a:pt x="142693" y="24602"/>
                  </a:lnTo>
                  <a:lnTo>
                    <a:pt x="123346" y="62197"/>
                  </a:lnTo>
                  <a:cubicBezTo>
                    <a:pt x="103604" y="73437"/>
                    <a:pt x="79570" y="71391"/>
                    <a:pt x="62778" y="72944"/>
                  </a:cubicBezTo>
                  <a:cubicBezTo>
                    <a:pt x="30336" y="70013"/>
                    <a:pt x="42179" y="76754"/>
                    <a:pt x="6196" y="95804"/>
                  </a:cubicBezTo>
                  <a:cubicBezTo>
                    <a:pt x="-353" y="109090"/>
                    <a:pt x="-1834" y="127716"/>
                    <a:pt x="2343" y="139065"/>
                  </a:cubicBezTo>
                  <a:close/>
                </a:path>
              </a:pathLst>
            </a:custGeom>
            <a:solidFill>
              <a:sysClr val="window" lastClr="FFFFFF"/>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grpSp>
          <p:nvGrpSpPr>
            <p:cNvPr id="5" name="Ryhmä 4">
              <a:extLst>
                <a:ext uri="{FF2B5EF4-FFF2-40B4-BE49-F238E27FC236}">
                  <a16:creationId xmlns:a16="http://schemas.microsoft.com/office/drawing/2014/main" id="{5B80CEF7-421A-3D47-2903-657EF1E80FCE}"/>
                </a:ext>
              </a:extLst>
            </p:cNvPr>
            <p:cNvGrpSpPr/>
            <p:nvPr/>
          </p:nvGrpSpPr>
          <p:grpSpPr>
            <a:xfrm>
              <a:off x="8674541" y="4219495"/>
              <a:ext cx="689387" cy="1487682"/>
              <a:chOff x="4132250" y="4688434"/>
              <a:chExt cx="509733" cy="1177642"/>
            </a:xfrm>
          </p:grpSpPr>
          <p:sp>
            <p:nvSpPr>
              <p:cNvPr id="7" name="Vapaamuotoinen: Muoto 6">
                <a:extLst>
                  <a:ext uri="{FF2B5EF4-FFF2-40B4-BE49-F238E27FC236}">
                    <a16:creationId xmlns:a16="http://schemas.microsoft.com/office/drawing/2014/main" id="{1E9708DD-14C5-C432-8A45-8CFF2082E243}"/>
                  </a:ext>
                </a:extLst>
              </p:cNvPr>
              <p:cNvSpPr/>
              <p:nvPr/>
            </p:nvSpPr>
            <p:spPr>
              <a:xfrm>
                <a:off x="4294439" y="4768924"/>
                <a:ext cx="185357" cy="172590"/>
              </a:xfrm>
              <a:custGeom>
                <a:avLst/>
                <a:gdLst>
                  <a:gd name="connsiteX0" fmla="*/ 115799 w 115799"/>
                  <a:gd name="connsiteY0" fmla="*/ 62776 h 125551"/>
                  <a:gd name="connsiteX1" fmla="*/ 57900 w 115799"/>
                  <a:gd name="connsiteY1" fmla="*/ 125551 h 125551"/>
                  <a:gd name="connsiteX2" fmla="*/ 0 w 115799"/>
                  <a:gd name="connsiteY2" fmla="*/ 62776 h 125551"/>
                  <a:gd name="connsiteX3" fmla="*/ 57900 w 115799"/>
                  <a:gd name="connsiteY3" fmla="*/ 0 h 125551"/>
                  <a:gd name="connsiteX4" fmla="*/ 115799 w 115799"/>
                  <a:gd name="connsiteY4" fmla="*/ 62776 h 12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9" h="125551">
                    <a:moveTo>
                      <a:pt x="115799" y="62776"/>
                    </a:moveTo>
                    <a:cubicBezTo>
                      <a:pt x="115799" y="97445"/>
                      <a:pt x="89877" y="125551"/>
                      <a:pt x="57900" y="125551"/>
                    </a:cubicBezTo>
                    <a:cubicBezTo>
                      <a:pt x="25923" y="125551"/>
                      <a:pt x="0" y="97445"/>
                      <a:pt x="0" y="62776"/>
                    </a:cubicBezTo>
                    <a:cubicBezTo>
                      <a:pt x="0" y="28106"/>
                      <a:pt x="25923" y="0"/>
                      <a:pt x="57900" y="0"/>
                    </a:cubicBezTo>
                    <a:cubicBezTo>
                      <a:pt x="89877" y="0"/>
                      <a:pt x="115799" y="28106"/>
                      <a:pt x="115799" y="62776"/>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8" name="Vapaamuotoinen: Muoto 7">
                <a:extLst>
                  <a:ext uri="{FF2B5EF4-FFF2-40B4-BE49-F238E27FC236}">
                    <a16:creationId xmlns:a16="http://schemas.microsoft.com/office/drawing/2014/main" id="{81902AEE-C484-51AF-1DE2-31AEA1BC7DE1}"/>
                  </a:ext>
                </a:extLst>
              </p:cNvPr>
              <p:cNvSpPr/>
              <p:nvPr/>
            </p:nvSpPr>
            <p:spPr>
              <a:xfrm>
                <a:off x="4132250" y="4963089"/>
                <a:ext cx="509733" cy="719504"/>
              </a:xfrm>
              <a:custGeom>
                <a:avLst/>
                <a:gdLst>
                  <a:gd name="connsiteX0" fmla="*/ 317001 w 318448"/>
                  <a:gd name="connsiteY0" fmla="*/ 244824 h 564979"/>
                  <a:gd name="connsiteX1" fmla="*/ 276471 w 318448"/>
                  <a:gd name="connsiteY1" fmla="*/ 58067 h 564979"/>
                  <a:gd name="connsiteX2" fmla="*/ 267786 w 318448"/>
                  <a:gd name="connsiteY2" fmla="*/ 40804 h 564979"/>
                  <a:gd name="connsiteX3" fmla="*/ 206991 w 318448"/>
                  <a:gd name="connsiteY3" fmla="*/ 6278 h 564979"/>
                  <a:gd name="connsiteX4" fmla="*/ 159224 w 318448"/>
                  <a:gd name="connsiteY4" fmla="*/ 0 h 564979"/>
                  <a:gd name="connsiteX5" fmla="*/ 111457 w 318448"/>
                  <a:gd name="connsiteY5" fmla="*/ 7847 h 564979"/>
                  <a:gd name="connsiteX6" fmla="*/ 50662 w 318448"/>
                  <a:gd name="connsiteY6" fmla="*/ 42373 h 564979"/>
                  <a:gd name="connsiteX7" fmla="*/ 41977 w 318448"/>
                  <a:gd name="connsiteY7" fmla="*/ 59637 h 564979"/>
                  <a:gd name="connsiteX8" fmla="*/ 1447 w 318448"/>
                  <a:gd name="connsiteY8" fmla="*/ 246394 h 564979"/>
                  <a:gd name="connsiteX9" fmla="*/ 0 w 318448"/>
                  <a:gd name="connsiteY9" fmla="*/ 254241 h 564979"/>
                  <a:gd name="connsiteX10" fmla="*/ 28950 w 318448"/>
                  <a:gd name="connsiteY10" fmla="*/ 285629 h 564979"/>
                  <a:gd name="connsiteX11" fmla="*/ 56452 w 318448"/>
                  <a:gd name="connsiteY11" fmla="*/ 262088 h 564979"/>
                  <a:gd name="connsiteX12" fmla="*/ 86850 w 318448"/>
                  <a:gd name="connsiteY12" fmla="*/ 125551 h 564979"/>
                  <a:gd name="connsiteX13" fmla="*/ 86850 w 318448"/>
                  <a:gd name="connsiteY13" fmla="*/ 564980 h 564979"/>
                  <a:gd name="connsiteX14" fmla="*/ 144749 w 318448"/>
                  <a:gd name="connsiteY14" fmla="*/ 564980 h 564979"/>
                  <a:gd name="connsiteX15" fmla="*/ 144749 w 318448"/>
                  <a:gd name="connsiteY15" fmla="*/ 282490 h 564979"/>
                  <a:gd name="connsiteX16" fmla="*/ 173699 w 318448"/>
                  <a:gd name="connsiteY16" fmla="*/ 282490 h 564979"/>
                  <a:gd name="connsiteX17" fmla="*/ 173699 w 318448"/>
                  <a:gd name="connsiteY17" fmla="*/ 564980 h 564979"/>
                  <a:gd name="connsiteX18" fmla="*/ 231599 w 318448"/>
                  <a:gd name="connsiteY18" fmla="*/ 564980 h 564979"/>
                  <a:gd name="connsiteX19" fmla="*/ 231599 w 318448"/>
                  <a:gd name="connsiteY19" fmla="*/ 123982 h 564979"/>
                  <a:gd name="connsiteX20" fmla="*/ 261996 w 318448"/>
                  <a:gd name="connsiteY20" fmla="*/ 260518 h 564979"/>
                  <a:gd name="connsiteX21" fmla="*/ 289498 w 318448"/>
                  <a:gd name="connsiteY21" fmla="*/ 284059 h 564979"/>
                  <a:gd name="connsiteX22" fmla="*/ 318448 w 318448"/>
                  <a:gd name="connsiteY22" fmla="*/ 252671 h 564979"/>
                  <a:gd name="connsiteX23" fmla="*/ 317001 w 318448"/>
                  <a:gd name="connsiteY23" fmla="*/ 244824 h 564979"/>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3699 w 318448"/>
                  <a:gd name="connsiteY17" fmla="*/ 564980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2211 w 318448"/>
                  <a:gd name="connsiteY17" fmla="*/ 523406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4749 w 318448"/>
                  <a:gd name="connsiteY14" fmla="*/ 564980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64980"/>
                  <a:gd name="connsiteX1" fmla="*/ 276471 w 318448"/>
                  <a:gd name="connsiteY1" fmla="*/ 58067 h 564980"/>
                  <a:gd name="connsiteX2" fmla="*/ 267786 w 318448"/>
                  <a:gd name="connsiteY2" fmla="*/ 40804 h 564980"/>
                  <a:gd name="connsiteX3" fmla="*/ 206991 w 318448"/>
                  <a:gd name="connsiteY3" fmla="*/ 6278 h 564980"/>
                  <a:gd name="connsiteX4" fmla="*/ 159224 w 318448"/>
                  <a:gd name="connsiteY4" fmla="*/ 0 h 564980"/>
                  <a:gd name="connsiteX5" fmla="*/ 111457 w 318448"/>
                  <a:gd name="connsiteY5" fmla="*/ 7847 h 564980"/>
                  <a:gd name="connsiteX6" fmla="*/ 50662 w 318448"/>
                  <a:gd name="connsiteY6" fmla="*/ 42373 h 564980"/>
                  <a:gd name="connsiteX7" fmla="*/ 41977 w 318448"/>
                  <a:gd name="connsiteY7" fmla="*/ 59637 h 564980"/>
                  <a:gd name="connsiteX8" fmla="*/ 1447 w 318448"/>
                  <a:gd name="connsiteY8" fmla="*/ 246394 h 564980"/>
                  <a:gd name="connsiteX9" fmla="*/ 0 w 318448"/>
                  <a:gd name="connsiteY9" fmla="*/ 254241 h 564980"/>
                  <a:gd name="connsiteX10" fmla="*/ 28950 w 318448"/>
                  <a:gd name="connsiteY10" fmla="*/ 285629 h 564980"/>
                  <a:gd name="connsiteX11" fmla="*/ 56452 w 318448"/>
                  <a:gd name="connsiteY11" fmla="*/ 262088 h 564980"/>
                  <a:gd name="connsiteX12" fmla="*/ 86850 w 318448"/>
                  <a:gd name="connsiteY12" fmla="*/ 125551 h 564980"/>
                  <a:gd name="connsiteX13" fmla="*/ 86850 w 318448"/>
                  <a:gd name="connsiteY13" fmla="*/ 564980 h 564980"/>
                  <a:gd name="connsiteX14" fmla="*/ 143262 w 318448"/>
                  <a:gd name="connsiteY14" fmla="*/ 528603 h 564980"/>
                  <a:gd name="connsiteX15" fmla="*/ 144749 w 318448"/>
                  <a:gd name="connsiteY15" fmla="*/ 282490 h 564980"/>
                  <a:gd name="connsiteX16" fmla="*/ 173699 w 318448"/>
                  <a:gd name="connsiteY16" fmla="*/ 282490 h 564980"/>
                  <a:gd name="connsiteX17" fmla="*/ 176674 w 318448"/>
                  <a:gd name="connsiteY17" fmla="*/ 521674 h 564980"/>
                  <a:gd name="connsiteX18" fmla="*/ 231599 w 318448"/>
                  <a:gd name="connsiteY18" fmla="*/ 521674 h 564980"/>
                  <a:gd name="connsiteX19" fmla="*/ 231599 w 318448"/>
                  <a:gd name="connsiteY19" fmla="*/ 123982 h 564980"/>
                  <a:gd name="connsiteX20" fmla="*/ 261996 w 318448"/>
                  <a:gd name="connsiteY20" fmla="*/ 260518 h 564980"/>
                  <a:gd name="connsiteX21" fmla="*/ 289498 w 318448"/>
                  <a:gd name="connsiteY21" fmla="*/ 284059 h 564980"/>
                  <a:gd name="connsiteX22" fmla="*/ 318448 w 318448"/>
                  <a:gd name="connsiteY22" fmla="*/ 252671 h 564980"/>
                  <a:gd name="connsiteX23" fmla="*/ 317001 w 318448"/>
                  <a:gd name="connsiteY23" fmla="*/ 244824 h 564980"/>
                  <a:gd name="connsiteX0" fmla="*/ 317001 w 318448"/>
                  <a:gd name="connsiteY0" fmla="*/ 244824 h 528603"/>
                  <a:gd name="connsiteX1" fmla="*/ 276471 w 318448"/>
                  <a:gd name="connsiteY1" fmla="*/ 58067 h 528603"/>
                  <a:gd name="connsiteX2" fmla="*/ 267786 w 318448"/>
                  <a:gd name="connsiteY2" fmla="*/ 40804 h 528603"/>
                  <a:gd name="connsiteX3" fmla="*/ 206991 w 318448"/>
                  <a:gd name="connsiteY3" fmla="*/ 6278 h 528603"/>
                  <a:gd name="connsiteX4" fmla="*/ 159224 w 318448"/>
                  <a:gd name="connsiteY4" fmla="*/ 0 h 528603"/>
                  <a:gd name="connsiteX5" fmla="*/ 111457 w 318448"/>
                  <a:gd name="connsiteY5" fmla="*/ 7847 h 528603"/>
                  <a:gd name="connsiteX6" fmla="*/ 50662 w 318448"/>
                  <a:gd name="connsiteY6" fmla="*/ 42373 h 528603"/>
                  <a:gd name="connsiteX7" fmla="*/ 41977 w 318448"/>
                  <a:gd name="connsiteY7" fmla="*/ 59637 h 528603"/>
                  <a:gd name="connsiteX8" fmla="*/ 1447 w 318448"/>
                  <a:gd name="connsiteY8" fmla="*/ 246394 h 528603"/>
                  <a:gd name="connsiteX9" fmla="*/ 0 w 318448"/>
                  <a:gd name="connsiteY9" fmla="*/ 254241 h 528603"/>
                  <a:gd name="connsiteX10" fmla="*/ 28950 w 318448"/>
                  <a:gd name="connsiteY10" fmla="*/ 285629 h 528603"/>
                  <a:gd name="connsiteX11" fmla="*/ 56452 w 318448"/>
                  <a:gd name="connsiteY11" fmla="*/ 262088 h 528603"/>
                  <a:gd name="connsiteX12" fmla="*/ 86850 w 318448"/>
                  <a:gd name="connsiteY12" fmla="*/ 125551 h 528603"/>
                  <a:gd name="connsiteX13" fmla="*/ 86850 w 318448"/>
                  <a:gd name="connsiteY13" fmla="*/ 521674 h 528603"/>
                  <a:gd name="connsiteX14" fmla="*/ 143262 w 318448"/>
                  <a:gd name="connsiteY14" fmla="*/ 528603 h 528603"/>
                  <a:gd name="connsiteX15" fmla="*/ 144749 w 318448"/>
                  <a:gd name="connsiteY15" fmla="*/ 282490 h 528603"/>
                  <a:gd name="connsiteX16" fmla="*/ 173699 w 318448"/>
                  <a:gd name="connsiteY16" fmla="*/ 282490 h 528603"/>
                  <a:gd name="connsiteX17" fmla="*/ 176674 w 318448"/>
                  <a:gd name="connsiteY17" fmla="*/ 521674 h 528603"/>
                  <a:gd name="connsiteX18" fmla="*/ 231599 w 318448"/>
                  <a:gd name="connsiteY18" fmla="*/ 521674 h 528603"/>
                  <a:gd name="connsiteX19" fmla="*/ 231599 w 318448"/>
                  <a:gd name="connsiteY19" fmla="*/ 123982 h 528603"/>
                  <a:gd name="connsiteX20" fmla="*/ 261996 w 318448"/>
                  <a:gd name="connsiteY20" fmla="*/ 260518 h 528603"/>
                  <a:gd name="connsiteX21" fmla="*/ 289498 w 318448"/>
                  <a:gd name="connsiteY21" fmla="*/ 284059 h 528603"/>
                  <a:gd name="connsiteX22" fmla="*/ 318448 w 318448"/>
                  <a:gd name="connsiteY22" fmla="*/ 252671 h 528603"/>
                  <a:gd name="connsiteX23" fmla="*/ 317001 w 318448"/>
                  <a:gd name="connsiteY23" fmla="*/ 244824 h 528603"/>
                  <a:gd name="connsiteX0" fmla="*/ 317001 w 318448"/>
                  <a:gd name="connsiteY0" fmla="*/ 244824 h 523406"/>
                  <a:gd name="connsiteX1" fmla="*/ 276471 w 318448"/>
                  <a:gd name="connsiteY1" fmla="*/ 58067 h 523406"/>
                  <a:gd name="connsiteX2" fmla="*/ 267786 w 318448"/>
                  <a:gd name="connsiteY2" fmla="*/ 40804 h 523406"/>
                  <a:gd name="connsiteX3" fmla="*/ 206991 w 318448"/>
                  <a:gd name="connsiteY3" fmla="*/ 6278 h 523406"/>
                  <a:gd name="connsiteX4" fmla="*/ 159224 w 318448"/>
                  <a:gd name="connsiteY4" fmla="*/ 0 h 523406"/>
                  <a:gd name="connsiteX5" fmla="*/ 111457 w 318448"/>
                  <a:gd name="connsiteY5" fmla="*/ 7847 h 523406"/>
                  <a:gd name="connsiteX6" fmla="*/ 50662 w 318448"/>
                  <a:gd name="connsiteY6" fmla="*/ 42373 h 523406"/>
                  <a:gd name="connsiteX7" fmla="*/ 41977 w 318448"/>
                  <a:gd name="connsiteY7" fmla="*/ 59637 h 523406"/>
                  <a:gd name="connsiteX8" fmla="*/ 1447 w 318448"/>
                  <a:gd name="connsiteY8" fmla="*/ 246394 h 523406"/>
                  <a:gd name="connsiteX9" fmla="*/ 0 w 318448"/>
                  <a:gd name="connsiteY9" fmla="*/ 254241 h 523406"/>
                  <a:gd name="connsiteX10" fmla="*/ 28950 w 318448"/>
                  <a:gd name="connsiteY10" fmla="*/ 285629 h 523406"/>
                  <a:gd name="connsiteX11" fmla="*/ 56452 w 318448"/>
                  <a:gd name="connsiteY11" fmla="*/ 262088 h 523406"/>
                  <a:gd name="connsiteX12" fmla="*/ 86850 w 318448"/>
                  <a:gd name="connsiteY12" fmla="*/ 125551 h 523406"/>
                  <a:gd name="connsiteX13" fmla="*/ 86850 w 318448"/>
                  <a:gd name="connsiteY13" fmla="*/ 521674 h 523406"/>
                  <a:gd name="connsiteX14" fmla="*/ 143262 w 318448"/>
                  <a:gd name="connsiteY14" fmla="*/ 523406 h 523406"/>
                  <a:gd name="connsiteX15" fmla="*/ 144749 w 318448"/>
                  <a:gd name="connsiteY15" fmla="*/ 282490 h 523406"/>
                  <a:gd name="connsiteX16" fmla="*/ 173699 w 318448"/>
                  <a:gd name="connsiteY16" fmla="*/ 282490 h 523406"/>
                  <a:gd name="connsiteX17" fmla="*/ 176674 w 318448"/>
                  <a:gd name="connsiteY17" fmla="*/ 521674 h 523406"/>
                  <a:gd name="connsiteX18" fmla="*/ 231599 w 318448"/>
                  <a:gd name="connsiteY18" fmla="*/ 521674 h 523406"/>
                  <a:gd name="connsiteX19" fmla="*/ 231599 w 318448"/>
                  <a:gd name="connsiteY19" fmla="*/ 123982 h 523406"/>
                  <a:gd name="connsiteX20" fmla="*/ 261996 w 318448"/>
                  <a:gd name="connsiteY20" fmla="*/ 260518 h 523406"/>
                  <a:gd name="connsiteX21" fmla="*/ 289498 w 318448"/>
                  <a:gd name="connsiteY21" fmla="*/ 284059 h 523406"/>
                  <a:gd name="connsiteX22" fmla="*/ 318448 w 318448"/>
                  <a:gd name="connsiteY22" fmla="*/ 252671 h 523406"/>
                  <a:gd name="connsiteX23" fmla="*/ 317001 w 318448"/>
                  <a:gd name="connsiteY23" fmla="*/ 244824 h 52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448" h="523406">
                    <a:moveTo>
                      <a:pt x="317001" y="244824"/>
                    </a:moveTo>
                    <a:lnTo>
                      <a:pt x="276471" y="58067"/>
                    </a:lnTo>
                    <a:cubicBezTo>
                      <a:pt x="275023" y="51790"/>
                      <a:pt x="272128" y="45512"/>
                      <a:pt x="267786" y="40804"/>
                    </a:cubicBezTo>
                    <a:cubicBezTo>
                      <a:pt x="250416" y="25110"/>
                      <a:pt x="230151" y="14124"/>
                      <a:pt x="206991" y="6278"/>
                    </a:cubicBezTo>
                    <a:cubicBezTo>
                      <a:pt x="191069" y="3139"/>
                      <a:pt x="175147" y="0"/>
                      <a:pt x="159224" y="0"/>
                    </a:cubicBezTo>
                    <a:cubicBezTo>
                      <a:pt x="143302" y="0"/>
                      <a:pt x="127379" y="3139"/>
                      <a:pt x="111457" y="7847"/>
                    </a:cubicBezTo>
                    <a:cubicBezTo>
                      <a:pt x="88297" y="14124"/>
                      <a:pt x="68032" y="26680"/>
                      <a:pt x="50662" y="42373"/>
                    </a:cubicBezTo>
                    <a:cubicBezTo>
                      <a:pt x="46320" y="47082"/>
                      <a:pt x="43425" y="53359"/>
                      <a:pt x="41977" y="59637"/>
                    </a:cubicBezTo>
                    <a:lnTo>
                      <a:pt x="1447" y="246394"/>
                    </a:lnTo>
                    <a:cubicBezTo>
                      <a:pt x="1447" y="247963"/>
                      <a:pt x="0" y="251102"/>
                      <a:pt x="0" y="254241"/>
                    </a:cubicBezTo>
                    <a:cubicBezTo>
                      <a:pt x="0" y="271504"/>
                      <a:pt x="13027" y="285629"/>
                      <a:pt x="28950" y="285629"/>
                    </a:cubicBezTo>
                    <a:cubicBezTo>
                      <a:pt x="41977" y="285629"/>
                      <a:pt x="53557" y="274643"/>
                      <a:pt x="56452" y="262088"/>
                    </a:cubicBezTo>
                    <a:lnTo>
                      <a:pt x="86850" y="125551"/>
                    </a:lnTo>
                    <a:lnTo>
                      <a:pt x="86850" y="521674"/>
                    </a:lnTo>
                    <a:lnTo>
                      <a:pt x="143262" y="523406"/>
                    </a:lnTo>
                    <a:cubicBezTo>
                      <a:pt x="143758" y="441368"/>
                      <a:pt x="144253" y="364528"/>
                      <a:pt x="144749" y="282490"/>
                    </a:cubicBezTo>
                    <a:lnTo>
                      <a:pt x="173699" y="282490"/>
                    </a:lnTo>
                    <a:cubicBezTo>
                      <a:pt x="174691" y="362218"/>
                      <a:pt x="175682" y="441946"/>
                      <a:pt x="176674" y="521674"/>
                    </a:cubicBezTo>
                    <a:lnTo>
                      <a:pt x="231599" y="521674"/>
                    </a:lnTo>
                    <a:lnTo>
                      <a:pt x="231599" y="123982"/>
                    </a:lnTo>
                    <a:lnTo>
                      <a:pt x="261996" y="260518"/>
                    </a:lnTo>
                    <a:cubicBezTo>
                      <a:pt x="264891" y="273073"/>
                      <a:pt x="276471" y="284059"/>
                      <a:pt x="289498" y="284059"/>
                    </a:cubicBezTo>
                    <a:cubicBezTo>
                      <a:pt x="305421" y="284059"/>
                      <a:pt x="318448" y="269935"/>
                      <a:pt x="318448" y="252671"/>
                    </a:cubicBezTo>
                    <a:cubicBezTo>
                      <a:pt x="318448" y="249533"/>
                      <a:pt x="317001" y="246394"/>
                      <a:pt x="317001" y="244824"/>
                    </a:cubicBezTo>
                    <a:close/>
                  </a:path>
                </a:pathLst>
              </a:custGeom>
              <a:solidFill>
                <a:sysClr val="windowText" lastClr="000000"/>
              </a:solidFill>
              <a:ln w="714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9" name="Kuva 45" descr="Palo mies mies tasaisella täytöllä">
                <a:extLst>
                  <a:ext uri="{FF2B5EF4-FFF2-40B4-BE49-F238E27FC236}">
                    <a16:creationId xmlns:a16="http://schemas.microsoft.com/office/drawing/2014/main" id="{C575F590-A400-A869-17D1-1D3FD7384C37}"/>
                  </a:ext>
                </a:extLst>
              </p:cNvPr>
              <p:cNvSpPr/>
              <p:nvPr/>
            </p:nvSpPr>
            <p:spPr>
              <a:xfrm>
                <a:off x="4235183" y="4688434"/>
                <a:ext cx="303866" cy="159092"/>
              </a:xfrm>
              <a:custGeom>
                <a:avLst/>
                <a:gdLst>
                  <a:gd name="connsiteX0" fmla="*/ 609600 w 609600"/>
                  <a:gd name="connsiteY0" fmla="*/ 561975 h 782002"/>
                  <a:gd name="connsiteX1" fmla="*/ 574358 w 609600"/>
                  <a:gd name="connsiteY1" fmla="*/ 490538 h 782002"/>
                  <a:gd name="connsiteX2" fmla="*/ 453390 w 609600"/>
                  <a:gd name="connsiteY2" fmla="*/ 427673 h 782002"/>
                  <a:gd name="connsiteX3" fmla="*/ 429578 w 609600"/>
                  <a:gd name="connsiteY3" fmla="*/ 418148 h 782002"/>
                  <a:gd name="connsiteX4" fmla="*/ 429578 w 609600"/>
                  <a:gd name="connsiteY4" fmla="*/ 403860 h 782002"/>
                  <a:gd name="connsiteX5" fmla="*/ 420053 w 609600"/>
                  <a:gd name="connsiteY5" fmla="*/ 394335 h 782002"/>
                  <a:gd name="connsiteX6" fmla="*/ 418148 w 609600"/>
                  <a:gd name="connsiteY6" fmla="*/ 394335 h 782002"/>
                  <a:gd name="connsiteX7" fmla="*/ 400050 w 609600"/>
                  <a:gd name="connsiteY7" fmla="*/ 398145 h 782002"/>
                  <a:gd name="connsiteX8" fmla="*/ 400050 w 609600"/>
                  <a:gd name="connsiteY8" fmla="*/ 376238 h 782002"/>
                  <a:gd name="connsiteX9" fmla="*/ 452438 w 609600"/>
                  <a:gd name="connsiteY9" fmla="*/ 293370 h 782002"/>
                  <a:gd name="connsiteX10" fmla="*/ 475298 w 609600"/>
                  <a:gd name="connsiteY10" fmla="*/ 286703 h 782002"/>
                  <a:gd name="connsiteX11" fmla="*/ 532448 w 609600"/>
                  <a:gd name="connsiteY11" fmla="*/ 231458 h 782002"/>
                  <a:gd name="connsiteX12" fmla="*/ 493395 w 609600"/>
                  <a:gd name="connsiteY12" fmla="*/ 183833 h 782002"/>
                  <a:gd name="connsiteX13" fmla="*/ 456248 w 609600"/>
                  <a:gd name="connsiteY13" fmla="*/ 165735 h 782002"/>
                  <a:gd name="connsiteX14" fmla="*/ 376238 w 609600"/>
                  <a:gd name="connsiteY14" fmla="*/ 38100 h 782002"/>
                  <a:gd name="connsiteX15" fmla="*/ 361950 w 609600"/>
                  <a:gd name="connsiteY15" fmla="*/ 120968 h 782002"/>
                  <a:gd name="connsiteX16" fmla="*/ 352425 w 609600"/>
                  <a:gd name="connsiteY16" fmla="*/ 128588 h 782002"/>
                  <a:gd name="connsiteX17" fmla="*/ 350520 w 609600"/>
                  <a:gd name="connsiteY17" fmla="*/ 128588 h 782002"/>
                  <a:gd name="connsiteX18" fmla="*/ 342900 w 609600"/>
                  <a:gd name="connsiteY18" fmla="*/ 117157 h 782002"/>
                  <a:gd name="connsiteX19" fmla="*/ 342900 w 609600"/>
                  <a:gd name="connsiteY19" fmla="*/ 117157 h 782002"/>
                  <a:gd name="connsiteX20" fmla="*/ 360998 w 609600"/>
                  <a:gd name="connsiteY20" fmla="*/ 21908 h 782002"/>
                  <a:gd name="connsiteX21" fmla="*/ 333375 w 609600"/>
                  <a:gd name="connsiteY21" fmla="*/ 0 h 782002"/>
                  <a:gd name="connsiteX22" fmla="*/ 276225 w 609600"/>
                  <a:gd name="connsiteY22" fmla="*/ 0 h 782002"/>
                  <a:gd name="connsiteX23" fmla="*/ 248602 w 609600"/>
                  <a:gd name="connsiteY23" fmla="*/ 21908 h 782002"/>
                  <a:gd name="connsiteX24" fmla="*/ 266700 w 609600"/>
                  <a:gd name="connsiteY24" fmla="*/ 117157 h 782002"/>
                  <a:gd name="connsiteX25" fmla="*/ 259080 w 609600"/>
                  <a:gd name="connsiteY25" fmla="*/ 128588 h 782002"/>
                  <a:gd name="connsiteX26" fmla="*/ 257175 w 609600"/>
                  <a:gd name="connsiteY26" fmla="*/ 128588 h 782002"/>
                  <a:gd name="connsiteX27" fmla="*/ 247650 w 609600"/>
                  <a:gd name="connsiteY27" fmla="*/ 120968 h 782002"/>
                  <a:gd name="connsiteX28" fmla="*/ 232410 w 609600"/>
                  <a:gd name="connsiteY28" fmla="*/ 38100 h 782002"/>
                  <a:gd name="connsiteX29" fmla="*/ 152400 w 609600"/>
                  <a:gd name="connsiteY29" fmla="*/ 165735 h 782002"/>
                  <a:gd name="connsiteX30" fmla="*/ 115253 w 609600"/>
                  <a:gd name="connsiteY30" fmla="*/ 183833 h 782002"/>
                  <a:gd name="connsiteX31" fmla="*/ 76200 w 609600"/>
                  <a:gd name="connsiteY31" fmla="*/ 231458 h 782002"/>
                  <a:gd name="connsiteX32" fmla="*/ 122873 w 609600"/>
                  <a:gd name="connsiteY32" fmla="*/ 286703 h 782002"/>
                  <a:gd name="connsiteX33" fmla="*/ 157163 w 609600"/>
                  <a:gd name="connsiteY33" fmla="*/ 294323 h 782002"/>
                  <a:gd name="connsiteX34" fmla="*/ 209550 w 609600"/>
                  <a:gd name="connsiteY34" fmla="*/ 376238 h 782002"/>
                  <a:gd name="connsiteX35" fmla="*/ 209550 w 609600"/>
                  <a:gd name="connsiteY35" fmla="*/ 398145 h 782002"/>
                  <a:gd name="connsiteX36" fmla="*/ 193358 w 609600"/>
                  <a:gd name="connsiteY36" fmla="*/ 394335 h 782002"/>
                  <a:gd name="connsiteX37" fmla="*/ 181927 w 609600"/>
                  <a:gd name="connsiteY37" fmla="*/ 401003 h 782002"/>
                  <a:gd name="connsiteX38" fmla="*/ 181927 w 609600"/>
                  <a:gd name="connsiteY38" fmla="*/ 402908 h 782002"/>
                  <a:gd name="connsiteX39" fmla="*/ 181927 w 609600"/>
                  <a:gd name="connsiteY39" fmla="*/ 417195 h 782002"/>
                  <a:gd name="connsiteX40" fmla="*/ 157163 w 609600"/>
                  <a:gd name="connsiteY40" fmla="*/ 426720 h 782002"/>
                  <a:gd name="connsiteX41" fmla="*/ 36195 w 609600"/>
                  <a:gd name="connsiteY41" fmla="*/ 489585 h 782002"/>
                  <a:gd name="connsiteX42" fmla="*/ 0 w 609600"/>
                  <a:gd name="connsiteY42" fmla="*/ 561975 h 782002"/>
                  <a:gd name="connsiteX43" fmla="*/ 0 w 609600"/>
                  <a:gd name="connsiteY43" fmla="*/ 729615 h 782002"/>
                  <a:gd name="connsiteX44" fmla="*/ 8572 w 609600"/>
                  <a:gd name="connsiteY44" fmla="*/ 735330 h 782002"/>
                  <a:gd name="connsiteX45" fmla="*/ 228600 w 609600"/>
                  <a:gd name="connsiteY45" fmla="*/ 780098 h 782002"/>
                  <a:gd name="connsiteX46" fmla="*/ 228600 w 609600"/>
                  <a:gd name="connsiteY46" fmla="*/ 488633 h 782002"/>
                  <a:gd name="connsiteX47" fmla="*/ 247650 w 609600"/>
                  <a:gd name="connsiteY47" fmla="*/ 493395 h 782002"/>
                  <a:gd name="connsiteX48" fmla="*/ 247650 w 609600"/>
                  <a:gd name="connsiteY48" fmla="*/ 781050 h 782002"/>
                  <a:gd name="connsiteX49" fmla="*/ 307658 w 609600"/>
                  <a:gd name="connsiteY49" fmla="*/ 782003 h 782002"/>
                  <a:gd name="connsiteX50" fmla="*/ 361950 w 609600"/>
                  <a:gd name="connsiteY50" fmla="*/ 781050 h 782002"/>
                  <a:gd name="connsiteX51" fmla="*/ 361950 w 609600"/>
                  <a:gd name="connsiteY51" fmla="*/ 493395 h 782002"/>
                  <a:gd name="connsiteX52" fmla="*/ 381000 w 609600"/>
                  <a:gd name="connsiteY52" fmla="*/ 488633 h 782002"/>
                  <a:gd name="connsiteX53" fmla="*/ 381000 w 609600"/>
                  <a:gd name="connsiteY53" fmla="*/ 780098 h 782002"/>
                  <a:gd name="connsiteX54" fmla="*/ 601980 w 609600"/>
                  <a:gd name="connsiteY54" fmla="*/ 734378 h 782002"/>
                  <a:gd name="connsiteX55" fmla="*/ 609600 w 609600"/>
                  <a:gd name="connsiteY55" fmla="*/ 728663 h 782002"/>
                  <a:gd name="connsiteX56" fmla="*/ 609600 w 609600"/>
                  <a:gd name="connsiteY56" fmla="*/ 561975 h 782002"/>
                  <a:gd name="connsiteX57" fmla="*/ 114300 w 609600"/>
                  <a:gd name="connsiteY57" fmla="*/ 657225 h 782002"/>
                  <a:gd name="connsiteX58" fmla="*/ 28575 w 609600"/>
                  <a:gd name="connsiteY58" fmla="*/ 657225 h 782002"/>
                  <a:gd name="connsiteX59" fmla="*/ 28575 w 609600"/>
                  <a:gd name="connsiteY59" fmla="*/ 628650 h 782002"/>
                  <a:gd name="connsiteX60" fmla="*/ 114300 w 609600"/>
                  <a:gd name="connsiteY60" fmla="*/ 628650 h 782002"/>
                  <a:gd name="connsiteX61" fmla="*/ 114300 w 609600"/>
                  <a:gd name="connsiteY61" fmla="*/ 657225 h 782002"/>
                  <a:gd name="connsiteX62" fmla="*/ 190500 w 609600"/>
                  <a:gd name="connsiteY62" fmla="*/ 257175 h 782002"/>
                  <a:gd name="connsiteX63" fmla="*/ 190500 w 609600"/>
                  <a:gd name="connsiteY63" fmla="*/ 194310 h 782002"/>
                  <a:gd name="connsiteX64" fmla="*/ 303848 w 609600"/>
                  <a:gd name="connsiteY64" fmla="*/ 176213 h 782002"/>
                  <a:gd name="connsiteX65" fmla="*/ 419100 w 609600"/>
                  <a:gd name="connsiteY65" fmla="*/ 194310 h 782002"/>
                  <a:gd name="connsiteX66" fmla="*/ 419100 w 609600"/>
                  <a:gd name="connsiteY66" fmla="*/ 257175 h 782002"/>
                  <a:gd name="connsiteX67" fmla="*/ 304800 w 609600"/>
                  <a:gd name="connsiteY67" fmla="*/ 371475 h 782002"/>
                  <a:gd name="connsiteX68" fmla="*/ 190500 w 609600"/>
                  <a:gd name="connsiteY68" fmla="*/ 257175 h 782002"/>
                  <a:gd name="connsiteX69" fmla="*/ 190500 w 609600"/>
                  <a:gd name="connsiteY69" fmla="*/ 257175 h 782002"/>
                  <a:gd name="connsiteX70" fmla="*/ 321945 w 609600"/>
                  <a:gd name="connsiteY70" fmla="*/ 417195 h 782002"/>
                  <a:gd name="connsiteX71" fmla="*/ 314325 w 609600"/>
                  <a:gd name="connsiteY71" fmla="*/ 426720 h 782002"/>
                  <a:gd name="connsiteX72" fmla="*/ 314325 w 609600"/>
                  <a:gd name="connsiteY72" fmla="*/ 466725 h 782002"/>
                  <a:gd name="connsiteX73" fmla="*/ 304800 w 609600"/>
                  <a:gd name="connsiteY73" fmla="*/ 467678 h 782002"/>
                  <a:gd name="connsiteX74" fmla="*/ 295275 w 609600"/>
                  <a:gd name="connsiteY74" fmla="*/ 466725 h 782002"/>
                  <a:gd name="connsiteX75" fmla="*/ 295275 w 609600"/>
                  <a:gd name="connsiteY75" fmla="*/ 426720 h 782002"/>
                  <a:gd name="connsiteX76" fmla="*/ 287655 w 609600"/>
                  <a:gd name="connsiteY76" fmla="*/ 417195 h 782002"/>
                  <a:gd name="connsiteX77" fmla="*/ 246698 w 609600"/>
                  <a:gd name="connsiteY77" fmla="*/ 406718 h 782002"/>
                  <a:gd name="connsiteX78" fmla="*/ 247650 w 609600"/>
                  <a:gd name="connsiteY78" fmla="*/ 399098 h 782002"/>
                  <a:gd name="connsiteX79" fmla="*/ 247650 w 609600"/>
                  <a:gd name="connsiteY79" fmla="*/ 398145 h 782002"/>
                  <a:gd name="connsiteX80" fmla="*/ 361950 w 609600"/>
                  <a:gd name="connsiteY80" fmla="*/ 398145 h 782002"/>
                  <a:gd name="connsiteX81" fmla="*/ 361950 w 609600"/>
                  <a:gd name="connsiteY81" fmla="*/ 399098 h 782002"/>
                  <a:gd name="connsiteX82" fmla="*/ 362903 w 609600"/>
                  <a:gd name="connsiteY82" fmla="*/ 406718 h 782002"/>
                  <a:gd name="connsiteX83" fmla="*/ 321945 w 609600"/>
                  <a:gd name="connsiteY83" fmla="*/ 417195 h 782002"/>
                  <a:gd name="connsiteX84" fmla="*/ 493395 w 609600"/>
                  <a:gd name="connsiteY84" fmla="*/ 544830 h 782002"/>
                  <a:gd name="connsiteX85" fmla="*/ 457200 w 609600"/>
                  <a:gd name="connsiteY85" fmla="*/ 586740 h 782002"/>
                  <a:gd name="connsiteX86" fmla="*/ 421005 w 609600"/>
                  <a:gd name="connsiteY86" fmla="*/ 544830 h 782002"/>
                  <a:gd name="connsiteX87" fmla="*/ 424815 w 609600"/>
                  <a:gd name="connsiteY87" fmla="*/ 521970 h 782002"/>
                  <a:gd name="connsiteX88" fmla="*/ 420053 w 609600"/>
                  <a:gd name="connsiteY88" fmla="*/ 510540 h 782002"/>
                  <a:gd name="connsiteX89" fmla="*/ 432435 w 609600"/>
                  <a:gd name="connsiteY89" fmla="*/ 498158 h 782002"/>
                  <a:gd name="connsiteX90" fmla="*/ 458153 w 609600"/>
                  <a:gd name="connsiteY90" fmla="*/ 498158 h 782002"/>
                  <a:gd name="connsiteX91" fmla="*/ 483870 w 609600"/>
                  <a:gd name="connsiteY91" fmla="*/ 498158 h 782002"/>
                  <a:gd name="connsiteX92" fmla="*/ 496253 w 609600"/>
                  <a:gd name="connsiteY92" fmla="*/ 510540 h 782002"/>
                  <a:gd name="connsiteX93" fmla="*/ 491490 w 609600"/>
                  <a:gd name="connsiteY93" fmla="*/ 521970 h 782002"/>
                  <a:gd name="connsiteX94" fmla="*/ 493395 w 609600"/>
                  <a:gd name="connsiteY94" fmla="*/ 544830 h 782002"/>
                  <a:gd name="connsiteX95" fmla="*/ 581025 w 609600"/>
                  <a:gd name="connsiteY95" fmla="*/ 657225 h 782002"/>
                  <a:gd name="connsiteX96" fmla="*/ 495300 w 609600"/>
                  <a:gd name="connsiteY96" fmla="*/ 657225 h 782002"/>
                  <a:gd name="connsiteX97" fmla="*/ 495300 w 609600"/>
                  <a:gd name="connsiteY97" fmla="*/ 628650 h 782002"/>
                  <a:gd name="connsiteX98" fmla="*/ 581025 w 609600"/>
                  <a:gd name="connsiteY98" fmla="*/ 628650 h 782002"/>
                  <a:gd name="connsiteX99" fmla="*/ 581025 w 609600"/>
                  <a:gd name="connsiteY99" fmla="*/ 657225 h 782002"/>
                  <a:gd name="connsiteX0" fmla="*/ 609600 w 609600"/>
                  <a:gd name="connsiteY0" fmla="*/ 561975 h 782003"/>
                  <a:gd name="connsiteX1" fmla="*/ 574358 w 609600"/>
                  <a:gd name="connsiteY1" fmla="*/ 490538 h 782003"/>
                  <a:gd name="connsiteX2" fmla="*/ 453390 w 609600"/>
                  <a:gd name="connsiteY2" fmla="*/ 427673 h 782003"/>
                  <a:gd name="connsiteX3" fmla="*/ 429578 w 609600"/>
                  <a:gd name="connsiteY3" fmla="*/ 418148 h 782003"/>
                  <a:gd name="connsiteX4" fmla="*/ 429578 w 609600"/>
                  <a:gd name="connsiteY4" fmla="*/ 403860 h 782003"/>
                  <a:gd name="connsiteX5" fmla="*/ 420053 w 609600"/>
                  <a:gd name="connsiteY5" fmla="*/ 394335 h 782003"/>
                  <a:gd name="connsiteX6" fmla="*/ 418148 w 609600"/>
                  <a:gd name="connsiteY6" fmla="*/ 394335 h 782003"/>
                  <a:gd name="connsiteX7" fmla="*/ 400050 w 609600"/>
                  <a:gd name="connsiteY7" fmla="*/ 398145 h 782003"/>
                  <a:gd name="connsiteX8" fmla="*/ 400050 w 609600"/>
                  <a:gd name="connsiteY8" fmla="*/ 376238 h 782003"/>
                  <a:gd name="connsiteX9" fmla="*/ 452438 w 609600"/>
                  <a:gd name="connsiteY9" fmla="*/ 293370 h 782003"/>
                  <a:gd name="connsiteX10" fmla="*/ 475298 w 609600"/>
                  <a:gd name="connsiteY10" fmla="*/ 286703 h 782003"/>
                  <a:gd name="connsiteX11" fmla="*/ 532448 w 609600"/>
                  <a:gd name="connsiteY11" fmla="*/ 231458 h 782003"/>
                  <a:gd name="connsiteX12" fmla="*/ 493395 w 609600"/>
                  <a:gd name="connsiteY12" fmla="*/ 183833 h 782003"/>
                  <a:gd name="connsiteX13" fmla="*/ 456248 w 609600"/>
                  <a:gd name="connsiteY13" fmla="*/ 165735 h 782003"/>
                  <a:gd name="connsiteX14" fmla="*/ 376238 w 609600"/>
                  <a:gd name="connsiteY14" fmla="*/ 38100 h 782003"/>
                  <a:gd name="connsiteX15" fmla="*/ 361950 w 609600"/>
                  <a:gd name="connsiteY15" fmla="*/ 120968 h 782003"/>
                  <a:gd name="connsiteX16" fmla="*/ 352425 w 609600"/>
                  <a:gd name="connsiteY16" fmla="*/ 128588 h 782003"/>
                  <a:gd name="connsiteX17" fmla="*/ 350520 w 609600"/>
                  <a:gd name="connsiteY17" fmla="*/ 128588 h 782003"/>
                  <a:gd name="connsiteX18" fmla="*/ 342900 w 609600"/>
                  <a:gd name="connsiteY18" fmla="*/ 117157 h 782003"/>
                  <a:gd name="connsiteX19" fmla="*/ 342900 w 609600"/>
                  <a:gd name="connsiteY19" fmla="*/ 117157 h 782003"/>
                  <a:gd name="connsiteX20" fmla="*/ 360998 w 609600"/>
                  <a:gd name="connsiteY20" fmla="*/ 21908 h 782003"/>
                  <a:gd name="connsiteX21" fmla="*/ 333375 w 609600"/>
                  <a:gd name="connsiteY21" fmla="*/ 0 h 782003"/>
                  <a:gd name="connsiteX22" fmla="*/ 276225 w 609600"/>
                  <a:gd name="connsiteY22" fmla="*/ 0 h 782003"/>
                  <a:gd name="connsiteX23" fmla="*/ 248602 w 609600"/>
                  <a:gd name="connsiteY23" fmla="*/ 21908 h 782003"/>
                  <a:gd name="connsiteX24" fmla="*/ 266700 w 609600"/>
                  <a:gd name="connsiteY24" fmla="*/ 117157 h 782003"/>
                  <a:gd name="connsiteX25" fmla="*/ 259080 w 609600"/>
                  <a:gd name="connsiteY25" fmla="*/ 128588 h 782003"/>
                  <a:gd name="connsiteX26" fmla="*/ 257175 w 609600"/>
                  <a:gd name="connsiteY26" fmla="*/ 128588 h 782003"/>
                  <a:gd name="connsiteX27" fmla="*/ 247650 w 609600"/>
                  <a:gd name="connsiteY27" fmla="*/ 120968 h 782003"/>
                  <a:gd name="connsiteX28" fmla="*/ 232410 w 609600"/>
                  <a:gd name="connsiteY28" fmla="*/ 38100 h 782003"/>
                  <a:gd name="connsiteX29" fmla="*/ 152400 w 609600"/>
                  <a:gd name="connsiteY29" fmla="*/ 165735 h 782003"/>
                  <a:gd name="connsiteX30" fmla="*/ 115253 w 609600"/>
                  <a:gd name="connsiteY30" fmla="*/ 183833 h 782003"/>
                  <a:gd name="connsiteX31" fmla="*/ 76200 w 609600"/>
                  <a:gd name="connsiteY31" fmla="*/ 231458 h 782003"/>
                  <a:gd name="connsiteX32" fmla="*/ 122873 w 609600"/>
                  <a:gd name="connsiteY32" fmla="*/ 286703 h 782003"/>
                  <a:gd name="connsiteX33" fmla="*/ 157163 w 609600"/>
                  <a:gd name="connsiteY33" fmla="*/ 294323 h 782003"/>
                  <a:gd name="connsiteX34" fmla="*/ 209550 w 609600"/>
                  <a:gd name="connsiteY34" fmla="*/ 376238 h 782003"/>
                  <a:gd name="connsiteX35" fmla="*/ 209550 w 609600"/>
                  <a:gd name="connsiteY35" fmla="*/ 398145 h 782003"/>
                  <a:gd name="connsiteX36" fmla="*/ 193358 w 609600"/>
                  <a:gd name="connsiteY36" fmla="*/ 394335 h 782003"/>
                  <a:gd name="connsiteX37" fmla="*/ 181927 w 609600"/>
                  <a:gd name="connsiteY37" fmla="*/ 401003 h 782003"/>
                  <a:gd name="connsiteX38" fmla="*/ 181927 w 609600"/>
                  <a:gd name="connsiteY38" fmla="*/ 402908 h 782003"/>
                  <a:gd name="connsiteX39" fmla="*/ 181927 w 609600"/>
                  <a:gd name="connsiteY39" fmla="*/ 417195 h 782003"/>
                  <a:gd name="connsiteX40" fmla="*/ 157163 w 609600"/>
                  <a:gd name="connsiteY40" fmla="*/ 426720 h 782003"/>
                  <a:gd name="connsiteX41" fmla="*/ 36195 w 609600"/>
                  <a:gd name="connsiteY41" fmla="*/ 489585 h 782003"/>
                  <a:gd name="connsiteX42" fmla="*/ 0 w 609600"/>
                  <a:gd name="connsiteY42" fmla="*/ 561975 h 782003"/>
                  <a:gd name="connsiteX43" fmla="*/ 0 w 609600"/>
                  <a:gd name="connsiteY43" fmla="*/ 729615 h 782003"/>
                  <a:gd name="connsiteX44" fmla="*/ 8572 w 609600"/>
                  <a:gd name="connsiteY44" fmla="*/ 735330 h 782003"/>
                  <a:gd name="connsiteX45" fmla="*/ 228600 w 609600"/>
                  <a:gd name="connsiteY45" fmla="*/ 780098 h 782003"/>
                  <a:gd name="connsiteX46" fmla="*/ 228600 w 609600"/>
                  <a:gd name="connsiteY46" fmla="*/ 488633 h 782003"/>
                  <a:gd name="connsiteX47" fmla="*/ 247650 w 609600"/>
                  <a:gd name="connsiteY47" fmla="*/ 493395 h 782003"/>
                  <a:gd name="connsiteX48" fmla="*/ 247650 w 609600"/>
                  <a:gd name="connsiteY48" fmla="*/ 781050 h 782003"/>
                  <a:gd name="connsiteX49" fmla="*/ 307658 w 609600"/>
                  <a:gd name="connsiteY49" fmla="*/ 782003 h 782003"/>
                  <a:gd name="connsiteX50" fmla="*/ 361950 w 609600"/>
                  <a:gd name="connsiteY50" fmla="*/ 781050 h 782003"/>
                  <a:gd name="connsiteX51" fmla="*/ 361950 w 609600"/>
                  <a:gd name="connsiteY51" fmla="*/ 493395 h 782003"/>
                  <a:gd name="connsiteX52" fmla="*/ 381000 w 609600"/>
                  <a:gd name="connsiteY52" fmla="*/ 488633 h 782003"/>
                  <a:gd name="connsiteX53" fmla="*/ 601980 w 609600"/>
                  <a:gd name="connsiteY53" fmla="*/ 734378 h 782003"/>
                  <a:gd name="connsiteX54" fmla="*/ 609600 w 609600"/>
                  <a:gd name="connsiteY54" fmla="*/ 728663 h 782003"/>
                  <a:gd name="connsiteX55" fmla="*/ 609600 w 609600"/>
                  <a:gd name="connsiteY55" fmla="*/ 561975 h 782003"/>
                  <a:gd name="connsiteX56" fmla="*/ 114300 w 609600"/>
                  <a:gd name="connsiteY56" fmla="*/ 657225 h 782003"/>
                  <a:gd name="connsiteX57" fmla="*/ 28575 w 609600"/>
                  <a:gd name="connsiteY57" fmla="*/ 657225 h 782003"/>
                  <a:gd name="connsiteX58" fmla="*/ 28575 w 609600"/>
                  <a:gd name="connsiteY58" fmla="*/ 628650 h 782003"/>
                  <a:gd name="connsiteX59" fmla="*/ 114300 w 609600"/>
                  <a:gd name="connsiteY59" fmla="*/ 628650 h 782003"/>
                  <a:gd name="connsiteX60" fmla="*/ 114300 w 609600"/>
                  <a:gd name="connsiteY60" fmla="*/ 657225 h 782003"/>
                  <a:gd name="connsiteX61" fmla="*/ 190500 w 609600"/>
                  <a:gd name="connsiteY61" fmla="*/ 257175 h 782003"/>
                  <a:gd name="connsiteX62" fmla="*/ 190500 w 609600"/>
                  <a:gd name="connsiteY62" fmla="*/ 194310 h 782003"/>
                  <a:gd name="connsiteX63" fmla="*/ 303848 w 609600"/>
                  <a:gd name="connsiteY63" fmla="*/ 176213 h 782003"/>
                  <a:gd name="connsiteX64" fmla="*/ 419100 w 609600"/>
                  <a:gd name="connsiteY64" fmla="*/ 194310 h 782003"/>
                  <a:gd name="connsiteX65" fmla="*/ 419100 w 609600"/>
                  <a:gd name="connsiteY65" fmla="*/ 257175 h 782003"/>
                  <a:gd name="connsiteX66" fmla="*/ 304800 w 609600"/>
                  <a:gd name="connsiteY66" fmla="*/ 371475 h 782003"/>
                  <a:gd name="connsiteX67" fmla="*/ 190500 w 609600"/>
                  <a:gd name="connsiteY67" fmla="*/ 257175 h 782003"/>
                  <a:gd name="connsiteX68" fmla="*/ 190500 w 609600"/>
                  <a:gd name="connsiteY68" fmla="*/ 257175 h 782003"/>
                  <a:gd name="connsiteX69" fmla="*/ 321945 w 609600"/>
                  <a:gd name="connsiteY69" fmla="*/ 417195 h 782003"/>
                  <a:gd name="connsiteX70" fmla="*/ 314325 w 609600"/>
                  <a:gd name="connsiteY70" fmla="*/ 426720 h 782003"/>
                  <a:gd name="connsiteX71" fmla="*/ 314325 w 609600"/>
                  <a:gd name="connsiteY71" fmla="*/ 466725 h 782003"/>
                  <a:gd name="connsiteX72" fmla="*/ 304800 w 609600"/>
                  <a:gd name="connsiteY72" fmla="*/ 467678 h 782003"/>
                  <a:gd name="connsiteX73" fmla="*/ 295275 w 609600"/>
                  <a:gd name="connsiteY73" fmla="*/ 466725 h 782003"/>
                  <a:gd name="connsiteX74" fmla="*/ 295275 w 609600"/>
                  <a:gd name="connsiteY74" fmla="*/ 426720 h 782003"/>
                  <a:gd name="connsiteX75" fmla="*/ 287655 w 609600"/>
                  <a:gd name="connsiteY75" fmla="*/ 417195 h 782003"/>
                  <a:gd name="connsiteX76" fmla="*/ 246698 w 609600"/>
                  <a:gd name="connsiteY76" fmla="*/ 406718 h 782003"/>
                  <a:gd name="connsiteX77" fmla="*/ 247650 w 609600"/>
                  <a:gd name="connsiteY77" fmla="*/ 399098 h 782003"/>
                  <a:gd name="connsiteX78" fmla="*/ 247650 w 609600"/>
                  <a:gd name="connsiteY78" fmla="*/ 398145 h 782003"/>
                  <a:gd name="connsiteX79" fmla="*/ 361950 w 609600"/>
                  <a:gd name="connsiteY79" fmla="*/ 398145 h 782003"/>
                  <a:gd name="connsiteX80" fmla="*/ 361950 w 609600"/>
                  <a:gd name="connsiteY80" fmla="*/ 399098 h 782003"/>
                  <a:gd name="connsiteX81" fmla="*/ 362903 w 609600"/>
                  <a:gd name="connsiteY81" fmla="*/ 406718 h 782003"/>
                  <a:gd name="connsiteX82" fmla="*/ 321945 w 609600"/>
                  <a:gd name="connsiteY82" fmla="*/ 417195 h 782003"/>
                  <a:gd name="connsiteX83" fmla="*/ 493395 w 609600"/>
                  <a:gd name="connsiteY83" fmla="*/ 544830 h 782003"/>
                  <a:gd name="connsiteX84" fmla="*/ 457200 w 609600"/>
                  <a:gd name="connsiteY84" fmla="*/ 586740 h 782003"/>
                  <a:gd name="connsiteX85" fmla="*/ 421005 w 609600"/>
                  <a:gd name="connsiteY85" fmla="*/ 544830 h 782003"/>
                  <a:gd name="connsiteX86" fmla="*/ 424815 w 609600"/>
                  <a:gd name="connsiteY86" fmla="*/ 521970 h 782003"/>
                  <a:gd name="connsiteX87" fmla="*/ 420053 w 609600"/>
                  <a:gd name="connsiteY87" fmla="*/ 510540 h 782003"/>
                  <a:gd name="connsiteX88" fmla="*/ 432435 w 609600"/>
                  <a:gd name="connsiteY88" fmla="*/ 498158 h 782003"/>
                  <a:gd name="connsiteX89" fmla="*/ 458153 w 609600"/>
                  <a:gd name="connsiteY89" fmla="*/ 498158 h 782003"/>
                  <a:gd name="connsiteX90" fmla="*/ 483870 w 609600"/>
                  <a:gd name="connsiteY90" fmla="*/ 498158 h 782003"/>
                  <a:gd name="connsiteX91" fmla="*/ 496253 w 609600"/>
                  <a:gd name="connsiteY91" fmla="*/ 510540 h 782003"/>
                  <a:gd name="connsiteX92" fmla="*/ 491490 w 609600"/>
                  <a:gd name="connsiteY92" fmla="*/ 521970 h 782003"/>
                  <a:gd name="connsiteX93" fmla="*/ 493395 w 609600"/>
                  <a:gd name="connsiteY93" fmla="*/ 544830 h 782003"/>
                  <a:gd name="connsiteX94" fmla="*/ 581025 w 609600"/>
                  <a:gd name="connsiteY94" fmla="*/ 657225 h 782003"/>
                  <a:gd name="connsiteX95" fmla="*/ 495300 w 609600"/>
                  <a:gd name="connsiteY95" fmla="*/ 657225 h 782003"/>
                  <a:gd name="connsiteX96" fmla="*/ 495300 w 609600"/>
                  <a:gd name="connsiteY96" fmla="*/ 628650 h 782003"/>
                  <a:gd name="connsiteX97" fmla="*/ 581025 w 609600"/>
                  <a:gd name="connsiteY97" fmla="*/ 628650 h 782003"/>
                  <a:gd name="connsiteX98" fmla="*/ 581025 w 609600"/>
                  <a:gd name="connsiteY98" fmla="*/ 657225 h 782003"/>
                  <a:gd name="connsiteX0" fmla="*/ 609600 w 609600"/>
                  <a:gd name="connsiteY0" fmla="*/ 561975 h 803275"/>
                  <a:gd name="connsiteX1" fmla="*/ 574358 w 609600"/>
                  <a:gd name="connsiteY1" fmla="*/ 490538 h 803275"/>
                  <a:gd name="connsiteX2" fmla="*/ 453390 w 609600"/>
                  <a:gd name="connsiteY2" fmla="*/ 427673 h 803275"/>
                  <a:gd name="connsiteX3" fmla="*/ 429578 w 609600"/>
                  <a:gd name="connsiteY3" fmla="*/ 418148 h 803275"/>
                  <a:gd name="connsiteX4" fmla="*/ 429578 w 609600"/>
                  <a:gd name="connsiteY4" fmla="*/ 403860 h 803275"/>
                  <a:gd name="connsiteX5" fmla="*/ 420053 w 609600"/>
                  <a:gd name="connsiteY5" fmla="*/ 394335 h 803275"/>
                  <a:gd name="connsiteX6" fmla="*/ 418148 w 609600"/>
                  <a:gd name="connsiteY6" fmla="*/ 394335 h 803275"/>
                  <a:gd name="connsiteX7" fmla="*/ 400050 w 609600"/>
                  <a:gd name="connsiteY7" fmla="*/ 398145 h 803275"/>
                  <a:gd name="connsiteX8" fmla="*/ 400050 w 609600"/>
                  <a:gd name="connsiteY8" fmla="*/ 376238 h 803275"/>
                  <a:gd name="connsiteX9" fmla="*/ 452438 w 609600"/>
                  <a:gd name="connsiteY9" fmla="*/ 293370 h 803275"/>
                  <a:gd name="connsiteX10" fmla="*/ 475298 w 609600"/>
                  <a:gd name="connsiteY10" fmla="*/ 286703 h 803275"/>
                  <a:gd name="connsiteX11" fmla="*/ 532448 w 609600"/>
                  <a:gd name="connsiteY11" fmla="*/ 231458 h 803275"/>
                  <a:gd name="connsiteX12" fmla="*/ 493395 w 609600"/>
                  <a:gd name="connsiteY12" fmla="*/ 183833 h 803275"/>
                  <a:gd name="connsiteX13" fmla="*/ 456248 w 609600"/>
                  <a:gd name="connsiteY13" fmla="*/ 165735 h 803275"/>
                  <a:gd name="connsiteX14" fmla="*/ 376238 w 609600"/>
                  <a:gd name="connsiteY14" fmla="*/ 38100 h 803275"/>
                  <a:gd name="connsiteX15" fmla="*/ 361950 w 609600"/>
                  <a:gd name="connsiteY15" fmla="*/ 120968 h 803275"/>
                  <a:gd name="connsiteX16" fmla="*/ 352425 w 609600"/>
                  <a:gd name="connsiteY16" fmla="*/ 128588 h 803275"/>
                  <a:gd name="connsiteX17" fmla="*/ 350520 w 609600"/>
                  <a:gd name="connsiteY17" fmla="*/ 128588 h 803275"/>
                  <a:gd name="connsiteX18" fmla="*/ 342900 w 609600"/>
                  <a:gd name="connsiteY18" fmla="*/ 117157 h 803275"/>
                  <a:gd name="connsiteX19" fmla="*/ 342900 w 609600"/>
                  <a:gd name="connsiteY19" fmla="*/ 117157 h 803275"/>
                  <a:gd name="connsiteX20" fmla="*/ 360998 w 609600"/>
                  <a:gd name="connsiteY20" fmla="*/ 21908 h 803275"/>
                  <a:gd name="connsiteX21" fmla="*/ 333375 w 609600"/>
                  <a:gd name="connsiteY21" fmla="*/ 0 h 803275"/>
                  <a:gd name="connsiteX22" fmla="*/ 276225 w 609600"/>
                  <a:gd name="connsiteY22" fmla="*/ 0 h 803275"/>
                  <a:gd name="connsiteX23" fmla="*/ 248602 w 609600"/>
                  <a:gd name="connsiteY23" fmla="*/ 21908 h 803275"/>
                  <a:gd name="connsiteX24" fmla="*/ 266700 w 609600"/>
                  <a:gd name="connsiteY24" fmla="*/ 117157 h 803275"/>
                  <a:gd name="connsiteX25" fmla="*/ 259080 w 609600"/>
                  <a:gd name="connsiteY25" fmla="*/ 128588 h 803275"/>
                  <a:gd name="connsiteX26" fmla="*/ 257175 w 609600"/>
                  <a:gd name="connsiteY26" fmla="*/ 128588 h 803275"/>
                  <a:gd name="connsiteX27" fmla="*/ 247650 w 609600"/>
                  <a:gd name="connsiteY27" fmla="*/ 120968 h 803275"/>
                  <a:gd name="connsiteX28" fmla="*/ 232410 w 609600"/>
                  <a:gd name="connsiteY28" fmla="*/ 38100 h 803275"/>
                  <a:gd name="connsiteX29" fmla="*/ 152400 w 609600"/>
                  <a:gd name="connsiteY29" fmla="*/ 165735 h 803275"/>
                  <a:gd name="connsiteX30" fmla="*/ 115253 w 609600"/>
                  <a:gd name="connsiteY30" fmla="*/ 183833 h 803275"/>
                  <a:gd name="connsiteX31" fmla="*/ 76200 w 609600"/>
                  <a:gd name="connsiteY31" fmla="*/ 231458 h 803275"/>
                  <a:gd name="connsiteX32" fmla="*/ 122873 w 609600"/>
                  <a:gd name="connsiteY32" fmla="*/ 286703 h 803275"/>
                  <a:gd name="connsiteX33" fmla="*/ 157163 w 609600"/>
                  <a:gd name="connsiteY33" fmla="*/ 294323 h 803275"/>
                  <a:gd name="connsiteX34" fmla="*/ 209550 w 609600"/>
                  <a:gd name="connsiteY34" fmla="*/ 376238 h 803275"/>
                  <a:gd name="connsiteX35" fmla="*/ 209550 w 609600"/>
                  <a:gd name="connsiteY35" fmla="*/ 398145 h 803275"/>
                  <a:gd name="connsiteX36" fmla="*/ 193358 w 609600"/>
                  <a:gd name="connsiteY36" fmla="*/ 394335 h 803275"/>
                  <a:gd name="connsiteX37" fmla="*/ 181927 w 609600"/>
                  <a:gd name="connsiteY37" fmla="*/ 401003 h 803275"/>
                  <a:gd name="connsiteX38" fmla="*/ 181927 w 609600"/>
                  <a:gd name="connsiteY38" fmla="*/ 402908 h 803275"/>
                  <a:gd name="connsiteX39" fmla="*/ 181927 w 609600"/>
                  <a:gd name="connsiteY39" fmla="*/ 417195 h 803275"/>
                  <a:gd name="connsiteX40" fmla="*/ 157163 w 609600"/>
                  <a:gd name="connsiteY40" fmla="*/ 426720 h 803275"/>
                  <a:gd name="connsiteX41" fmla="*/ 36195 w 609600"/>
                  <a:gd name="connsiteY41" fmla="*/ 489585 h 803275"/>
                  <a:gd name="connsiteX42" fmla="*/ 0 w 609600"/>
                  <a:gd name="connsiteY42" fmla="*/ 561975 h 803275"/>
                  <a:gd name="connsiteX43" fmla="*/ 0 w 609600"/>
                  <a:gd name="connsiteY43" fmla="*/ 729615 h 803275"/>
                  <a:gd name="connsiteX44" fmla="*/ 8572 w 609600"/>
                  <a:gd name="connsiteY44" fmla="*/ 735330 h 803275"/>
                  <a:gd name="connsiteX45" fmla="*/ 228600 w 609600"/>
                  <a:gd name="connsiteY45" fmla="*/ 780098 h 803275"/>
                  <a:gd name="connsiteX46" fmla="*/ 228600 w 609600"/>
                  <a:gd name="connsiteY46" fmla="*/ 488633 h 803275"/>
                  <a:gd name="connsiteX47" fmla="*/ 247650 w 609600"/>
                  <a:gd name="connsiteY47" fmla="*/ 493395 h 803275"/>
                  <a:gd name="connsiteX48" fmla="*/ 247650 w 609600"/>
                  <a:gd name="connsiteY48" fmla="*/ 781050 h 803275"/>
                  <a:gd name="connsiteX49" fmla="*/ 307658 w 609600"/>
                  <a:gd name="connsiteY49" fmla="*/ 782003 h 803275"/>
                  <a:gd name="connsiteX50" fmla="*/ 361950 w 609600"/>
                  <a:gd name="connsiteY50" fmla="*/ 493395 h 803275"/>
                  <a:gd name="connsiteX51" fmla="*/ 381000 w 609600"/>
                  <a:gd name="connsiteY51" fmla="*/ 488633 h 803275"/>
                  <a:gd name="connsiteX52" fmla="*/ 601980 w 609600"/>
                  <a:gd name="connsiteY52" fmla="*/ 734378 h 803275"/>
                  <a:gd name="connsiteX53" fmla="*/ 609600 w 609600"/>
                  <a:gd name="connsiteY53" fmla="*/ 728663 h 803275"/>
                  <a:gd name="connsiteX54" fmla="*/ 609600 w 609600"/>
                  <a:gd name="connsiteY54" fmla="*/ 561975 h 803275"/>
                  <a:gd name="connsiteX55" fmla="*/ 114300 w 609600"/>
                  <a:gd name="connsiteY55" fmla="*/ 657225 h 803275"/>
                  <a:gd name="connsiteX56" fmla="*/ 28575 w 609600"/>
                  <a:gd name="connsiteY56" fmla="*/ 657225 h 803275"/>
                  <a:gd name="connsiteX57" fmla="*/ 28575 w 609600"/>
                  <a:gd name="connsiteY57" fmla="*/ 628650 h 803275"/>
                  <a:gd name="connsiteX58" fmla="*/ 114300 w 609600"/>
                  <a:gd name="connsiteY58" fmla="*/ 628650 h 803275"/>
                  <a:gd name="connsiteX59" fmla="*/ 114300 w 609600"/>
                  <a:gd name="connsiteY59" fmla="*/ 657225 h 803275"/>
                  <a:gd name="connsiteX60" fmla="*/ 190500 w 609600"/>
                  <a:gd name="connsiteY60" fmla="*/ 257175 h 803275"/>
                  <a:gd name="connsiteX61" fmla="*/ 190500 w 609600"/>
                  <a:gd name="connsiteY61" fmla="*/ 194310 h 803275"/>
                  <a:gd name="connsiteX62" fmla="*/ 303848 w 609600"/>
                  <a:gd name="connsiteY62" fmla="*/ 176213 h 803275"/>
                  <a:gd name="connsiteX63" fmla="*/ 419100 w 609600"/>
                  <a:gd name="connsiteY63" fmla="*/ 194310 h 803275"/>
                  <a:gd name="connsiteX64" fmla="*/ 419100 w 609600"/>
                  <a:gd name="connsiteY64" fmla="*/ 257175 h 803275"/>
                  <a:gd name="connsiteX65" fmla="*/ 304800 w 609600"/>
                  <a:gd name="connsiteY65" fmla="*/ 371475 h 803275"/>
                  <a:gd name="connsiteX66" fmla="*/ 190500 w 609600"/>
                  <a:gd name="connsiteY66" fmla="*/ 257175 h 803275"/>
                  <a:gd name="connsiteX67" fmla="*/ 190500 w 609600"/>
                  <a:gd name="connsiteY67" fmla="*/ 257175 h 803275"/>
                  <a:gd name="connsiteX68" fmla="*/ 321945 w 609600"/>
                  <a:gd name="connsiteY68" fmla="*/ 417195 h 803275"/>
                  <a:gd name="connsiteX69" fmla="*/ 314325 w 609600"/>
                  <a:gd name="connsiteY69" fmla="*/ 426720 h 803275"/>
                  <a:gd name="connsiteX70" fmla="*/ 314325 w 609600"/>
                  <a:gd name="connsiteY70" fmla="*/ 466725 h 803275"/>
                  <a:gd name="connsiteX71" fmla="*/ 304800 w 609600"/>
                  <a:gd name="connsiteY71" fmla="*/ 467678 h 803275"/>
                  <a:gd name="connsiteX72" fmla="*/ 295275 w 609600"/>
                  <a:gd name="connsiteY72" fmla="*/ 466725 h 803275"/>
                  <a:gd name="connsiteX73" fmla="*/ 295275 w 609600"/>
                  <a:gd name="connsiteY73" fmla="*/ 426720 h 803275"/>
                  <a:gd name="connsiteX74" fmla="*/ 287655 w 609600"/>
                  <a:gd name="connsiteY74" fmla="*/ 417195 h 803275"/>
                  <a:gd name="connsiteX75" fmla="*/ 246698 w 609600"/>
                  <a:gd name="connsiteY75" fmla="*/ 406718 h 803275"/>
                  <a:gd name="connsiteX76" fmla="*/ 247650 w 609600"/>
                  <a:gd name="connsiteY76" fmla="*/ 399098 h 803275"/>
                  <a:gd name="connsiteX77" fmla="*/ 247650 w 609600"/>
                  <a:gd name="connsiteY77" fmla="*/ 398145 h 803275"/>
                  <a:gd name="connsiteX78" fmla="*/ 361950 w 609600"/>
                  <a:gd name="connsiteY78" fmla="*/ 398145 h 803275"/>
                  <a:gd name="connsiteX79" fmla="*/ 361950 w 609600"/>
                  <a:gd name="connsiteY79" fmla="*/ 399098 h 803275"/>
                  <a:gd name="connsiteX80" fmla="*/ 362903 w 609600"/>
                  <a:gd name="connsiteY80" fmla="*/ 406718 h 803275"/>
                  <a:gd name="connsiteX81" fmla="*/ 321945 w 609600"/>
                  <a:gd name="connsiteY81" fmla="*/ 417195 h 803275"/>
                  <a:gd name="connsiteX82" fmla="*/ 493395 w 609600"/>
                  <a:gd name="connsiteY82" fmla="*/ 544830 h 803275"/>
                  <a:gd name="connsiteX83" fmla="*/ 457200 w 609600"/>
                  <a:gd name="connsiteY83" fmla="*/ 586740 h 803275"/>
                  <a:gd name="connsiteX84" fmla="*/ 421005 w 609600"/>
                  <a:gd name="connsiteY84" fmla="*/ 544830 h 803275"/>
                  <a:gd name="connsiteX85" fmla="*/ 424815 w 609600"/>
                  <a:gd name="connsiteY85" fmla="*/ 521970 h 803275"/>
                  <a:gd name="connsiteX86" fmla="*/ 420053 w 609600"/>
                  <a:gd name="connsiteY86" fmla="*/ 510540 h 803275"/>
                  <a:gd name="connsiteX87" fmla="*/ 432435 w 609600"/>
                  <a:gd name="connsiteY87" fmla="*/ 498158 h 803275"/>
                  <a:gd name="connsiteX88" fmla="*/ 458153 w 609600"/>
                  <a:gd name="connsiteY88" fmla="*/ 498158 h 803275"/>
                  <a:gd name="connsiteX89" fmla="*/ 483870 w 609600"/>
                  <a:gd name="connsiteY89" fmla="*/ 498158 h 803275"/>
                  <a:gd name="connsiteX90" fmla="*/ 496253 w 609600"/>
                  <a:gd name="connsiteY90" fmla="*/ 510540 h 803275"/>
                  <a:gd name="connsiteX91" fmla="*/ 491490 w 609600"/>
                  <a:gd name="connsiteY91" fmla="*/ 521970 h 803275"/>
                  <a:gd name="connsiteX92" fmla="*/ 493395 w 609600"/>
                  <a:gd name="connsiteY92" fmla="*/ 544830 h 803275"/>
                  <a:gd name="connsiteX93" fmla="*/ 581025 w 609600"/>
                  <a:gd name="connsiteY93" fmla="*/ 657225 h 803275"/>
                  <a:gd name="connsiteX94" fmla="*/ 495300 w 609600"/>
                  <a:gd name="connsiteY94" fmla="*/ 657225 h 803275"/>
                  <a:gd name="connsiteX95" fmla="*/ 495300 w 609600"/>
                  <a:gd name="connsiteY95" fmla="*/ 628650 h 803275"/>
                  <a:gd name="connsiteX96" fmla="*/ 581025 w 609600"/>
                  <a:gd name="connsiteY96" fmla="*/ 628650 h 803275"/>
                  <a:gd name="connsiteX97" fmla="*/ 581025 w 609600"/>
                  <a:gd name="connsiteY97" fmla="*/ 657225 h 803275"/>
                  <a:gd name="connsiteX0" fmla="*/ 609600 w 609600"/>
                  <a:gd name="connsiteY0" fmla="*/ 561975 h 781050"/>
                  <a:gd name="connsiteX1" fmla="*/ 574358 w 609600"/>
                  <a:gd name="connsiteY1" fmla="*/ 490538 h 781050"/>
                  <a:gd name="connsiteX2" fmla="*/ 453390 w 609600"/>
                  <a:gd name="connsiteY2" fmla="*/ 427673 h 781050"/>
                  <a:gd name="connsiteX3" fmla="*/ 429578 w 609600"/>
                  <a:gd name="connsiteY3" fmla="*/ 418148 h 781050"/>
                  <a:gd name="connsiteX4" fmla="*/ 429578 w 609600"/>
                  <a:gd name="connsiteY4" fmla="*/ 403860 h 781050"/>
                  <a:gd name="connsiteX5" fmla="*/ 420053 w 609600"/>
                  <a:gd name="connsiteY5" fmla="*/ 394335 h 781050"/>
                  <a:gd name="connsiteX6" fmla="*/ 418148 w 609600"/>
                  <a:gd name="connsiteY6" fmla="*/ 394335 h 781050"/>
                  <a:gd name="connsiteX7" fmla="*/ 400050 w 609600"/>
                  <a:gd name="connsiteY7" fmla="*/ 398145 h 781050"/>
                  <a:gd name="connsiteX8" fmla="*/ 400050 w 609600"/>
                  <a:gd name="connsiteY8" fmla="*/ 376238 h 781050"/>
                  <a:gd name="connsiteX9" fmla="*/ 452438 w 609600"/>
                  <a:gd name="connsiteY9" fmla="*/ 293370 h 781050"/>
                  <a:gd name="connsiteX10" fmla="*/ 475298 w 609600"/>
                  <a:gd name="connsiteY10" fmla="*/ 286703 h 781050"/>
                  <a:gd name="connsiteX11" fmla="*/ 532448 w 609600"/>
                  <a:gd name="connsiteY11" fmla="*/ 231458 h 781050"/>
                  <a:gd name="connsiteX12" fmla="*/ 493395 w 609600"/>
                  <a:gd name="connsiteY12" fmla="*/ 183833 h 781050"/>
                  <a:gd name="connsiteX13" fmla="*/ 456248 w 609600"/>
                  <a:gd name="connsiteY13" fmla="*/ 165735 h 781050"/>
                  <a:gd name="connsiteX14" fmla="*/ 376238 w 609600"/>
                  <a:gd name="connsiteY14" fmla="*/ 38100 h 781050"/>
                  <a:gd name="connsiteX15" fmla="*/ 361950 w 609600"/>
                  <a:gd name="connsiteY15" fmla="*/ 120968 h 781050"/>
                  <a:gd name="connsiteX16" fmla="*/ 352425 w 609600"/>
                  <a:gd name="connsiteY16" fmla="*/ 128588 h 781050"/>
                  <a:gd name="connsiteX17" fmla="*/ 350520 w 609600"/>
                  <a:gd name="connsiteY17" fmla="*/ 128588 h 781050"/>
                  <a:gd name="connsiteX18" fmla="*/ 342900 w 609600"/>
                  <a:gd name="connsiteY18" fmla="*/ 117157 h 781050"/>
                  <a:gd name="connsiteX19" fmla="*/ 342900 w 609600"/>
                  <a:gd name="connsiteY19" fmla="*/ 117157 h 781050"/>
                  <a:gd name="connsiteX20" fmla="*/ 360998 w 609600"/>
                  <a:gd name="connsiteY20" fmla="*/ 21908 h 781050"/>
                  <a:gd name="connsiteX21" fmla="*/ 333375 w 609600"/>
                  <a:gd name="connsiteY21" fmla="*/ 0 h 781050"/>
                  <a:gd name="connsiteX22" fmla="*/ 276225 w 609600"/>
                  <a:gd name="connsiteY22" fmla="*/ 0 h 781050"/>
                  <a:gd name="connsiteX23" fmla="*/ 248602 w 609600"/>
                  <a:gd name="connsiteY23" fmla="*/ 21908 h 781050"/>
                  <a:gd name="connsiteX24" fmla="*/ 266700 w 609600"/>
                  <a:gd name="connsiteY24" fmla="*/ 117157 h 781050"/>
                  <a:gd name="connsiteX25" fmla="*/ 259080 w 609600"/>
                  <a:gd name="connsiteY25" fmla="*/ 128588 h 781050"/>
                  <a:gd name="connsiteX26" fmla="*/ 257175 w 609600"/>
                  <a:gd name="connsiteY26" fmla="*/ 128588 h 781050"/>
                  <a:gd name="connsiteX27" fmla="*/ 247650 w 609600"/>
                  <a:gd name="connsiteY27" fmla="*/ 120968 h 781050"/>
                  <a:gd name="connsiteX28" fmla="*/ 232410 w 609600"/>
                  <a:gd name="connsiteY28" fmla="*/ 38100 h 781050"/>
                  <a:gd name="connsiteX29" fmla="*/ 152400 w 609600"/>
                  <a:gd name="connsiteY29" fmla="*/ 165735 h 781050"/>
                  <a:gd name="connsiteX30" fmla="*/ 115253 w 609600"/>
                  <a:gd name="connsiteY30" fmla="*/ 183833 h 781050"/>
                  <a:gd name="connsiteX31" fmla="*/ 76200 w 609600"/>
                  <a:gd name="connsiteY31" fmla="*/ 231458 h 781050"/>
                  <a:gd name="connsiteX32" fmla="*/ 122873 w 609600"/>
                  <a:gd name="connsiteY32" fmla="*/ 286703 h 781050"/>
                  <a:gd name="connsiteX33" fmla="*/ 157163 w 609600"/>
                  <a:gd name="connsiteY33" fmla="*/ 294323 h 781050"/>
                  <a:gd name="connsiteX34" fmla="*/ 209550 w 609600"/>
                  <a:gd name="connsiteY34" fmla="*/ 376238 h 781050"/>
                  <a:gd name="connsiteX35" fmla="*/ 209550 w 609600"/>
                  <a:gd name="connsiteY35" fmla="*/ 398145 h 781050"/>
                  <a:gd name="connsiteX36" fmla="*/ 193358 w 609600"/>
                  <a:gd name="connsiteY36" fmla="*/ 394335 h 781050"/>
                  <a:gd name="connsiteX37" fmla="*/ 181927 w 609600"/>
                  <a:gd name="connsiteY37" fmla="*/ 401003 h 781050"/>
                  <a:gd name="connsiteX38" fmla="*/ 181927 w 609600"/>
                  <a:gd name="connsiteY38" fmla="*/ 402908 h 781050"/>
                  <a:gd name="connsiteX39" fmla="*/ 181927 w 609600"/>
                  <a:gd name="connsiteY39" fmla="*/ 417195 h 781050"/>
                  <a:gd name="connsiteX40" fmla="*/ 157163 w 609600"/>
                  <a:gd name="connsiteY40" fmla="*/ 426720 h 781050"/>
                  <a:gd name="connsiteX41" fmla="*/ 36195 w 609600"/>
                  <a:gd name="connsiteY41" fmla="*/ 489585 h 781050"/>
                  <a:gd name="connsiteX42" fmla="*/ 0 w 609600"/>
                  <a:gd name="connsiteY42" fmla="*/ 561975 h 781050"/>
                  <a:gd name="connsiteX43" fmla="*/ 0 w 609600"/>
                  <a:gd name="connsiteY43" fmla="*/ 729615 h 781050"/>
                  <a:gd name="connsiteX44" fmla="*/ 8572 w 609600"/>
                  <a:gd name="connsiteY44" fmla="*/ 735330 h 781050"/>
                  <a:gd name="connsiteX45" fmla="*/ 228600 w 609600"/>
                  <a:gd name="connsiteY45" fmla="*/ 780098 h 781050"/>
                  <a:gd name="connsiteX46" fmla="*/ 228600 w 609600"/>
                  <a:gd name="connsiteY46" fmla="*/ 488633 h 781050"/>
                  <a:gd name="connsiteX47" fmla="*/ 247650 w 609600"/>
                  <a:gd name="connsiteY47" fmla="*/ 493395 h 781050"/>
                  <a:gd name="connsiteX48" fmla="*/ 247650 w 609600"/>
                  <a:gd name="connsiteY48" fmla="*/ 781050 h 781050"/>
                  <a:gd name="connsiteX49" fmla="*/ 361950 w 609600"/>
                  <a:gd name="connsiteY49" fmla="*/ 493395 h 781050"/>
                  <a:gd name="connsiteX50" fmla="*/ 381000 w 609600"/>
                  <a:gd name="connsiteY50" fmla="*/ 488633 h 781050"/>
                  <a:gd name="connsiteX51" fmla="*/ 601980 w 609600"/>
                  <a:gd name="connsiteY51" fmla="*/ 734378 h 781050"/>
                  <a:gd name="connsiteX52" fmla="*/ 609600 w 609600"/>
                  <a:gd name="connsiteY52" fmla="*/ 728663 h 781050"/>
                  <a:gd name="connsiteX53" fmla="*/ 609600 w 609600"/>
                  <a:gd name="connsiteY53" fmla="*/ 561975 h 781050"/>
                  <a:gd name="connsiteX54" fmla="*/ 114300 w 609600"/>
                  <a:gd name="connsiteY54" fmla="*/ 657225 h 781050"/>
                  <a:gd name="connsiteX55" fmla="*/ 28575 w 609600"/>
                  <a:gd name="connsiteY55" fmla="*/ 657225 h 781050"/>
                  <a:gd name="connsiteX56" fmla="*/ 28575 w 609600"/>
                  <a:gd name="connsiteY56" fmla="*/ 628650 h 781050"/>
                  <a:gd name="connsiteX57" fmla="*/ 114300 w 609600"/>
                  <a:gd name="connsiteY57" fmla="*/ 628650 h 781050"/>
                  <a:gd name="connsiteX58" fmla="*/ 114300 w 609600"/>
                  <a:gd name="connsiteY58" fmla="*/ 657225 h 781050"/>
                  <a:gd name="connsiteX59" fmla="*/ 190500 w 609600"/>
                  <a:gd name="connsiteY59" fmla="*/ 257175 h 781050"/>
                  <a:gd name="connsiteX60" fmla="*/ 190500 w 609600"/>
                  <a:gd name="connsiteY60" fmla="*/ 194310 h 781050"/>
                  <a:gd name="connsiteX61" fmla="*/ 303848 w 609600"/>
                  <a:gd name="connsiteY61" fmla="*/ 176213 h 781050"/>
                  <a:gd name="connsiteX62" fmla="*/ 419100 w 609600"/>
                  <a:gd name="connsiteY62" fmla="*/ 194310 h 781050"/>
                  <a:gd name="connsiteX63" fmla="*/ 419100 w 609600"/>
                  <a:gd name="connsiteY63" fmla="*/ 257175 h 781050"/>
                  <a:gd name="connsiteX64" fmla="*/ 304800 w 609600"/>
                  <a:gd name="connsiteY64" fmla="*/ 371475 h 781050"/>
                  <a:gd name="connsiteX65" fmla="*/ 190500 w 609600"/>
                  <a:gd name="connsiteY65" fmla="*/ 257175 h 781050"/>
                  <a:gd name="connsiteX66" fmla="*/ 190500 w 609600"/>
                  <a:gd name="connsiteY66" fmla="*/ 257175 h 781050"/>
                  <a:gd name="connsiteX67" fmla="*/ 321945 w 609600"/>
                  <a:gd name="connsiteY67" fmla="*/ 417195 h 781050"/>
                  <a:gd name="connsiteX68" fmla="*/ 314325 w 609600"/>
                  <a:gd name="connsiteY68" fmla="*/ 426720 h 781050"/>
                  <a:gd name="connsiteX69" fmla="*/ 314325 w 609600"/>
                  <a:gd name="connsiteY69" fmla="*/ 466725 h 781050"/>
                  <a:gd name="connsiteX70" fmla="*/ 304800 w 609600"/>
                  <a:gd name="connsiteY70" fmla="*/ 467678 h 781050"/>
                  <a:gd name="connsiteX71" fmla="*/ 295275 w 609600"/>
                  <a:gd name="connsiteY71" fmla="*/ 466725 h 781050"/>
                  <a:gd name="connsiteX72" fmla="*/ 295275 w 609600"/>
                  <a:gd name="connsiteY72" fmla="*/ 426720 h 781050"/>
                  <a:gd name="connsiteX73" fmla="*/ 287655 w 609600"/>
                  <a:gd name="connsiteY73" fmla="*/ 417195 h 781050"/>
                  <a:gd name="connsiteX74" fmla="*/ 246698 w 609600"/>
                  <a:gd name="connsiteY74" fmla="*/ 406718 h 781050"/>
                  <a:gd name="connsiteX75" fmla="*/ 247650 w 609600"/>
                  <a:gd name="connsiteY75" fmla="*/ 399098 h 781050"/>
                  <a:gd name="connsiteX76" fmla="*/ 247650 w 609600"/>
                  <a:gd name="connsiteY76" fmla="*/ 398145 h 781050"/>
                  <a:gd name="connsiteX77" fmla="*/ 361950 w 609600"/>
                  <a:gd name="connsiteY77" fmla="*/ 398145 h 781050"/>
                  <a:gd name="connsiteX78" fmla="*/ 361950 w 609600"/>
                  <a:gd name="connsiteY78" fmla="*/ 399098 h 781050"/>
                  <a:gd name="connsiteX79" fmla="*/ 362903 w 609600"/>
                  <a:gd name="connsiteY79" fmla="*/ 406718 h 781050"/>
                  <a:gd name="connsiteX80" fmla="*/ 321945 w 609600"/>
                  <a:gd name="connsiteY80" fmla="*/ 417195 h 781050"/>
                  <a:gd name="connsiteX81" fmla="*/ 493395 w 609600"/>
                  <a:gd name="connsiteY81" fmla="*/ 544830 h 781050"/>
                  <a:gd name="connsiteX82" fmla="*/ 457200 w 609600"/>
                  <a:gd name="connsiteY82" fmla="*/ 586740 h 781050"/>
                  <a:gd name="connsiteX83" fmla="*/ 421005 w 609600"/>
                  <a:gd name="connsiteY83" fmla="*/ 544830 h 781050"/>
                  <a:gd name="connsiteX84" fmla="*/ 424815 w 609600"/>
                  <a:gd name="connsiteY84" fmla="*/ 521970 h 781050"/>
                  <a:gd name="connsiteX85" fmla="*/ 420053 w 609600"/>
                  <a:gd name="connsiteY85" fmla="*/ 510540 h 781050"/>
                  <a:gd name="connsiteX86" fmla="*/ 432435 w 609600"/>
                  <a:gd name="connsiteY86" fmla="*/ 498158 h 781050"/>
                  <a:gd name="connsiteX87" fmla="*/ 458153 w 609600"/>
                  <a:gd name="connsiteY87" fmla="*/ 498158 h 781050"/>
                  <a:gd name="connsiteX88" fmla="*/ 483870 w 609600"/>
                  <a:gd name="connsiteY88" fmla="*/ 498158 h 781050"/>
                  <a:gd name="connsiteX89" fmla="*/ 496253 w 609600"/>
                  <a:gd name="connsiteY89" fmla="*/ 510540 h 781050"/>
                  <a:gd name="connsiteX90" fmla="*/ 491490 w 609600"/>
                  <a:gd name="connsiteY90" fmla="*/ 521970 h 781050"/>
                  <a:gd name="connsiteX91" fmla="*/ 493395 w 609600"/>
                  <a:gd name="connsiteY91" fmla="*/ 544830 h 781050"/>
                  <a:gd name="connsiteX92" fmla="*/ 581025 w 609600"/>
                  <a:gd name="connsiteY92" fmla="*/ 657225 h 781050"/>
                  <a:gd name="connsiteX93" fmla="*/ 495300 w 609600"/>
                  <a:gd name="connsiteY93" fmla="*/ 657225 h 781050"/>
                  <a:gd name="connsiteX94" fmla="*/ 495300 w 609600"/>
                  <a:gd name="connsiteY94" fmla="*/ 628650 h 781050"/>
                  <a:gd name="connsiteX95" fmla="*/ 581025 w 609600"/>
                  <a:gd name="connsiteY95" fmla="*/ 628650 h 781050"/>
                  <a:gd name="connsiteX96" fmla="*/ 581025 w 609600"/>
                  <a:gd name="connsiteY96" fmla="*/ 657225 h 781050"/>
                  <a:gd name="connsiteX0" fmla="*/ 609600 w 609600"/>
                  <a:gd name="connsiteY0" fmla="*/ 561975 h 780098"/>
                  <a:gd name="connsiteX1" fmla="*/ 574358 w 609600"/>
                  <a:gd name="connsiteY1" fmla="*/ 490538 h 780098"/>
                  <a:gd name="connsiteX2" fmla="*/ 453390 w 609600"/>
                  <a:gd name="connsiteY2" fmla="*/ 427673 h 780098"/>
                  <a:gd name="connsiteX3" fmla="*/ 429578 w 609600"/>
                  <a:gd name="connsiteY3" fmla="*/ 418148 h 780098"/>
                  <a:gd name="connsiteX4" fmla="*/ 429578 w 609600"/>
                  <a:gd name="connsiteY4" fmla="*/ 403860 h 780098"/>
                  <a:gd name="connsiteX5" fmla="*/ 420053 w 609600"/>
                  <a:gd name="connsiteY5" fmla="*/ 394335 h 780098"/>
                  <a:gd name="connsiteX6" fmla="*/ 418148 w 609600"/>
                  <a:gd name="connsiteY6" fmla="*/ 394335 h 780098"/>
                  <a:gd name="connsiteX7" fmla="*/ 400050 w 609600"/>
                  <a:gd name="connsiteY7" fmla="*/ 398145 h 780098"/>
                  <a:gd name="connsiteX8" fmla="*/ 400050 w 609600"/>
                  <a:gd name="connsiteY8" fmla="*/ 376238 h 780098"/>
                  <a:gd name="connsiteX9" fmla="*/ 452438 w 609600"/>
                  <a:gd name="connsiteY9" fmla="*/ 293370 h 780098"/>
                  <a:gd name="connsiteX10" fmla="*/ 475298 w 609600"/>
                  <a:gd name="connsiteY10" fmla="*/ 286703 h 780098"/>
                  <a:gd name="connsiteX11" fmla="*/ 532448 w 609600"/>
                  <a:gd name="connsiteY11" fmla="*/ 231458 h 780098"/>
                  <a:gd name="connsiteX12" fmla="*/ 493395 w 609600"/>
                  <a:gd name="connsiteY12" fmla="*/ 183833 h 780098"/>
                  <a:gd name="connsiteX13" fmla="*/ 456248 w 609600"/>
                  <a:gd name="connsiteY13" fmla="*/ 165735 h 780098"/>
                  <a:gd name="connsiteX14" fmla="*/ 376238 w 609600"/>
                  <a:gd name="connsiteY14" fmla="*/ 38100 h 780098"/>
                  <a:gd name="connsiteX15" fmla="*/ 361950 w 609600"/>
                  <a:gd name="connsiteY15" fmla="*/ 120968 h 780098"/>
                  <a:gd name="connsiteX16" fmla="*/ 352425 w 609600"/>
                  <a:gd name="connsiteY16" fmla="*/ 128588 h 780098"/>
                  <a:gd name="connsiteX17" fmla="*/ 350520 w 609600"/>
                  <a:gd name="connsiteY17" fmla="*/ 128588 h 780098"/>
                  <a:gd name="connsiteX18" fmla="*/ 342900 w 609600"/>
                  <a:gd name="connsiteY18" fmla="*/ 117157 h 780098"/>
                  <a:gd name="connsiteX19" fmla="*/ 342900 w 609600"/>
                  <a:gd name="connsiteY19" fmla="*/ 117157 h 780098"/>
                  <a:gd name="connsiteX20" fmla="*/ 360998 w 609600"/>
                  <a:gd name="connsiteY20" fmla="*/ 21908 h 780098"/>
                  <a:gd name="connsiteX21" fmla="*/ 333375 w 609600"/>
                  <a:gd name="connsiteY21" fmla="*/ 0 h 780098"/>
                  <a:gd name="connsiteX22" fmla="*/ 276225 w 609600"/>
                  <a:gd name="connsiteY22" fmla="*/ 0 h 780098"/>
                  <a:gd name="connsiteX23" fmla="*/ 248602 w 609600"/>
                  <a:gd name="connsiteY23" fmla="*/ 21908 h 780098"/>
                  <a:gd name="connsiteX24" fmla="*/ 266700 w 609600"/>
                  <a:gd name="connsiteY24" fmla="*/ 117157 h 780098"/>
                  <a:gd name="connsiteX25" fmla="*/ 259080 w 609600"/>
                  <a:gd name="connsiteY25" fmla="*/ 128588 h 780098"/>
                  <a:gd name="connsiteX26" fmla="*/ 257175 w 609600"/>
                  <a:gd name="connsiteY26" fmla="*/ 128588 h 780098"/>
                  <a:gd name="connsiteX27" fmla="*/ 247650 w 609600"/>
                  <a:gd name="connsiteY27" fmla="*/ 120968 h 780098"/>
                  <a:gd name="connsiteX28" fmla="*/ 232410 w 609600"/>
                  <a:gd name="connsiteY28" fmla="*/ 38100 h 780098"/>
                  <a:gd name="connsiteX29" fmla="*/ 152400 w 609600"/>
                  <a:gd name="connsiteY29" fmla="*/ 165735 h 780098"/>
                  <a:gd name="connsiteX30" fmla="*/ 115253 w 609600"/>
                  <a:gd name="connsiteY30" fmla="*/ 183833 h 780098"/>
                  <a:gd name="connsiteX31" fmla="*/ 76200 w 609600"/>
                  <a:gd name="connsiteY31" fmla="*/ 231458 h 780098"/>
                  <a:gd name="connsiteX32" fmla="*/ 122873 w 609600"/>
                  <a:gd name="connsiteY32" fmla="*/ 286703 h 780098"/>
                  <a:gd name="connsiteX33" fmla="*/ 157163 w 609600"/>
                  <a:gd name="connsiteY33" fmla="*/ 294323 h 780098"/>
                  <a:gd name="connsiteX34" fmla="*/ 209550 w 609600"/>
                  <a:gd name="connsiteY34" fmla="*/ 376238 h 780098"/>
                  <a:gd name="connsiteX35" fmla="*/ 209550 w 609600"/>
                  <a:gd name="connsiteY35" fmla="*/ 398145 h 780098"/>
                  <a:gd name="connsiteX36" fmla="*/ 193358 w 609600"/>
                  <a:gd name="connsiteY36" fmla="*/ 394335 h 780098"/>
                  <a:gd name="connsiteX37" fmla="*/ 181927 w 609600"/>
                  <a:gd name="connsiteY37" fmla="*/ 401003 h 780098"/>
                  <a:gd name="connsiteX38" fmla="*/ 181927 w 609600"/>
                  <a:gd name="connsiteY38" fmla="*/ 402908 h 780098"/>
                  <a:gd name="connsiteX39" fmla="*/ 181927 w 609600"/>
                  <a:gd name="connsiteY39" fmla="*/ 417195 h 780098"/>
                  <a:gd name="connsiteX40" fmla="*/ 157163 w 609600"/>
                  <a:gd name="connsiteY40" fmla="*/ 426720 h 780098"/>
                  <a:gd name="connsiteX41" fmla="*/ 36195 w 609600"/>
                  <a:gd name="connsiteY41" fmla="*/ 489585 h 780098"/>
                  <a:gd name="connsiteX42" fmla="*/ 0 w 609600"/>
                  <a:gd name="connsiteY42" fmla="*/ 561975 h 780098"/>
                  <a:gd name="connsiteX43" fmla="*/ 0 w 609600"/>
                  <a:gd name="connsiteY43" fmla="*/ 729615 h 780098"/>
                  <a:gd name="connsiteX44" fmla="*/ 8572 w 609600"/>
                  <a:gd name="connsiteY44" fmla="*/ 735330 h 780098"/>
                  <a:gd name="connsiteX45" fmla="*/ 228600 w 609600"/>
                  <a:gd name="connsiteY45" fmla="*/ 780098 h 780098"/>
                  <a:gd name="connsiteX46" fmla="*/ 228600 w 609600"/>
                  <a:gd name="connsiteY46" fmla="*/ 488633 h 780098"/>
                  <a:gd name="connsiteX47" fmla="*/ 247650 w 609600"/>
                  <a:gd name="connsiteY47" fmla="*/ 493395 h 780098"/>
                  <a:gd name="connsiteX48" fmla="*/ 361950 w 609600"/>
                  <a:gd name="connsiteY48" fmla="*/ 493395 h 780098"/>
                  <a:gd name="connsiteX49" fmla="*/ 381000 w 609600"/>
                  <a:gd name="connsiteY49" fmla="*/ 488633 h 780098"/>
                  <a:gd name="connsiteX50" fmla="*/ 601980 w 609600"/>
                  <a:gd name="connsiteY50" fmla="*/ 734378 h 780098"/>
                  <a:gd name="connsiteX51" fmla="*/ 609600 w 609600"/>
                  <a:gd name="connsiteY51" fmla="*/ 728663 h 780098"/>
                  <a:gd name="connsiteX52" fmla="*/ 609600 w 609600"/>
                  <a:gd name="connsiteY52" fmla="*/ 561975 h 780098"/>
                  <a:gd name="connsiteX53" fmla="*/ 114300 w 609600"/>
                  <a:gd name="connsiteY53" fmla="*/ 657225 h 780098"/>
                  <a:gd name="connsiteX54" fmla="*/ 28575 w 609600"/>
                  <a:gd name="connsiteY54" fmla="*/ 657225 h 780098"/>
                  <a:gd name="connsiteX55" fmla="*/ 28575 w 609600"/>
                  <a:gd name="connsiteY55" fmla="*/ 628650 h 780098"/>
                  <a:gd name="connsiteX56" fmla="*/ 114300 w 609600"/>
                  <a:gd name="connsiteY56" fmla="*/ 628650 h 780098"/>
                  <a:gd name="connsiteX57" fmla="*/ 114300 w 609600"/>
                  <a:gd name="connsiteY57" fmla="*/ 657225 h 780098"/>
                  <a:gd name="connsiteX58" fmla="*/ 190500 w 609600"/>
                  <a:gd name="connsiteY58" fmla="*/ 257175 h 780098"/>
                  <a:gd name="connsiteX59" fmla="*/ 190500 w 609600"/>
                  <a:gd name="connsiteY59" fmla="*/ 194310 h 780098"/>
                  <a:gd name="connsiteX60" fmla="*/ 303848 w 609600"/>
                  <a:gd name="connsiteY60" fmla="*/ 176213 h 780098"/>
                  <a:gd name="connsiteX61" fmla="*/ 419100 w 609600"/>
                  <a:gd name="connsiteY61" fmla="*/ 194310 h 780098"/>
                  <a:gd name="connsiteX62" fmla="*/ 419100 w 609600"/>
                  <a:gd name="connsiteY62" fmla="*/ 257175 h 780098"/>
                  <a:gd name="connsiteX63" fmla="*/ 304800 w 609600"/>
                  <a:gd name="connsiteY63" fmla="*/ 371475 h 780098"/>
                  <a:gd name="connsiteX64" fmla="*/ 190500 w 609600"/>
                  <a:gd name="connsiteY64" fmla="*/ 257175 h 780098"/>
                  <a:gd name="connsiteX65" fmla="*/ 190500 w 609600"/>
                  <a:gd name="connsiteY65" fmla="*/ 257175 h 780098"/>
                  <a:gd name="connsiteX66" fmla="*/ 321945 w 609600"/>
                  <a:gd name="connsiteY66" fmla="*/ 417195 h 780098"/>
                  <a:gd name="connsiteX67" fmla="*/ 314325 w 609600"/>
                  <a:gd name="connsiteY67" fmla="*/ 426720 h 780098"/>
                  <a:gd name="connsiteX68" fmla="*/ 314325 w 609600"/>
                  <a:gd name="connsiteY68" fmla="*/ 466725 h 780098"/>
                  <a:gd name="connsiteX69" fmla="*/ 304800 w 609600"/>
                  <a:gd name="connsiteY69" fmla="*/ 467678 h 780098"/>
                  <a:gd name="connsiteX70" fmla="*/ 295275 w 609600"/>
                  <a:gd name="connsiteY70" fmla="*/ 466725 h 780098"/>
                  <a:gd name="connsiteX71" fmla="*/ 295275 w 609600"/>
                  <a:gd name="connsiteY71" fmla="*/ 426720 h 780098"/>
                  <a:gd name="connsiteX72" fmla="*/ 287655 w 609600"/>
                  <a:gd name="connsiteY72" fmla="*/ 417195 h 780098"/>
                  <a:gd name="connsiteX73" fmla="*/ 246698 w 609600"/>
                  <a:gd name="connsiteY73" fmla="*/ 406718 h 780098"/>
                  <a:gd name="connsiteX74" fmla="*/ 247650 w 609600"/>
                  <a:gd name="connsiteY74" fmla="*/ 399098 h 780098"/>
                  <a:gd name="connsiteX75" fmla="*/ 247650 w 609600"/>
                  <a:gd name="connsiteY75" fmla="*/ 398145 h 780098"/>
                  <a:gd name="connsiteX76" fmla="*/ 361950 w 609600"/>
                  <a:gd name="connsiteY76" fmla="*/ 398145 h 780098"/>
                  <a:gd name="connsiteX77" fmla="*/ 361950 w 609600"/>
                  <a:gd name="connsiteY77" fmla="*/ 399098 h 780098"/>
                  <a:gd name="connsiteX78" fmla="*/ 362903 w 609600"/>
                  <a:gd name="connsiteY78" fmla="*/ 406718 h 780098"/>
                  <a:gd name="connsiteX79" fmla="*/ 321945 w 609600"/>
                  <a:gd name="connsiteY79" fmla="*/ 417195 h 780098"/>
                  <a:gd name="connsiteX80" fmla="*/ 493395 w 609600"/>
                  <a:gd name="connsiteY80" fmla="*/ 544830 h 780098"/>
                  <a:gd name="connsiteX81" fmla="*/ 457200 w 609600"/>
                  <a:gd name="connsiteY81" fmla="*/ 586740 h 780098"/>
                  <a:gd name="connsiteX82" fmla="*/ 421005 w 609600"/>
                  <a:gd name="connsiteY82" fmla="*/ 544830 h 780098"/>
                  <a:gd name="connsiteX83" fmla="*/ 424815 w 609600"/>
                  <a:gd name="connsiteY83" fmla="*/ 521970 h 780098"/>
                  <a:gd name="connsiteX84" fmla="*/ 420053 w 609600"/>
                  <a:gd name="connsiteY84" fmla="*/ 510540 h 780098"/>
                  <a:gd name="connsiteX85" fmla="*/ 432435 w 609600"/>
                  <a:gd name="connsiteY85" fmla="*/ 498158 h 780098"/>
                  <a:gd name="connsiteX86" fmla="*/ 458153 w 609600"/>
                  <a:gd name="connsiteY86" fmla="*/ 498158 h 780098"/>
                  <a:gd name="connsiteX87" fmla="*/ 483870 w 609600"/>
                  <a:gd name="connsiteY87" fmla="*/ 498158 h 780098"/>
                  <a:gd name="connsiteX88" fmla="*/ 496253 w 609600"/>
                  <a:gd name="connsiteY88" fmla="*/ 510540 h 780098"/>
                  <a:gd name="connsiteX89" fmla="*/ 491490 w 609600"/>
                  <a:gd name="connsiteY89" fmla="*/ 521970 h 780098"/>
                  <a:gd name="connsiteX90" fmla="*/ 493395 w 609600"/>
                  <a:gd name="connsiteY90" fmla="*/ 544830 h 780098"/>
                  <a:gd name="connsiteX91" fmla="*/ 581025 w 609600"/>
                  <a:gd name="connsiteY91" fmla="*/ 657225 h 780098"/>
                  <a:gd name="connsiteX92" fmla="*/ 495300 w 609600"/>
                  <a:gd name="connsiteY92" fmla="*/ 657225 h 780098"/>
                  <a:gd name="connsiteX93" fmla="*/ 495300 w 609600"/>
                  <a:gd name="connsiteY93" fmla="*/ 628650 h 780098"/>
                  <a:gd name="connsiteX94" fmla="*/ 581025 w 609600"/>
                  <a:gd name="connsiteY94" fmla="*/ 628650 h 780098"/>
                  <a:gd name="connsiteX95" fmla="*/ 581025 w 609600"/>
                  <a:gd name="connsiteY95" fmla="*/ 657225 h 780098"/>
                  <a:gd name="connsiteX0" fmla="*/ 609600 w 609600"/>
                  <a:gd name="connsiteY0" fmla="*/ 561975 h 735330"/>
                  <a:gd name="connsiteX1" fmla="*/ 574358 w 609600"/>
                  <a:gd name="connsiteY1" fmla="*/ 490538 h 735330"/>
                  <a:gd name="connsiteX2" fmla="*/ 453390 w 609600"/>
                  <a:gd name="connsiteY2" fmla="*/ 427673 h 735330"/>
                  <a:gd name="connsiteX3" fmla="*/ 429578 w 609600"/>
                  <a:gd name="connsiteY3" fmla="*/ 418148 h 735330"/>
                  <a:gd name="connsiteX4" fmla="*/ 429578 w 609600"/>
                  <a:gd name="connsiteY4" fmla="*/ 403860 h 735330"/>
                  <a:gd name="connsiteX5" fmla="*/ 420053 w 609600"/>
                  <a:gd name="connsiteY5" fmla="*/ 394335 h 735330"/>
                  <a:gd name="connsiteX6" fmla="*/ 418148 w 609600"/>
                  <a:gd name="connsiteY6" fmla="*/ 394335 h 735330"/>
                  <a:gd name="connsiteX7" fmla="*/ 400050 w 609600"/>
                  <a:gd name="connsiteY7" fmla="*/ 398145 h 735330"/>
                  <a:gd name="connsiteX8" fmla="*/ 400050 w 609600"/>
                  <a:gd name="connsiteY8" fmla="*/ 376238 h 735330"/>
                  <a:gd name="connsiteX9" fmla="*/ 452438 w 609600"/>
                  <a:gd name="connsiteY9" fmla="*/ 293370 h 735330"/>
                  <a:gd name="connsiteX10" fmla="*/ 475298 w 609600"/>
                  <a:gd name="connsiteY10" fmla="*/ 286703 h 735330"/>
                  <a:gd name="connsiteX11" fmla="*/ 532448 w 609600"/>
                  <a:gd name="connsiteY11" fmla="*/ 231458 h 735330"/>
                  <a:gd name="connsiteX12" fmla="*/ 493395 w 609600"/>
                  <a:gd name="connsiteY12" fmla="*/ 183833 h 735330"/>
                  <a:gd name="connsiteX13" fmla="*/ 456248 w 609600"/>
                  <a:gd name="connsiteY13" fmla="*/ 165735 h 735330"/>
                  <a:gd name="connsiteX14" fmla="*/ 376238 w 609600"/>
                  <a:gd name="connsiteY14" fmla="*/ 38100 h 735330"/>
                  <a:gd name="connsiteX15" fmla="*/ 361950 w 609600"/>
                  <a:gd name="connsiteY15" fmla="*/ 120968 h 735330"/>
                  <a:gd name="connsiteX16" fmla="*/ 352425 w 609600"/>
                  <a:gd name="connsiteY16" fmla="*/ 128588 h 735330"/>
                  <a:gd name="connsiteX17" fmla="*/ 350520 w 609600"/>
                  <a:gd name="connsiteY17" fmla="*/ 128588 h 735330"/>
                  <a:gd name="connsiteX18" fmla="*/ 342900 w 609600"/>
                  <a:gd name="connsiteY18" fmla="*/ 117157 h 735330"/>
                  <a:gd name="connsiteX19" fmla="*/ 342900 w 609600"/>
                  <a:gd name="connsiteY19" fmla="*/ 117157 h 735330"/>
                  <a:gd name="connsiteX20" fmla="*/ 360998 w 609600"/>
                  <a:gd name="connsiteY20" fmla="*/ 21908 h 735330"/>
                  <a:gd name="connsiteX21" fmla="*/ 333375 w 609600"/>
                  <a:gd name="connsiteY21" fmla="*/ 0 h 735330"/>
                  <a:gd name="connsiteX22" fmla="*/ 276225 w 609600"/>
                  <a:gd name="connsiteY22" fmla="*/ 0 h 735330"/>
                  <a:gd name="connsiteX23" fmla="*/ 248602 w 609600"/>
                  <a:gd name="connsiteY23" fmla="*/ 21908 h 735330"/>
                  <a:gd name="connsiteX24" fmla="*/ 266700 w 609600"/>
                  <a:gd name="connsiteY24" fmla="*/ 117157 h 735330"/>
                  <a:gd name="connsiteX25" fmla="*/ 259080 w 609600"/>
                  <a:gd name="connsiteY25" fmla="*/ 128588 h 735330"/>
                  <a:gd name="connsiteX26" fmla="*/ 257175 w 609600"/>
                  <a:gd name="connsiteY26" fmla="*/ 128588 h 735330"/>
                  <a:gd name="connsiteX27" fmla="*/ 247650 w 609600"/>
                  <a:gd name="connsiteY27" fmla="*/ 120968 h 735330"/>
                  <a:gd name="connsiteX28" fmla="*/ 232410 w 609600"/>
                  <a:gd name="connsiteY28" fmla="*/ 38100 h 735330"/>
                  <a:gd name="connsiteX29" fmla="*/ 152400 w 609600"/>
                  <a:gd name="connsiteY29" fmla="*/ 165735 h 735330"/>
                  <a:gd name="connsiteX30" fmla="*/ 115253 w 609600"/>
                  <a:gd name="connsiteY30" fmla="*/ 183833 h 735330"/>
                  <a:gd name="connsiteX31" fmla="*/ 76200 w 609600"/>
                  <a:gd name="connsiteY31" fmla="*/ 231458 h 735330"/>
                  <a:gd name="connsiteX32" fmla="*/ 122873 w 609600"/>
                  <a:gd name="connsiteY32" fmla="*/ 286703 h 735330"/>
                  <a:gd name="connsiteX33" fmla="*/ 157163 w 609600"/>
                  <a:gd name="connsiteY33" fmla="*/ 294323 h 735330"/>
                  <a:gd name="connsiteX34" fmla="*/ 209550 w 609600"/>
                  <a:gd name="connsiteY34" fmla="*/ 376238 h 735330"/>
                  <a:gd name="connsiteX35" fmla="*/ 209550 w 609600"/>
                  <a:gd name="connsiteY35" fmla="*/ 398145 h 735330"/>
                  <a:gd name="connsiteX36" fmla="*/ 193358 w 609600"/>
                  <a:gd name="connsiteY36" fmla="*/ 394335 h 735330"/>
                  <a:gd name="connsiteX37" fmla="*/ 181927 w 609600"/>
                  <a:gd name="connsiteY37" fmla="*/ 401003 h 735330"/>
                  <a:gd name="connsiteX38" fmla="*/ 181927 w 609600"/>
                  <a:gd name="connsiteY38" fmla="*/ 402908 h 735330"/>
                  <a:gd name="connsiteX39" fmla="*/ 181927 w 609600"/>
                  <a:gd name="connsiteY39" fmla="*/ 417195 h 735330"/>
                  <a:gd name="connsiteX40" fmla="*/ 157163 w 609600"/>
                  <a:gd name="connsiteY40" fmla="*/ 426720 h 735330"/>
                  <a:gd name="connsiteX41" fmla="*/ 36195 w 609600"/>
                  <a:gd name="connsiteY41" fmla="*/ 489585 h 735330"/>
                  <a:gd name="connsiteX42" fmla="*/ 0 w 609600"/>
                  <a:gd name="connsiteY42" fmla="*/ 561975 h 735330"/>
                  <a:gd name="connsiteX43" fmla="*/ 0 w 609600"/>
                  <a:gd name="connsiteY43" fmla="*/ 729615 h 735330"/>
                  <a:gd name="connsiteX44" fmla="*/ 8572 w 609600"/>
                  <a:gd name="connsiteY44" fmla="*/ 735330 h 735330"/>
                  <a:gd name="connsiteX45" fmla="*/ 228600 w 609600"/>
                  <a:gd name="connsiteY45" fmla="*/ 488633 h 735330"/>
                  <a:gd name="connsiteX46" fmla="*/ 247650 w 609600"/>
                  <a:gd name="connsiteY46" fmla="*/ 493395 h 735330"/>
                  <a:gd name="connsiteX47" fmla="*/ 361950 w 609600"/>
                  <a:gd name="connsiteY47" fmla="*/ 493395 h 735330"/>
                  <a:gd name="connsiteX48" fmla="*/ 381000 w 609600"/>
                  <a:gd name="connsiteY48" fmla="*/ 488633 h 735330"/>
                  <a:gd name="connsiteX49" fmla="*/ 601980 w 609600"/>
                  <a:gd name="connsiteY49" fmla="*/ 734378 h 735330"/>
                  <a:gd name="connsiteX50" fmla="*/ 609600 w 609600"/>
                  <a:gd name="connsiteY50" fmla="*/ 728663 h 735330"/>
                  <a:gd name="connsiteX51" fmla="*/ 609600 w 609600"/>
                  <a:gd name="connsiteY51" fmla="*/ 561975 h 735330"/>
                  <a:gd name="connsiteX52" fmla="*/ 114300 w 609600"/>
                  <a:gd name="connsiteY52" fmla="*/ 657225 h 735330"/>
                  <a:gd name="connsiteX53" fmla="*/ 28575 w 609600"/>
                  <a:gd name="connsiteY53" fmla="*/ 657225 h 735330"/>
                  <a:gd name="connsiteX54" fmla="*/ 28575 w 609600"/>
                  <a:gd name="connsiteY54" fmla="*/ 628650 h 735330"/>
                  <a:gd name="connsiteX55" fmla="*/ 114300 w 609600"/>
                  <a:gd name="connsiteY55" fmla="*/ 628650 h 735330"/>
                  <a:gd name="connsiteX56" fmla="*/ 114300 w 609600"/>
                  <a:gd name="connsiteY56" fmla="*/ 657225 h 735330"/>
                  <a:gd name="connsiteX57" fmla="*/ 190500 w 609600"/>
                  <a:gd name="connsiteY57" fmla="*/ 257175 h 735330"/>
                  <a:gd name="connsiteX58" fmla="*/ 190500 w 609600"/>
                  <a:gd name="connsiteY58" fmla="*/ 194310 h 735330"/>
                  <a:gd name="connsiteX59" fmla="*/ 303848 w 609600"/>
                  <a:gd name="connsiteY59" fmla="*/ 176213 h 735330"/>
                  <a:gd name="connsiteX60" fmla="*/ 419100 w 609600"/>
                  <a:gd name="connsiteY60" fmla="*/ 194310 h 735330"/>
                  <a:gd name="connsiteX61" fmla="*/ 419100 w 609600"/>
                  <a:gd name="connsiteY61" fmla="*/ 257175 h 735330"/>
                  <a:gd name="connsiteX62" fmla="*/ 304800 w 609600"/>
                  <a:gd name="connsiteY62" fmla="*/ 371475 h 735330"/>
                  <a:gd name="connsiteX63" fmla="*/ 190500 w 609600"/>
                  <a:gd name="connsiteY63" fmla="*/ 257175 h 735330"/>
                  <a:gd name="connsiteX64" fmla="*/ 190500 w 609600"/>
                  <a:gd name="connsiteY64" fmla="*/ 257175 h 735330"/>
                  <a:gd name="connsiteX65" fmla="*/ 321945 w 609600"/>
                  <a:gd name="connsiteY65" fmla="*/ 417195 h 735330"/>
                  <a:gd name="connsiteX66" fmla="*/ 314325 w 609600"/>
                  <a:gd name="connsiteY66" fmla="*/ 426720 h 735330"/>
                  <a:gd name="connsiteX67" fmla="*/ 314325 w 609600"/>
                  <a:gd name="connsiteY67" fmla="*/ 466725 h 735330"/>
                  <a:gd name="connsiteX68" fmla="*/ 304800 w 609600"/>
                  <a:gd name="connsiteY68" fmla="*/ 467678 h 735330"/>
                  <a:gd name="connsiteX69" fmla="*/ 295275 w 609600"/>
                  <a:gd name="connsiteY69" fmla="*/ 466725 h 735330"/>
                  <a:gd name="connsiteX70" fmla="*/ 295275 w 609600"/>
                  <a:gd name="connsiteY70" fmla="*/ 426720 h 735330"/>
                  <a:gd name="connsiteX71" fmla="*/ 287655 w 609600"/>
                  <a:gd name="connsiteY71" fmla="*/ 417195 h 735330"/>
                  <a:gd name="connsiteX72" fmla="*/ 246698 w 609600"/>
                  <a:gd name="connsiteY72" fmla="*/ 406718 h 735330"/>
                  <a:gd name="connsiteX73" fmla="*/ 247650 w 609600"/>
                  <a:gd name="connsiteY73" fmla="*/ 399098 h 735330"/>
                  <a:gd name="connsiteX74" fmla="*/ 247650 w 609600"/>
                  <a:gd name="connsiteY74" fmla="*/ 398145 h 735330"/>
                  <a:gd name="connsiteX75" fmla="*/ 361950 w 609600"/>
                  <a:gd name="connsiteY75" fmla="*/ 398145 h 735330"/>
                  <a:gd name="connsiteX76" fmla="*/ 361950 w 609600"/>
                  <a:gd name="connsiteY76" fmla="*/ 399098 h 735330"/>
                  <a:gd name="connsiteX77" fmla="*/ 362903 w 609600"/>
                  <a:gd name="connsiteY77" fmla="*/ 406718 h 735330"/>
                  <a:gd name="connsiteX78" fmla="*/ 321945 w 609600"/>
                  <a:gd name="connsiteY78" fmla="*/ 417195 h 735330"/>
                  <a:gd name="connsiteX79" fmla="*/ 493395 w 609600"/>
                  <a:gd name="connsiteY79" fmla="*/ 544830 h 735330"/>
                  <a:gd name="connsiteX80" fmla="*/ 457200 w 609600"/>
                  <a:gd name="connsiteY80" fmla="*/ 586740 h 735330"/>
                  <a:gd name="connsiteX81" fmla="*/ 421005 w 609600"/>
                  <a:gd name="connsiteY81" fmla="*/ 544830 h 735330"/>
                  <a:gd name="connsiteX82" fmla="*/ 424815 w 609600"/>
                  <a:gd name="connsiteY82" fmla="*/ 521970 h 735330"/>
                  <a:gd name="connsiteX83" fmla="*/ 420053 w 609600"/>
                  <a:gd name="connsiteY83" fmla="*/ 510540 h 735330"/>
                  <a:gd name="connsiteX84" fmla="*/ 432435 w 609600"/>
                  <a:gd name="connsiteY84" fmla="*/ 498158 h 735330"/>
                  <a:gd name="connsiteX85" fmla="*/ 458153 w 609600"/>
                  <a:gd name="connsiteY85" fmla="*/ 498158 h 735330"/>
                  <a:gd name="connsiteX86" fmla="*/ 483870 w 609600"/>
                  <a:gd name="connsiteY86" fmla="*/ 498158 h 735330"/>
                  <a:gd name="connsiteX87" fmla="*/ 496253 w 609600"/>
                  <a:gd name="connsiteY87" fmla="*/ 510540 h 735330"/>
                  <a:gd name="connsiteX88" fmla="*/ 491490 w 609600"/>
                  <a:gd name="connsiteY88" fmla="*/ 521970 h 735330"/>
                  <a:gd name="connsiteX89" fmla="*/ 493395 w 609600"/>
                  <a:gd name="connsiteY89" fmla="*/ 544830 h 735330"/>
                  <a:gd name="connsiteX90" fmla="*/ 581025 w 609600"/>
                  <a:gd name="connsiteY90" fmla="*/ 657225 h 735330"/>
                  <a:gd name="connsiteX91" fmla="*/ 495300 w 609600"/>
                  <a:gd name="connsiteY91" fmla="*/ 657225 h 735330"/>
                  <a:gd name="connsiteX92" fmla="*/ 495300 w 609600"/>
                  <a:gd name="connsiteY92" fmla="*/ 628650 h 735330"/>
                  <a:gd name="connsiteX93" fmla="*/ 581025 w 609600"/>
                  <a:gd name="connsiteY93" fmla="*/ 628650 h 735330"/>
                  <a:gd name="connsiteX94" fmla="*/ 581025 w 609600"/>
                  <a:gd name="connsiteY94" fmla="*/ 657225 h 735330"/>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36195 w 609600"/>
                  <a:gd name="connsiteY41" fmla="*/ 489585 h 734378"/>
                  <a:gd name="connsiteX42" fmla="*/ 0 w 609600"/>
                  <a:gd name="connsiteY42" fmla="*/ 561975 h 734378"/>
                  <a:gd name="connsiteX43" fmla="*/ 0 w 609600"/>
                  <a:gd name="connsiteY43" fmla="*/ 729615 h 734378"/>
                  <a:gd name="connsiteX44" fmla="*/ 228600 w 609600"/>
                  <a:gd name="connsiteY44" fmla="*/ 488633 h 734378"/>
                  <a:gd name="connsiteX45" fmla="*/ 247650 w 609600"/>
                  <a:gd name="connsiteY45" fmla="*/ 493395 h 734378"/>
                  <a:gd name="connsiteX46" fmla="*/ 361950 w 609600"/>
                  <a:gd name="connsiteY46" fmla="*/ 493395 h 734378"/>
                  <a:gd name="connsiteX47" fmla="*/ 381000 w 609600"/>
                  <a:gd name="connsiteY47" fmla="*/ 488633 h 734378"/>
                  <a:gd name="connsiteX48" fmla="*/ 601980 w 609600"/>
                  <a:gd name="connsiteY48" fmla="*/ 734378 h 734378"/>
                  <a:gd name="connsiteX49" fmla="*/ 609600 w 609600"/>
                  <a:gd name="connsiteY49" fmla="*/ 728663 h 734378"/>
                  <a:gd name="connsiteX50" fmla="*/ 609600 w 609600"/>
                  <a:gd name="connsiteY50" fmla="*/ 561975 h 734378"/>
                  <a:gd name="connsiteX51" fmla="*/ 114300 w 609600"/>
                  <a:gd name="connsiteY51" fmla="*/ 657225 h 734378"/>
                  <a:gd name="connsiteX52" fmla="*/ 28575 w 609600"/>
                  <a:gd name="connsiteY52" fmla="*/ 657225 h 734378"/>
                  <a:gd name="connsiteX53" fmla="*/ 28575 w 609600"/>
                  <a:gd name="connsiteY53" fmla="*/ 628650 h 734378"/>
                  <a:gd name="connsiteX54" fmla="*/ 114300 w 609600"/>
                  <a:gd name="connsiteY54" fmla="*/ 628650 h 734378"/>
                  <a:gd name="connsiteX55" fmla="*/ 114300 w 609600"/>
                  <a:gd name="connsiteY55" fmla="*/ 657225 h 734378"/>
                  <a:gd name="connsiteX56" fmla="*/ 190500 w 609600"/>
                  <a:gd name="connsiteY56" fmla="*/ 257175 h 734378"/>
                  <a:gd name="connsiteX57" fmla="*/ 190500 w 609600"/>
                  <a:gd name="connsiteY57" fmla="*/ 194310 h 734378"/>
                  <a:gd name="connsiteX58" fmla="*/ 303848 w 609600"/>
                  <a:gd name="connsiteY58" fmla="*/ 176213 h 734378"/>
                  <a:gd name="connsiteX59" fmla="*/ 419100 w 609600"/>
                  <a:gd name="connsiteY59" fmla="*/ 194310 h 734378"/>
                  <a:gd name="connsiteX60" fmla="*/ 419100 w 609600"/>
                  <a:gd name="connsiteY60" fmla="*/ 257175 h 734378"/>
                  <a:gd name="connsiteX61" fmla="*/ 304800 w 609600"/>
                  <a:gd name="connsiteY61" fmla="*/ 371475 h 734378"/>
                  <a:gd name="connsiteX62" fmla="*/ 190500 w 609600"/>
                  <a:gd name="connsiteY62" fmla="*/ 257175 h 734378"/>
                  <a:gd name="connsiteX63" fmla="*/ 190500 w 609600"/>
                  <a:gd name="connsiteY63" fmla="*/ 257175 h 734378"/>
                  <a:gd name="connsiteX64" fmla="*/ 321945 w 609600"/>
                  <a:gd name="connsiteY64" fmla="*/ 417195 h 734378"/>
                  <a:gd name="connsiteX65" fmla="*/ 314325 w 609600"/>
                  <a:gd name="connsiteY65" fmla="*/ 426720 h 734378"/>
                  <a:gd name="connsiteX66" fmla="*/ 314325 w 609600"/>
                  <a:gd name="connsiteY66" fmla="*/ 466725 h 734378"/>
                  <a:gd name="connsiteX67" fmla="*/ 304800 w 609600"/>
                  <a:gd name="connsiteY67" fmla="*/ 467678 h 734378"/>
                  <a:gd name="connsiteX68" fmla="*/ 295275 w 609600"/>
                  <a:gd name="connsiteY68" fmla="*/ 466725 h 734378"/>
                  <a:gd name="connsiteX69" fmla="*/ 295275 w 609600"/>
                  <a:gd name="connsiteY69" fmla="*/ 426720 h 734378"/>
                  <a:gd name="connsiteX70" fmla="*/ 287655 w 609600"/>
                  <a:gd name="connsiteY70" fmla="*/ 417195 h 734378"/>
                  <a:gd name="connsiteX71" fmla="*/ 246698 w 609600"/>
                  <a:gd name="connsiteY71" fmla="*/ 406718 h 734378"/>
                  <a:gd name="connsiteX72" fmla="*/ 247650 w 609600"/>
                  <a:gd name="connsiteY72" fmla="*/ 399098 h 734378"/>
                  <a:gd name="connsiteX73" fmla="*/ 247650 w 609600"/>
                  <a:gd name="connsiteY73" fmla="*/ 398145 h 734378"/>
                  <a:gd name="connsiteX74" fmla="*/ 361950 w 609600"/>
                  <a:gd name="connsiteY74" fmla="*/ 398145 h 734378"/>
                  <a:gd name="connsiteX75" fmla="*/ 361950 w 609600"/>
                  <a:gd name="connsiteY75" fmla="*/ 399098 h 734378"/>
                  <a:gd name="connsiteX76" fmla="*/ 362903 w 609600"/>
                  <a:gd name="connsiteY76" fmla="*/ 406718 h 734378"/>
                  <a:gd name="connsiteX77" fmla="*/ 321945 w 609600"/>
                  <a:gd name="connsiteY77" fmla="*/ 417195 h 734378"/>
                  <a:gd name="connsiteX78" fmla="*/ 493395 w 609600"/>
                  <a:gd name="connsiteY78" fmla="*/ 544830 h 734378"/>
                  <a:gd name="connsiteX79" fmla="*/ 457200 w 609600"/>
                  <a:gd name="connsiteY79" fmla="*/ 586740 h 734378"/>
                  <a:gd name="connsiteX80" fmla="*/ 421005 w 609600"/>
                  <a:gd name="connsiteY80" fmla="*/ 544830 h 734378"/>
                  <a:gd name="connsiteX81" fmla="*/ 424815 w 609600"/>
                  <a:gd name="connsiteY81" fmla="*/ 521970 h 734378"/>
                  <a:gd name="connsiteX82" fmla="*/ 420053 w 609600"/>
                  <a:gd name="connsiteY82" fmla="*/ 510540 h 734378"/>
                  <a:gd name="connsiteX83" fmla="*/ 432435 w 609600"/>
                  <a:gd name="connsiteY83" fmla="*/ 498158 h 734378"/>
                  <a:gd name="connsiteX84" fmla="*/ 458153 w 609600"/>
                  <a:gd name="connsiteY84" fmla="*/ 498158 h 734378"/>
                  <a:gd name="connsiteX85" fmla="*/ 483870 w 609600"/>
                  <a:gd name="connsiteY85" fmla="*/ 498158 h 734378"/>
                  <a:gd name="connsiteX86" fmla="*/ 496253 w 609600"/>
                  <a:gd name="connsiteY86" fmla="*/ 510540 h 734378"/>
                  <a:gd name="connsiteX87" fmla="*/ 491490 w 609600"/>
                  <a:gd name="connsiteY87" fmla="*/ 521970 h 734378"/>
                  <a:gd name="connsiteX88" fmla="*/ 493395 w 609600"/>
                  <a:gd name="connsiteY88" fmla="*/ 544830 h 734378"/>
                  <a:gd name="connsiteX89" fmla="*/ 581025 w 609600"/>
                  <a:gd name="connsiteY89" fmla="*/ 657225 h 734378"/>
                  <a:gd name="connsiteX90" fmla="*/ 495300 w 609600"/>
                  <a:gd name="connsiteY90" fmla="*/ 657225 h 734378"/>
                  <a:gd name="connsiteX91" fmla="*/ 495300 w 609600"/>
                  <a:gd name="connsiteY91" fmla="*/ 628650 h 734378"/>
                  <a:gd name="connsiteX92" fmla="*/ 581025 w 609600"/>
                  <a:gd name="connsiteY92" fmla="*/ 628650 h 734378"/>
                  <a:gd name="connsiteX93" fmla="*/ 581025 w 609600"/>
                  <a:gd name="connsiteY93"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0 w 609600"/>
                  <a:gd name="connsiteY42" fmla="*/ 729615 h 734378"/>
                  <a:gd name="connsiteX43" fmla="*/ 228600 w 609600"/>
                  <a:gd name="connsiteY43" fmla="*/ 488633 h 734378"/>
                  <a:gd name="connsiteX44" fmla="*/ 247650 w 609600"/>
                  <a:gd name="connsiteY44" fmla="*/ 493395 h 734378"/>
                  <a:gd name="connsiteX45" fmla="*/ 361950 w 609600"/>
                  <a:gd name="connsiteY45" fmla="*/ 493395 h 734378"/>
                  <a:gd name="connsiteX46" fmla="*/ 381000 w 609600"/>
                  <a:gd name="connsiteY46" fmla="*/ 488633 h 734378"/>
                  <a:gd name="connsiteX47" fmla="*/ 601980 w 609600"/>
                  <a:gd name="connsiteY47" fmla="*/ 734378 h 734378"/>
                  <a:gd name="connsiteX48" fmla="*/ 609600 w 609600"/>
                  <a:gd name="connsiteY48" fmla="*/ 728663 h 734378"/>
                  <a:gd name="connsiteX49" fmla="*/ 609600 w 609600"/>
                  <a:gd name="connsiteY49" fmla="*/ 561975 h 734378"/>
                  <a:gd name="connsiteX50" fmla="*/ 114300 w 609600"/>
                  <a:gd name="connsiteY50" fmla="*/ 657225 h 734378"/>
                  <a:gd name="connsiteX51" fmla="*/ 28575 w 609600"/>
                  <a:gd name="connsiteY51" fmla="*/ 657225 h 734378"/>
                  <a:gd name="connsiteX52" fmla="*/ 28575 w 609600"/>
                  <a:gd name="connsiteY52" fmla="*/ 628650 h 734378"/>
                  <a:gd name="connsiteX53" fmla="*/ 114300 w 609600"/>
                  <a:gd name="connsiteY53" fmla="*/ 628650 h 734378"/>
                  <a:gd name="connsiteX54" fmla="*/ 114300 w 609600"/>
                  <a:gd name="connsiteY54" fmla="*/ 657225 h 734378"/>
                  <a:gd name="connsiteX55" fmla="*/ 190500 w 609600"/>
                  <a:gd name="connsiteY55" fmla="*/ 257175 h 734378"/>
                  <a:gd name="connsiteX56" fmla="*/ 190500 w 609600"/>
                  <a:gd name="connsiteY56" fmla="*/ 194310 h 734378"/>
                  <a:gd name="connsiteX57" fmla="*/ 303848 w 609600"/>
                  <a:gd name="connsiteY57" fmla="*/ 176213 h 734378"/>
                  <a:gd name="connsiteX58" fmla="*/ 419100 w 609600"/>
                  <a:gd name="connsiteY58" fmla="*/ 194310 h 734378"/>
                  <a:gd name="connsiteX59" fmla="*/ 419100 w 609600"/>
                  <a:gd name="connsiteY59" fmla="*/ 257175 h 734378"/>
                  <a:gd name="connsiteX60" fmla="*/ 304800 w 609600"/>
                  <a:gd name="connsiteY60" fmla="*/ 371475 h 734378"/>
                  <a:gd name="connsiteX61" fmla="*/ 190500 w 609600"/>
                  <a:gd name="connsiteY61" fmla="*/ 257175 h 734378"/>
                  <a:gd name="connsiteX62" fmla="*/ 190500 w 609600"/>
                  <a:gd name="connsiteY62" fmla="*/ 257175 h 734378"/>
                  <a:gd name="connsiteX63" fmla="*/ 321945 w 609600"/>
                  <a:gd name="connsiteY63" fmla="*/ 417195 h 734378"/>
                  <a:gd name="connsiteX64" fmla="*/ 314325 w 609600"/>
                  <a:gd name="connsiteY64" fmla="*/ 426720 h 734378"/>
                  <a:gd name="connsiteX65" fmla="*/ 314325 w 609600"/>
                  <a:gd name="connsiteY65" fmla="*/ 466725 h 734378"/>
                  <a:gd name="connsiteX66" fmla="*/ 304800 w 609600"/>
                  <a:gd name="connsiteY66" fmla="*/ 467678 h 734378"/>
                  <a:gd name="connsiteX67" fmla="*/ 295275 w 609600"/>
                  <a:gd name="connsiteY67" fmla="*/ 466725 h 734378"/>
                  <a:gd name="connsiteX68" fmla="*/ 295275 w 609600"/>
                  <a:gd name="connsiteY68" fmla="*/ 426720 h 734378"/>
                  <a:gd name="connsiteX69" fmla="*/ 287655 w 609600"/>
                  <a:gd name="connsiteY69" fmla="*/ 417195 h 734378"/>
                  <a:gd name="connsiteX70" fmla="*/ 246698 w 609600"/>
                  <a:gd name="connsiteY70" fmla="*/ 406718 h 734378"/>
                  <a:gd name="connsiteX71" fmla="*/ 247650 w 609600"/>
                  <a:gd name="connsiteY71" fmla="*/ 399098 h 734378"/>
                  <a:gd name="connsiteX72" fmla="*/ 247650 w 609600"/>
                  <a:gd name="connsiteY72" fmla="*/ 398145 h 734378"/>
                  <a:gd name="connsiteX73" fmla="*/ 361950 w 609600"/>
                  <a:gd name="connsiteY73" fmla="*/ 398145 h 734378"/>
                  <a:gd name="connsiteX74" fmla="*/ 361950 w 609600"/>
                  <a:gd name="connsiteY74" fmla="*/ 399098 h 734378"/>
                  <a:gd name="connsiteX75" fmla="*/ 362903 w 609600"/>
                  <a:gd name="connsiteY75" fmla="*/ 406718 h 734378"/>
                  <a:gd name="connsiteX76" fmla="*/ 321945 w 609600"/>
                  <a:gd name="connsiteY76" fmla="*/ 417195 h 734378"/>
                  <a:gd name="connsiteX77" fmla="*/ 493395 w 609600"/>
                  <a:gd name="connsiteY77" fmla="*/ 544830 h 734378"/>
                  <a:gd name="connsiteX78" fmla="*/ 457200 w 609600"/>
                  <a:gd name="connsiteY78" fmla="*/ 586740 h 734378"/>
                  <a:gd name="connsiteX79" fmla="*/ 421005 w 609600"/>
                  <a:gd name="connsiteY79" fmla="*/ 544830 h 734378"/>
                  <a:gd name="connsiteX80" fmla="*/ 424815 w 609600"/>
                  <a:gd name="connsiteY80" fmla="*/ 521970 h 734378"/>
                  <a:gd name="connsiteX81" fmla="*/ 420053 w 609600"/>
                  <a:gd name="connsiteY81" fmla="*/ 510540 h 734378"/>
                  <a:gd name="connsiteX82" fmla="*/ 432435 w 609600"/>
                  <a:gd name="connsiteY82" fmla="*/ 498158 h 734378"/>
                  <a:gd name="connsiteX83" fmla="*/ 458153 w 609600"/>
                  <a:gd name="connsiteY83" fmla="*/ 498158 h 734378"/>
                  <a:gd name="connsiteX84" fmla="*/ 483870 w 609600"/>
                  <a:gd name="connsiteY84" fmla="*/ 498158 h 734378"/>
                  <a:gd name="connsiteX85" fmla="*/ 496253 w 609600"/>
                  <a:gd name="connsiteY85" fmla="*/ 510540 h 734378"/>
                  <a:gd name="connsiteX86" fmla="*/ 491490 w 609600"/>
                  <a:gd name="connsiteY86" fmla="*/ 521970 h 734378"/>
                  <a:gd name="connsiteX87" fmla="*/ 493395 w 609600"/>
                  <a:gd name="connsiteY87" fmla="*/ 544830 h 734378"/>
                  <a:gd name="connsiteX88" fmla="*/ 581025 w 609600"/>
                  <a:gd name="connsiteY88" fmla="*/ 657225 h 734378"/>
                  <a:gd name="connsiteX89" fmla="*/ 495300 w 609600"/>
                  <a:gd name="connsiteY89" fmla="*/ 657225 h 734378"/>
                  <a:gd name="connsiteX90" fmla="*/ 495300 w 609600"/>
                  <a:gd name="connsiteY90" fmla="*/ 628650 h 734378"/>
                  <a:gd name="connsiteX91" fmla="*/ 581025 w 609600"/>
                  <a:gd name="connsiteY91" fmla="*/ 628650 h 734378"/>
                  <a:gd name="connsiteX92" fmla="*/ 581025 w 609600"/>
                  <a:gd name="connsiteY92" fmla="*/ 657225 h 734378"/>
                  <a:gd name="connsiteX0" fmla="*/ 609600 w 609600"/>
                  <a:gd name="connsiteY0" fmla="*/ 561975 h 734378"/>
                  <a:gd name="connsiteX1" fmla="*/ 574358 w 609600"/>
                  <a:gd name="connsiteY1" fmla="*/ 490538 h 734378"/>
                  <a:gd name="connsiteX2" fmla="*/ 453390 w 609600"/>
                  <a:gd name="connsiteY2" fmla="*/ 427673 h 734378"/>
                  <a:gd name="connsiteX3" fmla="*/ 429578 w 609600"/>
                  <a:gd name="connsiteY3" fmla="*/ 418148 h 734378"/>
                  <a:gd name="connsiteX4" fmla="*/ 429578 w 609600"/>
                  <a:gd name="connsiteY4" fmla="*/ 403860 h 734378"/>
                  <a:gd name="connsiteX5" fmla="*/ 420053 w 609600"/>
                  <a:gd name="connsiteY5" fmla="*/ 394335 h 734378"/>
                  <a:gd name="connsiteX6" fmla="*/ 418148 w 609600"/>
                  <a:gd name="connsiteY6" fmla="*/ 394335 h 734378"/>
                  <a:gd name="connsiteX7" fmla="*/ 400050 w 609600"/>
                  <a:gd name="connsiteY7" fmla="*/ 398145 h 734378"/>
                  <a:gd name="connsiteX8" fmla="*/ 400050 w 609600"/>
                  <a:gd name="connsiteY8" fmla="*/ 376238 h 734378"/>
                  <a:gd name="connsiteX9" fmla="*/ 452438 w 609600"/>
                  <a:gd name="connsiteY9" fmla="*/ 293370 h 734378"/>
                  <a:gd name="connsiteX10" fmla="*/ 475298 w 609600"/>
                  <a:gd name="connsiteY10" fmla="*/ 286703 h 734378"/>
                  <a:gd name="connsiteX11" fmla="*/ 532448 w 609600"/>
                  <a:gd name="connsiteY11" fmla="*/ 231458 h 734378"/>
                  <a:gd name="connsiteX12" fmla="*/ 493395 w 609600"/>
                  <a:gd name="connsiteY12" fmla="*/ 183833 h 734378"/>
                  <a:gd name="connsiteX13" fmla="*/ 456248 w 609600"/>
                  <a:gd name="connsiteY13" fmla="*/ 165735 h 734378"/>
                  <a:gd name="connsiteX14" fmla="*/ 376238 w 609600"/>
                  <a:gd name="connsiteY14" fmla="*/ 38100 h 734378"/>
                  <a:gd name="connsiteX15" fmla="*/ 361950 w 609600"/>
                  <a:gd name="connsiteY15" fmla="*/ 120968 h 734378"/>
                  <a:gd name="connsiteX16" fmla="*/ 352425 w 609600"/>
                  <a:gd name="connsiteY16" fmla="*/ 128588 h 734378"/>
                  <a:gd name="connsiteX17" fmla="*/ 350520 w 609600"/>
                  <a:gd name="connsiteY17" fmla="*/ 128588 h 734378"/>
                  <a:gd name="connsiteX18" fmla="*/ 342900 w 609600"/>
                  <a:gd name="connsiteY18" fmla="*/ 117157 h 734378"/>
                  <a:gd name="connsiteX19" fmla="*/ 342900 w 609600"/>
                  <a:gd name="connsiteY19" fmla="*/ 117157 h 734378"/>
                  <a:gd name="connsiteX20" fmla="*/ 360998 w 609600"/>
                  <a:gd name="connsiteY20" fmla="*/ 21908 h 734378"/>
                  <a:gd name="connsiteX21" fmla="*/ 333375 w 609600"/>
                  <a:gd name="connsiteY21" fmla="*/ 0 h 734378"/>
                  <a:gd name="connsiteX22" fmla="*/ 276225 w 609600"/>
                  <a:gd name="connsiteY22" fmla="*/ 0 h 734378"/>
                  <a:gd name="connsiteX23" fmla="*/ 248602 w 609600"/>
                  <a:gd name="connsiteY23" fmla="*/ 21908 h 734378"/>
                  <a:gd name="connsiteX24" fmla="*/ 266700 w 609600"/>
                  <a:gd name="connsiteY24" fmla="*/ 117157 h 734378"/>
                  <a:gd name="connsiteX25" fmla="*/ 259080 w 609600"/>
                  <a:gd name="connsiteY25" fmla="*/ 128588 h 734378"/>
                  <a:gd name="connsiteX26" fmla="*/ 257175 w 609600"/>
                  <a:gd name="connsiteY26" fmla="*/ 128588 h 734378"/>
                  <a:gd name="connsiteX27" fmla="*/ 247650 w 609600"/>
                  <a:gd name="connsiteY27" fmla="*/ 120968 h 734378"/>
                  <a:gd name="connsiteX28" fmla="*/ 232410 w 609600"/>
                  <a:gd name="connsiteY28" fmla="*/ 38100 h 734378"/>
                  <a:gd name="connsiteX29" fmla="*/ 152400 w 609600"/>
                  <a:gd name="connsiteY29" fmla="*/ 165735 h 734378"/>
                  <a:gd name="connsiteX30" fmla="*/ 115253 w 609600"/>
                  <a:gd name="connsiteY30" fmla="*/ 183833 h 734378"/>
                  <a:gd name="connsiteX31" fmla="*/ 76200 w 609600"/>
                  <a:gd name="connsiteY31" fmla="*/ 231458 h 734378"/>
                  <a:gd name="connsiteX32" fmla="*/ 122873 w 609600"/>
                  <a:gd name="connsiteY32" fmla="*/ 286703 h 734378"/>
                  <a:gd name="connsiteX33" fmla="*/ 157163 w 609600"/>
                  <a:gd name="connsiteY33" fmla="*/ 294323 h 734378"/>
                  <a:gd name="connsiteX34" fmla="*/ 209550 w 609600"/>
                  <a:gd name="connsiteY34" fmla="*/ 376238 h 734378"/>
                  <a:gd name="connsiteX35" fmla="*/ 209550 w 609600"/>
                  <a:gd name="connsiteY35" fmla="*/ 398145 h 734378"/>
                  <a:gd name="connsiteX36" fmla="*/ 193358 w 609600"/>
                  <a:gd name="connsiteY36" fmla="*/ 394335 h 734378"/>
                  <a:gd name="connsiteX37" fmla="*/ 181927 w 609600"/>
                  <a:gd name="connsiteY37" fmla="*/ 401003 h 734378"/>
                  <a:gd name="connsiteX38" fmla="*/ 181927 w 609600"/>
                  <a:gd name="connsiteY38" fmla="*/ 402908 h 734378"/>
                  <a:gd name="connsiteX39" fmla="*/ 181927 w 609600"/>
                  <a:gd name="connsiteY39" fmla="*/ 417195 h 734378"/>
                  <a:gd name="connsiteX40" fmla="*/ 157163 w 609600"/>
                  <a:gd name="connsiteY40" fmla="*/ 426720 h 734378"/>
                  <a:gd name="connsiteX41" fmla="*/ 0 w 609600"/>
                  <a:gd name="connsiteY41" fmla="*/ 561975 h 734378"/>
                  <a:gd name="connsiteX42" fmla="*/ 228600 w 609600"/>
                  <a:gd name="connsiteY42" fmla="*/ 488633 h 734378"/>
                  <a:gd name="connsiteX43" fmla="*/ 247650 w 609600"/>
                  <a:gd name="connsiteY43" fmla="*/ 493395 h 734378"/>
                  <a:gd name="connsiteX44" fmla="*/ 361950 w 609600"/>
                  <a:gd name="connsiteY44" fmla="*/ 493395 h 734378"/>
                  <a:gd name="connsiteX45" fmla="*/ 381000 w 609600"/>
                  <a:gd name="connsiteY45" fmla="*/ 488633 h 734378"/>
                  <a:gd name="connsiteX46" fmla="*/ 601980 w 609600"/>
                  <a:gd name="connsiteY46" fmla="*/ 734378 h 734378"/>
                  <a:gd name="connsiteX47" fmla="*/ 609600 w 609600"/>
                  <a:gd name="connsiteY47" fmla="*/ 728663 h 734378"/>
                  <a:gd name="connsiteX48" fmla="*/ 609600 w 609600"/>
                  <a:gd name="connsiteY48" fmla="*/ 561975 h 734378"/>
                  <a:gd name="connsiteX49" fmla="*/ 114300 w 609600"/>
                  <a:gd name="connsiteY49" fmla="*/ 657225 h 734378"/>
                  <a:gd name="connsiteX50" fmla="*/ 28575 w 609600"/>
                  <a:gd name="connsiteY50" fmla="*/ 657225 h 734378"/>
                  <a:gd name="connsiteX51" fmla="*/ 28575 w 609600"/>
                  <a:gd name="connsiteY51" fmla="*/ 628650 h 734378"/>
                  <a:gd name="connsiteX52" fmla="*/ 114300 w 609600"/>
                  <a:gd name="connsiteY52" fmla="*/ 628650 h 734378"/>
                  <a:gd name="connsiteX53" fmla="*/ 114300 w 609600"/>
                  <a:gd name="connsiteY53" fmla="*/ 657225 h 734378"/>
                  <a:gd name="connsiteX54" fmla="*/ 190500 w 609600"/>
                  <a:gd name="connsiteY54" fmla="*/ 257175 h 734378"/>
                  <a:gd name="connsiteX55" fmla="*/ 190500 w 609600"/>
                  <a:gd name="connsiteY55" fmla="*/ 194310 h 734378"/>
                  <a:gd name="connsiteX56" fmla="*/ 303848 w 609600"/>
                  <a:gd name="connsiteY56" fmla="*/ 176213 h 734378"/>
                  <a:gd name="connsiteX57" fmla="*/ 419100 w 609600"/>
                  <a:gd name="connsiteY57" fmla="*/ 194310 h 734378"/>
                  <a:gd name="connsiteX58" fmla="*/ 419100 w 609600"/>
                  <a:gd name="connsiteY58" fmla="*/ 257175 h 734378"/>
                  <a:gd name="connsiteX59" fmla="*/ 304800 w 609600"/>
                  <a:gd name="connsiteY59" fmla="*/ 371475 h 734378"/>
                  <a:gd name="connsiteX60" fmla="*/ 190500 w 609600"/>
                  <a:gd name="connsiteY60" fmla="*/ 257175 h 734378"/>
                  <a:gd name="connsiteX61" fmla="*/ 190500 w 609600"/>
                  <a:gd name="connsiteY61" fmla="*/ 257175 h 734378"/>
                  <a:gd name="connsiteX62" fmla="*/ 321945 w 609600"/>
                  <a:gd name="connsiteY62" fmla="*/ 417195 h 734378"/>
                  <a:gd name="connsiteX63" fmla="*/ 314325 w 609600"/>
                  <a:gd name="connsiteY63" fmla="*/ 426720 h 734378"/>
                  <a:gd name="connsiteX64" fmla="*/ 314325 w 609600"/>
                  <a:gd name="connsiteY64" fmla="*/ 466725 h 734378"/>
                  <a:gd name="connsiteX65" fmla="*/ 304800 w 609600"/>
                  <a:gd name="connsiteY65" fmla="*/ 467678 h 734378"/>
                  <a:gd name="connsiteX66" fmla="*/ 295275 w 609600"/>
                  <a:gd name="connsiteY66" fmla="*/ 466725 h 734378"/>
                  <a:gd name="connsiteX67" fmla="*/ 295275 w 609600"/>
                  <a:gd name="connsiteY67" fmla="*/ 426720 h 734378"/>
                  <a:gd name="connsiteX68" fmla="*/ 287655 w 609600"/>
                  <a:gd name="connsiteY68" fmla="*/ 417195 h 734378"/>
                  <a:gd name="connsiteX69" fmla="*/ 246698 w 609600"/>
                  <a:gd name="connsiteY69" fmla="*/ 406718 h 734378"/>
                  <a:gd name="connsiteX70" fmla="*/ 247650 w 609600"/>
                  <a:gd name="connsiteY70" fmla="*/ 399098 h 734378"/>
                  <a:gd name="connsiteX71" fmla="*/ 247650 w 609600"/>
                  <a:gd name="connsiteY71" fmla="*/ 398145 h 734378"/>
                  <a:gd name="connsiteX72" fmla="*/ 361950 w 609600"/>
                  <a:gd name="connsiteY72" fmla="*/ 398145 h 734378"/>
                  <a:gd name="connsiteX73" fmla="*/ 361950 w 609600"/>
                  <a:gd name="connsiteY73" fmla="*/ 399098 h 734378"/>
                  <a:gd name="connsiteX74" fmla="*/ 362903 w 609600"/>
                  <a:gd name="connsiteY74" fmla="*/ 406718 h 734378"/>
                  <a:gd name="connsiteX75" fmla="*/ 321945 w 609600"/>
                  <a:gd name="connsiteY75" fmla="*/ 417195 h 734378"/>
                  <a:gd name="connsiteX76" fmla="*/ 493395 w 609600"/>
                  <a:gd name="connsiteY76" fmla="*/ 544830 h 734378"/>
                  <a:gd name="connsiteX77" fmla="*/ 457200 w 609600"/>
                  <a:gd name="connsiteY77" fmla="*/ 586740 h 734378"/>
                  <a:gd name="connsiteX78" fmla="*/ 421005 w 609600"/>
                  <a:gd name="connsiteY78" fmla="*/ 544830 h 734378"/>
                  <a:gd name="connsiteX79" fmla="*/ 424815 w 609600"/>
                  <a:gd name="connsiteY79" fmla="*/ 521970 h 734378"/>
                  <a:gd name="connsiteX80" fmla="*/ 420053 w 609600"/>
                  <a:gd name="connsiteY80" fmla="*/ 510540 h 734378"/>
                  <a:gd name="connsiteX81" fmla="*/ 432435 w 609600"/>
                  <a:gd name="connsiteY81" fmla="*/ 498158 h 734378"/>
                  <a:gd name="connsiteX82" fmla="*/ 458153 w 609600"/>
                  <a:gd name="connsiteY82" fmla="*/ 498158 h 734378"/>
                  <a:gd name="connsiteX83" fmla="*/ 483870 w 609600"/>
                  <a:gd name="connsiteY83" fmla="*/ 498158 h 734378"/>
                  <a:gd name="connsiteX84" fmla="*/ 496253 w 609600"/>
                  <a:gd name="connsiteY84" fmla="*/ 510540 h 734378"/>
                  <a:gd name="connsiteX85" fmla="*/ 491490 w 609600"/>
                  <a:gd name="connsiteY85" fmla="*/ 521970 h 734378"/>
                  <a:gd name="connsiteX86" fmla="*/ 493395 w 609600"/>
                  <a:gd name="connsiteY86" fmla="*/ 544830 h 734378"/>
                  <a:gd name="connsiteX87" fmla="*/ 581025 w 609600"/>
                  <a:gd name="connsiteY87" fmla="*/ 657225 h 734378"/>
                  <a:gd name="connsiteX88" fmla="*/ 495300 w 609600"/>
                  <a:gd name="connsiteY88" fmla="*/ 657225 h 734378"/>
                  <a:gd name="connsiteX89" fmla="*/ 495300 w 609600"/>
                  <a:gd name="connsiteY89" fmla="*/ 628650 h 734378"/>
                  <a:gd name="connsiteX90" fmla="*/ 581025 w 609600"/>
                  <a:gd name="connsiteY90" fmla="*/ 628650 h 734378"/>
                  <a:gd name="connsiteX91" fmla="*/ 581025 w 609600"/>
                  <a:gd name="connsiteY91"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57225 h 734378"/>
                  <a:gd name="connsiteX49" fmla="*/ 0 w 581025"/>
                  <a:gd name="connsiteY49" fmla="*/ 657225 h 734378"/>
                  <a:gd name="connsiteX50" fmla="*/ 0 w 581025"/>
                  <a:gd name="connsiteY50" fmla="*/ 628650 h 734378"/>
                  <a:gd name="connsiteX51" fmla="*/ 85725 w 581025"/>
                  <a:gd name="connsiteY51" fmla="*/ 628650 h 734378"/>
                  <a:gd name="connsiteX52" fmla="*/ 85725 w 581025"/>
                  <a:gd name="connsiteY52" fmla="*/ 657225 h 734378"/>
                  <a:gd name="connsiteX53" fmla="*/ 161925 w 581025"/>
                  <a:gd name="connsiteY53" fmla="*/ 257175 h 734378"/>
                  <a:gd name="connsiteX54" fmla="*/ 161925 w 581025"/>
                  <a:gd name="connsiteY54" fmla="*/ 194310 h 734378"/>
                  <a:gd name="connsiteX55" fmla="*/ 275273 w 581025"/>
                  <a:gd name="connsiteY55" fmla="*/ 176213 h 734378"/>
                  <a:gd name="connsiteX56" fmla="*/ 390525 w 581025"/>
                  <a:gd name="connsiteY56" fmla="*/ 194310 h 734378"/>
                  <a:gd name="connsiteX57" fmla="*/ 390525 w 581025"/>
                  <a:gd name="connsiteY57" fmla="*/ 257175 h 734378"/>
                  <a:gd name="connsiteX58" fmla="*/ 276225 w 581025"/>
                  <a:gd name="connsiteY58" fmla="*/ 371475 h 734378"/>
                  <a:gd name="connsiteX59" fmla="*/ 161925 w 581025"/>
                  <a:gd name="connsiteY59" fmla="*/ 257175 h 734378"/>
                  <a:gd name="connsiteX60" fmla="*/ 161925 w 581025"/>
                  <a:gd name="connsiteY60" fmla="*/ 257175 h 734378"/>
                  <a:gd name="connsiteX61" fmla="*/ 293370 w 581025"/>
                  <a:gd name="connsiteY61" fmla="*/ 417195 h 734378"/>
                  <a:gd name="connsiteX62" fmla="*/ 285750 w 581025"/>
                  <a:gd name="connsiteY62" fmla="*/ 426720 h 734378"/>
                  <a:gd name="connsiteX63" fmla="*/ 285750 w 581025"/>
                  <a:gd name="connsiteY63" fmla="*/ 466725 h 734378"/>
                  <a:gd name="connsiteX64" fmla="*/ 276225 w 581025"/>
                  <a:gd name="connsiteY64" fmla="*/ 467678 h 734378"/>
                  <a:gd name="connsiteX65" fmla="*/ 266700 w 581025"/>
                  <a:gd name="connsiteY65" fmla="*/ 466725 h 734378"/>
                  <a:gd name="connsiteX66" fmla="*/ 266700 w 581025"/>
                  <a:gd name="connsiteY66" fmla="*/ 426720 h 734378"/>
                  <a:gd name="connsiteX67" fmla="*/ 259080 w 581025"/>
                  <a:gd name="connsiteY67" fmla="*/ 417195 h 734378"/>
                  <a:gd name="connsiteX68" fmla="*/ 218123 w 581025"/>
                  <a:gd name="connsiteY68" fmla="*/ 406718 h 734378"/>
                  <a:gd name="connsiteX69" fmla="*/ 219075 w 581025"/>
                  <a:gd name="connsiteY69" fmla="*/ 399098 h 734378"/>
                  <a:gd name="connsiteX70" fmla="*/ 219075 w 581025"/>
                  <a:gd name="connsiteY70" fmla="*/ 398145 h 734378"/>
                  <a:gd name="connsiteX71" fmla="*/ 333375 w 581025"/>
                  <a:gd name="connsiteY71" fmla="*/ 398145 h 734378"/>
                  <a:gd name="connsiteX72" fmla="*/ 333375 w 581025"/>
                  <a:gd name="connsiteY72" fmla="*/ 399098 h 734378"/>
                  <a:gd name="connsiteX73" fmla="*/ 334328 w 581025"/>
                  <a:gd name="connsiteY73" fmla="*/ 406718 h 734378"/>
                  <a:gd name="connsiteX74" fmla="*/ 293370 w 581025"/>
                  <a:gd name="connsiteY74" fmla="*/ 417195 h 734378"/>
                  <a:gd name="connsiteX75" fmla="*/ 464820 w 581025"/>
                  <a:gd name="connsiteY75" fmla="*/ 544830 h 734378"/>
                  <a:gd name="connsiteX76" fmla="*/ 428625 w 581025"/>
                  <a:gd name="connsiteY76" fmla="*/ 586740 h 734378"/>
                  <a:gd name="connsiteX77" fmla="*/ 392430 w 581025"/>
                  <a:gd name="connsiteY77" fmla="*/ 544830 h 734378"/>
                  <a:gd name="connsiteX78" fmla="*/ 396240 w 581025"/>
                  <a:gd name="connsiteY78" fmla="*/ 521970 h 734378"/>
                  <a:gd name="connsiteX79" fmla="*/ 391478 w 581025"/>
                  <a:gd name="connsiteY79" fmla="*/ 510540 h 734378"/>
                  <a:gd name="connsiteX80" fmla="*/ 403860 w 581025"/>
                  <a:gd name="connsiteY80" fmla="*/ 498158 h 734378"/>
                  <a:gd name="connsiteX81" fmla="*/ 429578 w 581025"/>
                  <a:gd name="connsiteY81" fmla="*/ 498158 h 734378"/>
                  <a:gd name="connsiteX82" fmla="*/ 455295 w 581025"/>
                  <a:gd name="connsiteY82" fmla="*/ 498158 h 734378"/>
                  <a:gd name="connsiteX83" fmla="*/ 467678 w 581025"/>
                  <a:gd name="connsiteY83" fmla="*/ 510540 h 734378"/>
                  <a:gd name="connsiteX84" fmla="*/ 462915 w 581025"/>
                  <a:gd name="connsiteY84" fmla="*/ 521970 h 734378"/>
                  <a:gd name="connsiteX85" fmla="*/ 464820 w 581025"/>
                  <a:gd name="connsiteY85" fmla="*/ 544830 h 734378"/>
                  <a:gd name="connsiteX86" fmla="*/ 552450 w 581025"/>
                  <a:gd name="connsiteY86" fmla="*/ 657225 h 734378"/>
                  <a:gd name="connsiteX87" fmla="*/ 466725 w 581025"/>
                  <a:gd name="connsiteY87" fmla="*/ 657225 h 734378"/>
                  <a:gd name="connsiteX88" fmla="*/ 466725 w 581025"/>
                  <a:gd name="connsiteY88" fmla="*/ 628650 h 734378"/>
                  <a:gd name="connsiteX89" fmla="*/ 552450 w 581025"/>
                  <a:gd name="connsiteY89" fmla="*/ 628650 h 734378"/>
                  <a:gd name="connsiteX90" fmla="*/ 552450 w 581025"/>
                  <a:gd name="connsiteY90"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0 w 581025"/>
                  <a:gd name="connsiteY50" fmla="*/ 628650 h 734378"/>
                  <a:gd name="connsiteX51" fmla="*/ 85725 w 581025"/>
                  <a:gd name="connsiteY51" fmla="*/ 628650 h 734378"/>
                  <a:gd name="connsiteX52" fmla="*/ 161925 w 581025"/>
                  <a:gd name="connsiteY52" fmla="*/ 257175 h 734378"/>
                  <a:gd name="connsiteX53" fmla="*/ 161925 w 581025"/>
                  <a:gd name="connsiteY53" fmla="*/ 194310 h 734378"/>
                  <a:gd name="connsiteX54" fmla="*/ 275273 w 581025"/>
                  <a:gd name="connsiteY54" fmla="*/ 176213 h 734378"/>
                  <a:gd name="connsiteX55" fmla="*/ 390525 w 581025"/>
                  <a:gd name="connsiteY55" fmla="*/ 194310 h 734378"/>
                  <a:gd name="connsiteX56" fmla="*/ 390525 w 581025"/>
                  <a:gd name="connsiteY56" fmla="*/ 257175 h 734378"/>
                  <a:gd name="connsiteX57" fmla="*/ 276225 w 581025"/>
                  <a:gd name="connsiteY57" fmla="*/ 371475 h 734378"/>
                  <a:gd name="connsiteX58" fmla="*/ 161925 w 581025"/>
                  <a:gd name="connsiteY58" fmla="*/ 257175 h 734378"/>
                  <a:gd name="connsiteX59" fmla="*/ 161925 w 581025"/>
                  <a:gd name="connsiteY59" fmla="*/ 257175 h 734378"/>
                  <a:gd name="connsiteX60" fmla="*/ 293370 w 581025"/>
                  <a:gd name="connsiteY60" fmla="*/ 417195 h 734378"/>
                  <a:gd name="connsiteX61" fmla="*/ 285750 w 581025"/>
                  <a:gd name="connsiteY61" fmla="*/ 426720 h 734378"/>
                  <a:gd name="connsiteX62" fmla="*/ 285750 w 581025"/>
                  <a:gd name="connsiteY62" fmla="*/ 466725 h 734378"/>
                  <a:gd name="connsiteX63" fmla="*/ 276225 w 581025"/>
                  <a:gd name="connsiteY63" fmla="*/ 467678 h 734378"/>
                  <a:gd name="connsiteX64" fmla="*/ 266700 w 581025"/>
                  <a:gd name="connsiteY64" fmla="*/ 466725 h 734378"/>
                  <a:gd name="connsiteX65" fmla="*/ 266700 w 581025"/>
                  <a:gd name="connsiteY65" fmla="*/ 426720 h 734378"/>
                  <a:gd name="connsiteX66" fmla="*/ 259080 w 581025"/>
                  <a:gd name="connsiteY66" fmla="*/ 417195 h 734378"/>
                  <a:gd name="connsiteX67" fmla="*/ 218123 w 581025"/>
                  <a:gd name="connsiteY67" fmla="*/ 406718 h 734378"/>
                  <a:gd name="connsiteX68" fmla="*/ 219075 w 581025"/>
                  <a:gd name="connsiteY68" fmla="*/ 399098 h 734378"/>
                  <a:gd name="connsiteX69" fmla="*/ 219075 w 581025"/>
                  <a:gd name="connsiteY69" fmla="*/ 398145 h 734378"/>
                  <a:gd name="connsiteX70" fmla="*/ 333375 w 581025"/>
                  <a:gd name="connsiteY70" fmla="*/ 398145 h 734378"/>
                  <a:gd name="connsiteX71" fmla="*/ 333375 w 581025"/>
                  <a:gd name="connsiteY71" fmla="*/ 399098 h 734378"/>
                  <a:gd name="connsiteX72" fmla="*/ 334328 w 581025"/>
                  <a:gd name="connsiteY72" fmla="*/ 406718 h 734378"/>
                  <a:gd name="connsiteX73" fmla="*/ 293370 w 581025"/>
                  <a:gd name="connsiteY73" fmla="*/ 417195 h 734378"/>
                  <a:gd name="connsiteX74" fmla="*/ 464820 w 581025"/>
                  <a:gd name="connsiteY74" fmla="*/ 544830 h 734378"/>
                  <a:gd name="connsiteX75" fmla="*/ 428625 w 581025"/>
                  <a:gd name="connsiteY75" fmla="*/ 586740 h 734378"/>
                  <a:gd name="connsiteX76" fmla="*/ 392430 w 581025"/>
                  <a:gd name="connsiteY76" fmla="*/ 544830 h 734378"/>
                  <a:gd name="connsiteX77" fmla="*/ 396240 w 581025"/>
                  <a:gd name="connsiteY77" fmla="*/ 521970 h 734378"/>
                  <a:gd name="connsiteX78" fmla="*/ 391478 w 581025"/>
                  <a:gd name="connsiteY78" fmla="*/ 510540 h 734378"/>
                  <a:gd name="connsiteX79" fmla="*/ 403860 w 581025"/>
                  <a:gd name="connsiteY79" fmla="*/ 498158 h 734378"/>
                  <a:gd name="connsiteX80" fmla="*/ 429578 w 581025"/>
                  <a:gd name="connsiteY80" fmla="*/ 498158 h 734378"/>
                  <a:gd name="connsiteX81" fmla="*/ 455295 w 581025"/>
                  <a:gd name="connsiteY81" fmla="*/ 498158 h 734378"/>
                  <a:gd name="connsiteX82" fmla="*/ 467678 w 581025"/>
                  <a:gd name="connsiteY82" fmla="*/ 510540 h 734378"/>
                  <a:gd name="connsiteX83" fmla="*/ 462915 w 581025"/>
                  <a:gd name="connsiteY83" fmla="*/ 521970 h 734378"/>
                  <a:gd name="connsiteX84" fmla="*/ 464820 w 581025"/>
                  <a:gd name="connsiteY84" fmla="*/ 544830 h 734378"/>
                  <a:gd name="connsiteX85" fmla="*/ 552450 w 581025"/>
                  <a:gd name="connsiteY85" fmla="*/ 657225 h 734378"/>
                  <a:gd name="connsiteX86" fmla="*/ 466725 w 581025"/>
                  <a:gd name="connsiteY86" fmla="*/ 657225 h 734378"/>
                  <a:gd name="connsiteX87" fmla="*/ 466725 w 581025"/>
                  <a:gd name="connsiteY87" fmla="*/ 628650 h 734378"/>
                  <a:gd name="connsiteX88" fmla="*/ 552450 w 581025"/>
                  <a:gd name="connsiteY88" fmla="*/ 628650 h 734378"/>
                  <a:gd name="connsiteX89" fmla="*/ 552450 w 581025"/>
                  <a:gd name="connsiteY89" fmla="*/ 657225 h 734378"/>
                  <a:gd name="connsiteX0" fmla="*/ 581025 w 581025"/>
                  <a:gd name="connsiteY0" fmla="*/ 561975 h 734378"/>
                  <a:gd name="connsiteX1" fmla="*/ 545783 w 581025"/>
                  <a:gd name="connsiteY1" fmla="*/ 490538 h 734378"/>
                  <a:gd name="connsiteX2" fmla="*/ 424815 w 581025"/>
                  <a:gd name="connsiteY2" fmla="*/ 427673 h 734378"/>
                  <a:gd name="connsiteX3" fmla="*/ 401003 w 581025"/>
                  <a:gd name="connsiteY3" fmla="*/ 418148 h 734378"/>
                  <a:gd name="connsiteX4" fmla="*/ 401003 w 581025"/>
                  <a:gd name="connsiteY4" fmla="*/ 403860 h 734378"/>
                  <a:gd name="connsiteX5" fmla="*/ 391478 w 581025"/>
                  <a:gd name="connsiteY5" fmla="*/ 394335 h 734378"/>
                  <a:gd name="connsiteX6" fmla="*/ 389573 w 581025"/>
                  <a:gd name="connsiteY6" fmla="*/ 394335 h 734378"/>
                  <a:gd name="connsiteX7" fmla="*/ 371475 w 581025"/>
                  <a:gd name="connsiteY7" fmla="*/ 398145 h 734378"/>
                  <a:gd name="connsiteX8" fmla="*/ 371475 w 581025"/>
                  <a:gd name="connsiteY8" fmla="*/ 376238 h 734378"/>
                  <a:gd name="connsiteX9" fmla="*/ 423863 w 581025"/>
                  <a:gd name="connsiteY9" fmla="*/ 293370 h 734378"/>
                  <a:gd name="connsiteX10" fmla="*/ 446723 w 581025"/>
                  <a:gd name="connsiteY10" fmla="*/ 286703 h 734378"/>
                  <a:gd name="connsiteX11" fmla="*/ 503873 w 581025"/>
                  <a:gd name="connsiteY11" fmla="*/ 231458 h 734378"/>
                  <a:gd name="connsiteX12" fmla="*/ 464820 w 581025"/>
                  <a:gd name="connsiteY12" fmla="*/ 183833 h 734378"/>
                  <a:gd name="connsiteX13" fmla="*/ 427673 w 581025"/>
                  <a:gd name="connsiteY13" fmla="*/ 165735 h 734378"/>
                  <a:gd name="connsiteX14" fmla="*/ 347663 w 581025"/>
                  <a:gd name="connsiteY14" fmla="*/ 38100 h 734378"/>
                  <a:gd name="connsiteX15" fmla="*/ 333375 w 581025"/>
                  <a:gd name="connsiteY15" fmla="*/ 120968 h 734378"/>
                  <a:gd name="connsiteX16" fmla="*/ 323850 w 581025"/>
                  <a:gd name="connsiteY16" fmla="*/ 128588 h 734378"/>
                  <a:gd name="connsiteX17" fmla="*/ 321945 w 581025"/>
                  <a:gd name="connsiteY17" fmla="*/ 128588 h 734378"/>
                  <a:gd name="connsiteX18" fmla="*/ 314325 w 581025"/>
                  <a:gd name="connsiteY18" fmla="*/ 117157 h 734378"/>
                  <a:gd name="connsiteX19" fmla="*/ 314325 w 581025"/>
                  <a:gd name="connsiteY19" fmla="*/ 117157 h 734378"/>
                  <a:gd name="connsiteX20" fmla="*/ 332423 w 581025"/>
                  <a:gd name="connsiteY20" fmla="*/ 21908 h 734378"/>
                  <a:gd name="connsiteX21" fmla="*/ 304800 w 581025"/>
                  <a:gd name="connsiteY21" fmla="*/ 0 h 734378"/>
                  <a:gd name="connsiteX22" fmla="*/ 247650 w 581025"/>
                  <a:gd name="connsiteY22" fmla="*/ 0 h 734378"/>
                  <a:gd name="connsiteX23" fmla="*/ 220027 w 581025"/>
                  <a:gd name="connsiteY23" fmla="*/ 21908 h 734378"/>
                  <a:gd name="connsiteX24" fmla="*/ 238125 w 581025"/>
                  <a:gd name="connsiteY24" fmla="*/ 117157 h 734378"/>
                  <a:gd name="connsiteX25" fmla="*/ 230505 w 581025"/>
                  <a:gd name="connsiteY25" fmla="*/ 128588 h 734378"/>
                  <a:gd name="connsiteX26" fmla="*/ 228600 w 581025"/>
                  <a:gd name="connsiteY26" fmla="*/ 128588 h 734378"/>
                  <a:gd name="connsiteX27" fmla="*/ 219075 w 581025"/>
                  <a:gd name="connsiteY27" fmla="*/ 120968 h 734378"/>
                  <a:gd name="connsiteX28" fmla="*/ 203835 w 581025"/>
                  <a:gd name="connsiteY28" fmla="*/ 38100 h 734378"/>
                  <a:gd name="connsiteX29" fmla="*/ 123825 w 581025"/>
                  <a:gd name="connsiteY29" fmla="*/ 165735 h 734378"/>
                  <a:gd name="connsiteX30" fmla="*/ 86678 w 581025"/>
                  <a:gd name="connsiteY30" fmla="*/ 183833 h 734378"/>
                  <a:gd name="connsiteX31" fmla="*/ 47625 w 581025"/>
                  <a:gd name="connsiteY31" fmla="*/ 231458 h 734378"/>
                  <a:gd name="connsiteX32" fmla="*/ 94298 w 581025"/>
                  <a:gd name="connsiteY32" fmla="*/ 286703 h 734378"/>
                  <a:gd name="connsiteX33" fmla="*/ 128588 w 581025"/>
                  <a:gd name="connsiteY33" fmla="*/ 294323 h 734378"/>
                  <a:gd name="connsiteX34" fmla="*/ 180975 w 581025"/>
                  <a:gd name="connsiteY34" fmla="*/ 376238 h 734378"/>
                  <a:gd name="connsiteX35" fmla="*/ 180975 w 581025"/>
                  <a:gd name="connsiteY35" fmla="*/ 398145 h 734378"/>
                  <a:gd name="connsiteX36" fmla="*/ 164783 w 581025"/>
                  <a:gd name="connsiteY36" fmla="*/ 394335 h 734378"/>
                  <a:gd name="connsiteX37" fmla="*/ 153352 w 581025"/>
                  <a:gd name="connsiteY37" fmla="*/ 401003 h 734378"/>
                  <a:gd name="connsiteX38" fmla="*/ 153352 w 581025"/>
                  <a:gd name="connsiteY38" fmla="*/ 402908 h 734378"/>
                  <a:gd name="connsiteX39" fmla="*/ 153352 w 581025"/>
                  <a:gd name="connsiteY39" fmla="*/ 417195 h 734378"/>
                  <a:gd name="connsiteX40" fmla="*/ 128588 w 581025"/>
                  <a:gd name="connsiteY40" fmla="*/ 426720 h 734378"/>
                  <a:gd name="connsiteX41" fmla="*/ 200025 w 581025"/>
                  <a:gd name="connsiteY41" fmla="*/ 488633 h 734378"/>
                  <a:gd name="connsiteX42" fmla="*/ 219075 w 581025"/>
                  <a:gd name="connsiteY42" fmla="*/ 493395 h 734378"/>
                  <a:gd name="connsiteX43" fmla="*/ 333375 w 581025"/>
                  <a:gd name="connsiteY43" fmla="*/ 493395 h 734378"/>
                  <a:gd name="connsiteX44" fmla="*/ 352425 w 581025"/>
                  <a:gd name="connsiteY44" fmla="*/ 488633 h 734378"/>
                  <a:gd name="connsiteX45" fmla="*/ 573405 w 581025"/>
                  <a:gd name="connsiteY45" fmla="*/ 734378 h 734378"/>
                  <a:gd name="connsiteX46" fmla="*/ 581025 w 581025"/>
                  <a:gd name="connsiteY46" fmla="*/ 728663 h 734378"/>
                  <a:gd name="connsiteX47" fmla="*/ 581025 w 581025"/>
                  <a:gd name="connsiteY47" fmla="*/ 561975 h 734378"/>
                  <a:gd name="connsiteX48" fmla="*/ 85725 w 581025"/>
                  <a:gd name="connsiteY48" fmla="*/ 628650 h 734378"/>
                  <a:gd name="connsiteX49" fmla="*/ 0 w 581025"/>
                  <a:gd name="connsiteY49" fmla="*/ 657225 h 734378"/>
                  <a:gd name="connsiteX50" fmla="*/ 85725 w 581025"/>
                  <a:gd name="connsiteY50" fmla="*/ 628650 h 734378"/>
                  <a:gd name="connsiteX51" fmla="*/ 161925 w 581025"/>
                  <a:gd name="connsiteY51" fmla="*/ 257175 h 734378"/>
                  <a:gd name="connsiteX52" fmla="*/ 161925 w 581025"/>
                  <a:gd name="connsiteY52" fmla="*/ 194310 h 734378"/>
                  <a:gd name="connsiteX53" fmla="*/ 275273 w 581025"/>
                  <a:gd name="connsiteY53" fmla="*/ 176213 h 734378"/>
                  <a:gd name="connsiteX54" fmla="*/ 390525 w 581025"/>
                  <a:gd name="connsiteY54" fmla="*/ 194310 h 734378"/>
                  <a:gd name="connsiteX55" fmla="*/ 390525 w 581025"/>
                  <a:gd name="connsiteY55" fmla="*/ 257175 h 734378"/>
                  <a:gd name="connsiteX56" fmla="*/ 276225 w 581025"/>
                  <a:gd name="connsiteY56" fmla="*/ 371475 h 734378"/>
                  <a:gd name="connsiteX57" fmla="*/ 161925 w 581025"/>
                  <a:gd name="connsiteY57" fmla="*/ 257175 h 734378"/>
                  <a:gd name="connsiteX58" fmla="*/ 161925 w 581025"/>
                  <a:gd name="connsiteY58" fmla="*/ 257175 h 734378"/>
                  <a:gd name="connsiteX59" fmla="*/ 293370 w 581025"/>
                  <a:gd name="connsiteY59" fmla="*/ 417195 h 734378"/>
                  <a:gd name="connsiteX60" fmla="*/ 285750 w 581025"/>
                  <a:gd name="connsiteY60" fmla="*/ 426720 h 734378"/>
                  <a:gd name="connsiteX61" fmla="*/ 285750 w 581025"/>
                  <a:gd name="connsiteY61" fmla="*/ 466725 h 734378"/>
                  <a:gd name="connsiteX62" fmla="*/ 276225 w 581025"/>
                  <a:gd name="connsiteY62" fmla="*/ 467678 h 734378"/>
                  <a:gd name="connsiteX63" fmla="*/ 266700 w 581025"/>
                  <a:gd name="connsiteY63" fmla="*/ 466725 h 734378"/>
                  <a:gd name="connsiteX64" fmla="*/ 266700 w 581025"/>
                  <a:gd name="connsiteY64" fmla="*/ 426720 h 734378"/>
                  <a:gd name="connsiteX65" fmla="*/ 259080 w 581025"/>
                  <a:gd name="connsiteY65" fmla="*/ 417195 h 734378"/>
                  <a:gd name="connsiteX66" fmla="*/ 218123 w 581025"/>
                  <a:gd name="connsiteY66" fmla="*/ 406718 h 734378"/>
                  <a:gd name="connsiteX67" fmla="*/ 219075 w 581025"/>
                  <a:gd name="connsiteY67" fmla="*/ 399098 h 734378"/>
                  <a:gd name="connsiteX68" fmla="*/ 219075 w 581025"/>
                  <a:gd name="connsiteY68" fmla="*/ 398145 h 734378"/>
                  <a:gd name="connsiteX69" fmla="*/ 333375 w 581025"/>
                  <a:gd name="connsiteY69" fmla="*/ 398145 h 734378"/>
                  <a:gd name="connsiteX70" fmla="*/ 333375 w 581025"/>
                  <a:gd name="connsiteY70" fmla="*/ 399098 h 734378"/>
                  <a:gd name="connsiteX71" fmla="*/ 334328 w 581025"/>
                  <a:gd name="connsiteY71" fmla="*/ 406718 h 734378"/>
                  <a:gd name="connsiteX72" fmla="*/ 293370 w 581025"/>
                  <a:gd name="connsiteY72" fmla="*/ 417195 h 734378"/>
                  <a:gd name="connsiteX73" fmla="*/ 464820 w 581025"/>
                  <a:gd name="connsiteY73" fmla="*/ 544830 h 734378"/>
                  <a:gd name="connsiteX74" fmla="*/ 428625 w 581025"/>
                  <a:gd name="connsiteY74" fmla="*/ 586740 h 734378"/>
                  <a:gd name="connsiteX75" fmla="*/ 392430 w 581025"/>
                  <a:gd name="connsiteY75" fmla="*/ 544830 h 734378"/>
                  <a:gd name="connsiteX76" fmla="*/ 396240 w 581025"/>
                  <a:gd name="connsiteY76" fmla="*/ 521970 h 734378"/>
                  <a:gd name="connsiteX77" fmla="*/ 391478 w 581025"/>
                  <a:gd name="connsiteY77" fmla="*/ 510540 h 734378"/>
                  <a:gd name="connsiteX78" fmla="*/ 403860 w 581025"/>
                  <a:gd name="connsiteY78" fmla="*/ 498158 h 734378"/>
                  <a:gd name="connsiteX79" fmla="*/ 429578 w 581025"/>
                  <a:gd name="connsiteY79" fmla="*/ 498158 h 734378"/>
                  <a:gd name="connsiteX80" fmla="*/ 455295 w 581025"/>
                  <a:gd name="connsiteY80" fmla="*/ 498158 h 734378"/>
                  <a:gd name="connsiteX81" fmla="*/ 467678 w 581025"/>
                  <a:gd name="connsiteY81" fmla="*/ 510540 h 734378"/>
                  <a:gd name="connsiteX82" fmla="*/ 462915 w 581025"/>
                  <a:gd name="connsiteY82" fmla="*/ 521970 h 734378"/>
                  <a:gd name="connsiteX83" fmla="*/ 464820 w 581025"/>
                  <a:gd name="connsiteY83" fmla="*/ 544830 h 734378"/>
                  <a:gd name="connsiteX84" fmla="*/ 552450 w 581025"/>
                  <a:gd name="connsiteY84" fmla="*/ 657225 h 734378"/>
                  <a:gd name="connsiteX85" fmla="*/ 466725 w 581025"/>
                  <a:gd name="connsiteY85" fmla="*/ 657225 h 734378"/>
                  <a:gd name="connsiteX86" fmla="*/ 466725 w 581025"/>
                  <a:gd name="connsiteY86" fmla="*/ 628650 h 734378"/>
                  <a:gd name="connsiteX87" fmla="*/ 552450 w 581025"/>
                  <a:gd name="connsiteY87" fmla="*/ 628650 h 734378"/>
                  <a:gd name="connsiteX88" fmla="*/ 552450 w 581025"/>
                  <a:gd name="connsiteY88"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728663 h 734378"/>
                  <a:gd name="connsiteX47" fmla="*/ 533400 w 533400"/>
                  <a:gd name="connsiteY47" fmla="*/ 561975 h 734378"/>
                  <a:gd name="connsiteX48" fmla="*/ 114300 w 533400"/>
                  <a:gd name="connsiteY48" fmla="*/ 257175 h 734378"/>
                  <a:gd name="connsiteX49" fmla="*/ 114300 w 533400"/>
                  <a:gd name="connsiteY49" fmla="*/ 194310 h 734378"/>
                  <a:gd name="connsiteX50" fmla="*/ 227648 w 533400"/>
                  <a:gd name="connsiteY50" fmla="*/ 176213 h 734378"/>
                  <a:gd name="connsiteX51" fmla="*/ 342900 w 533400"/>
                  <a:gd name="connsiteY51" fmla="*/ 194310 h 734378"/>
                  <a:gd name="connsiteX52" fmla="*/ 342900 w 533400"/>
                  <a:gd name="connsiteY52" fmla="*/ 257175 h 734378"/>
                  <a:gd name="connsiteX53" fmla="*/ 228600 w 533400"/>
                  <a:gd name="connsiteY53" fmla="*/ 371475 h 734378"/>
                  <a:gd name="connsiteX54" fmla="*/ 114300 w 533400"/>
                  <a:gd name="connsiteY54" fmla="*/ 257175 h 734378"/>
                  <a:gd name="connsiteX55" fmla="*/ 114300 w 533400"/>
                  <a:gd name="connsiteY55" fmla="*/ 257175 h 734378"/>
                  <a:gd name="connsiteX56" fmla="*/ 245745 w 533400"/>
                  <a:gd name="connsiteY56" fmla="*/ 417195 h 734378"/>
                  <a:gd name="connsiteX57" fmla="*/ 238125 w 533400"/>
                  <a:gd name="connsiteY57" fmla="*/ 426720 h 734378"/>
                  <a:gd name="connsiteX58" fmla="*/ 238125 w 533400"/>
                  <a:gd name="connsiteY58" fmla="*/ 466725 h 734378"/>
                  <a:gd name="connsiteX59" fmla="*/ 228600 w 533400"/>
                  <a:gd name="connsiteY59" fmla="*/ 467678 h 734378"/>
                  <a:gd name="connsiteX60" fmla="*/ 219075 w 533400"/>
                  <a:gd name="connsiteY60" fmla="*/ 466725 h 734378"/>
                  <a:gd name="connsiteX61" fmla="*/ 219075 w 533400"/>
                  <a:gd name="connsiteY61" fmla="*/ 426720 h 734378"/>
                  <a:gd name="connsiteX62" fmla="*/ 211455 w 533400"/>
                  <a:gd name="connsiteY62" fmla="*/ 417195 h 734378"/>
                  <a:gd name="connsiteX63" fmla="*/ 170498 w 533400"/>
                  <a:gd name="connsiteY63" fmla="*/ 406718 h 734378"/>
                  <a:gd name="connsiteX64" fmla="*/ 171450 w 533400"/>
                  <a:gd name="connsiteY64" fmla="*/ 399098 h 734378"/>
                  <a:gd name="connsiteX65" fmla="*/ 171450 w 533400"/>
                  <a:gd name="connsiteY65" fmla="*/ 398145 h 734378"/>
                  <a:gd name="connsiteX66" fmla="*/ 285750 w 533400"/>
                  <a:gd name="connsiteY66" fmla="*/ 398145 h 734378"/>
                  <a:gd name="connsiteX67" fmla="*/ 285750 w 533400"/>
                  <a:gd name="connsiteY67" fmla="*/ 399098 h 734378"/>
                  <a:gd name="connsiteX68" fmla="*/ 286703 w 533400"/>
                  <a:gd name="connsiteY68" fmla="*/ 406718 h 734378"/>
                  <a:gd name="connsiteX69" fmla="*/ 245745 w 533400"/>
                  <a:gd name="connsiteY69" fmla="*/ 417195 h 734378"/>
                  <a:gd name="connsiteX70" fmla="*/ 417195 w 533400"/>
                  <a:gd name="connsiteY70" fmla="*/ 544830 h 734378"/>
                  <a:gd name="connsiteX71" fmla="*/ 381000 w 533400"/>
                  <a:gd name="connsiteY71" fmla="*/ 586740 h 734378"/>
                  <a:gd name="connsiteX72" fmla="*/ 344805 w 533400"/>
                  <a:gd name="connsiteY72" fmla="*/ 544830 h 734378"/>
                  <a:gd name="connsiteX73" fmla="*/ 348615 w 533400"/>
                  <a:gd name="connsiteY73" fmla="*/ 521970 h 734378"/>
                  <a:gd name="connsiteX74" fmla="*/ 343853 w 533400"/>
                  <a:gd name="connsiteY74" fmla="*/ 510540 h 734378"/>
                  <a:gd name="connsiteX75" fmla="*/ 356235 w 533400"/>
                  <a:gd name="connsiteY75" fmla="*/ 498158 h 734378"/>
                  <a:gd name="connsiteX76" fmla="*/ 381953 w 533400"/>
                  <a:gd name="connsiteY76" fmla="*/ 498158 h 734378"/>
                  <a:gd name="connsiteX77" fmla="*/ 407670 w 533400"/>
                  <a:gd name="connsiteY77" fmla="*/ 498158 h 734378"/>
                  <a:gd name="connsiteX78" fmla="*/ 420053 w 533400"/>
                  <a:gd name="connsiteY78" fmla="*/ 510540 h 734378"/>
                  <a:gd name="connsiteX79" fmla="*/ 415290 w 533400"/>
                  <a:gd name="connsiteY79" fmla="*/ 521970 h 734378"/>
                  <a:gd name="connsiteX80" fmla="*/ 417195 w 533400"/>
                  <a:gd name="connsiteY80" fmla="*/ 544830 h 734378"/>
                  <a:gd name="connsiteX81" fmla="*/ 504825 w 533400"/>
                  <a:gd name="connsiteY81" fmla="*/ 657225 h 734378"/>
                  <a:gd name="connsiteX82" fmla="*/ 419100 w 533400"/>
                  <a:gd name="connsiteY82" fmla="*/ 657225 h 734378"/>
                  <a:gd name="connsiteX83" fmla="*/ 419100 w 533400"/>
                  <a:gd name="connsiteY83" fmla="*/ 628650 h 734378"/>
                  <a:gd name="connsiteX84" fmla="*/ 504825 w 533400"/>
                  <a:gd name="connsiteY84" fmla="*/ 628650 h 734378"/>
                  <a:gd name="connsiteX85" fmla="*/ 504825 w 533400"/>
                  <a:gd name="connsiteY85"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57225 h 734378"/>
                  <a:gd name="connsiteX81" fmla="*/ 419100 w 533400"/>
                  <a:gd name="connsiteY81" fmla="*/ 657225 h 734378"/>
                  <a:gd name="connsiteX82" fmla="*/ 419100 w 533400"/>
                  <a:gd name="connsiteY82" fmla="*/ 628650 h 734378"/>
                  <a:gd name="connsiteX83" fmla="*/ 504825 w 533400"/>
                  <a:gd name="connsiteY83" fmla="*/ 628650 h 734378"/>
                  <a:gd name="connsiteX84" fmla="*/ 504825 w 533400"/>
                  <a:gd name="connsiteY84" fmla="*/ 657225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57225 h 734378"/>
                  <a:gd name="connsiteX82" fmla="*/ 419100 w 533400"/>
                  <a:gd name="connsiteY82" fmla="*/ 628650 h 734378"/>
                  <a:gd name="connsiteX83" fmla="*/ 504825 w 533400"/>
                  <a:gd name="connsiteY83"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80" fmla="*/ 504825 w 533400"/>
                  <a:gd name="connsiteY80" fmla="*/ 628650 h 734378"/>
                  <a:gd name="connsiteX81" fmla="*/ 419100 w 533400"/>
                  <a:gd name="connsiteY81" fmla="*/ 628650 h 734378"/>
                  <a:gd name="connsiteX82" fmla="*/ 504825 w 533400"/>
                  <a:gd name="connsiteY82" fmla="*/ 62865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7195 w 533400"/>
                  <a:gd name="connsiteY69" fmla="*/ 54483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79" fmla="*/ 417195 w 533400"/>
                  <a:gd name="connsiteY79" fmla="*/ 54483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000 w 533400"/>
                  <a:gd name="connsiteY70" fmla="*/ 586740 h 734378"/>
                  <a:gd name="connsiteX71" fmla="*/ 344805 w 533400"/>
                  <a:gd name="connsiteY71" fmla="*/ 544830 h 734378"/>
                  <a:gd name="connsiteX72" fmla="*/ 348615 w 533400"/>
                  <a:gd name="connsiteY72" fmla="*/ 521970 h 734378"/>
                  <a:gd name="connsiteX73" fmla="*/ 343853 w 533400"/>
                  <a:gd name="connsiteY73" fmla="*/ 510540 h 734378"/>
                  <a:gd name="connsiteX74" fmla="*/ 356235 w 533400"/>
                  <a:gd name="connsiteY74" fmla="*/ 498158 h 734378"/>
                  <a:gd name="connsiteX75" fmla="*/ 381953 w 533400"/>
                  <a:gd name="connsiteY75" fmla="*/ 498158 h 734378"/>
                  <a:gd name="connsiteX76" fmla="*/ 407670 w 533400"/>
                  <a:gd name="connsiteY76" fmla="*/ 498158 h 734378"/>
                  <a:gd name="connsiteX77" fmla="*/ 420053 w 533400"/>
                  <a:gd name="connsiteY77" fmla="*/ 510540 h 734378"/>
                  <a:gd name="connsiteX78" fmla="*/ 415290 w 533400"/>
                  <a:gd name="connsiteY78"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4805 w 533400"/>
                  <a:gd name="connsiteY70" fmla="*/ 544830 h 734378"/>
                  <a:gd name="connsiteX71" fmla="*/ 348615 w 533400"/>
                  <a:gd name="connsiteY71" fmla="*/ 521970 h 734378"/>
                  <a:gd name="connsiteX72" fmla="*/ 343853 w 533400"/>
                  <a:gd name="connsiteY72" fmla="*/ 510540 h 734378"/>
                  <a:gd name="connsiteX73" fmla="*/ 356235 w 533400"/>
                  <a:gd name="connsiteY73" fmla="*/ 498158 h 734378"/>
                  <a:gd name="connsiteX74" fmla="*/ 381953 w 533400"/>
                  <a:gd name="connsiteY74" fmla="*/ 498158 h 734378"/>
                  <a:gd name="connsiteX75" fmla="*/ 407670 w 533400"/>
                  <a:gd name="connsiteY75" fmla="*/ 498158 h 734378"/>
                  <a:gd name="connsiteX76" fmla="*/ 420053 w 533400"/>
                  <a:gd name="connsiteY76" fmla="*/ 510540 h 734378"/>
                  <a:gd name="connsiteX77" fmla="*/ 415290 w 533400"/>
                  <a:gd name="connsiteY77"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43853 w 533400"/>
                  <a:gd name="connsiteY71" fmla="*/ 510540 h 734378"/>
                  <a:gd name="connsiteX72" fmla="*/ 356235 w 533400"/>
                  <a:gd name="connsiteY72" fmla="*/ 498158 h 734378"/>
                  <a:gd name="connsiteX73" fmla="*/ 381953 w 533400"/>
                  <a:gd name="connsiteY73" fmla="*/ 498158 h 734378"/>
                  <a:gd name="connsiteX74" fmla="*/ 407670 w 533400"/>
                  <a:gd name="connsiteY74" fmla="*/ 498158 h 734378"/>
                  <a:gd name="connsiteX75" fmla="*/ 420053 w 533400"/>
                  <a:gd name="connsiteY75" fmla="*/ 510540 h 734378"/>
                  <a:gd name="connsiteX76" fmla="*/ 415290 w 533400"/>
                  <a:gd name="connsiteY76"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56235 w 533400"/>
                  <a:gd name="connsiteY71" fmla="*/ 498158 h 734378"/>
                  <a:gd name="connsiteX72" fmla="*/ 381953 w 533400"/>
                  <a:gd name="connsiteY72" fmla="*/ 498158 h 734378"/>
                  <a:gd name="connsiteX73" fmla="*/ 407670 w 533400"/>
                  <a:gd name="connsiteY73" fmla="*/ 498158 h 734378"/>
                  <a:gd name="connsiteX74" fmla="*/ 420053 w 533400"/>
                  <a:gd name="connsiteY74" fmla="*/ 510540 h 734378"/>
                  <a:gd name="connsiteX75" fmla="*/ 415290 w 533400"/>
                  <a:gd name="connsiteY75"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48615 w 533400"/>
                  <a:gd name="connsiteY70" fmla="*/ 521970 h 734378"/>
                  <a:gd name="connsiteX71" fmla="*/ 381953 w 533400"/>
                  <a:gd name="connsiteY71" fmla="*/ 498158 h 734378"/>
                  <a:gd name="connsiteX72" fmla="*/ 407670 w 533400"/>
                  <a:gd name="connsiteY72" fmla="*/ 498158 h 734378"/>
                  <a:gd name="connsiteX73" fmla="*/ 420053 w 533400"/>
                  <a:gd name="connsiteY73" fmla="*/ 510540 h 734378"/>
                  <a:gd name="connsiteX74" fmla="*/ 415290 w 533400"/>
                  <a:gd name="connsiteY74" fmla="*/ 521970 h 734378"/>
                  <a:gd name="connsiteX0" fmla="*/ 533400 w 533400"/>
                  <a:gd name="connsiteY0" fmla="*/ 561975 h 734378"/>
                  <a:gd name="connsiteX1" fmla="*/ 498158 w 533400"/>
                  <a:gd name="connsiteY1" fmla="*/ 490538 h 734378"/>
                  <a:gd name="connsiteX2" fmla="*/ 377190 w 533400"/>
                  <a:gd name="connsiteY2" fmla="*/ 427673 h 734378"/>
                  <a:gd name="connsiteX3" fmla="*/ 353378 w 533400"/>
                  <a:gd name="connsiteY3" fmla="*/ 418148 h 734378"/>
                  <a:gd name="connsiteX4" fmla="*/ 353378 w 533400"/>
                  <a:gd name="connsiteY4" fmla="*/ 403860 h 734378"/>
                  <a:gd name="connsiteX5" fmla="*/ 343853 w 533400"/>
                  <a:gd name="connsiteY5" fmla="*/ 394335 h 734378"/>
                  <a:gd name="connsiteX6" fmla="*/ 341948 w 533400"/>
                  <a:gd name="connsiteY6" fmla="*/ 394335 h 734378"/>
                  <a:gd name="connsiteX7" fmla="*/ 323850 w 533400"/>
                  <a:gd name="connsiteY7" fmla="*/ 398145 h 734378"/>
                  <a:gd name="connsiteX8" fmla="*/ 323850 w 533400"/>
                  <a:gd name="connsiteY8" fmla="*/ 376238 h 734378"/>
                  <a:gd name="connsiteX9" fmla="*/ 376238 w 533400"/>
                  <a:gd name="connsiteY9" fmla="*/ 293370 h 734378"/>
                  <a:gd name="connsiteX10" fmla="*/ 399098 w 533400"/>
                  <a:gd name="connsiteY10" fmla="*/ 286703 h 734378"/>
                  <a:gd name="connsiteX11" fmla="*/ 456248 w 533400"/>
                  <a:gd name="connsiteY11" fmla="*/ 231458 h 734378"/>
                  <a:gd name="connsiteX12" fmla="*/ 417195 w 533400"/>
                  <a:gd name="connsiteY12" fmla="*/ 183833 h 734378"/>
                  <a:gd name="connsiteX13" fmla="*/ 380048 w 533400"/>
                  <a:gd name="connsiteY13" fmla="*/ 165735 h 734378"/>
                  <a:gd name="connsiteX14" fmla="*/ 300038 w 533400"/>
                  <a:gd name="connsiteY14" fmla="*/ 38100 h 734378"/>
                  <a:gd name="connsiteX15" fmla="*/ 285750 w 533400"/>
                  <a:gd name="connsiteY15" fmla="*/ 120968 h 734378"/>
                  <a:gd name="connsiteX16" fmla="*/ 276225 w 533400"/>
                  <a:gd name="connsiteY16" fmla="*/ 128588 h 734378"/>
                  <a:gd name="connsiteX17" fmla="*/ 274320 w 533400"/>
                  <a:gd name="connsiteY17" fmla="*/ 128588 h 734378"/>
                  <a:gd name="connsiteX18" fmla="*/ 266700 w 533400"/>
                  <a:gd name="connsiteY18" fmla="*/ 117157 h 734378"/>
                  <a:gd name="connsiteX19" fmla="*/ 266700 w 533400"/>
                  <a:gd name="connsiteY19" fmla="*/ 117157 h 734378"/>
                  <a:gd name="connsiteX20" fmla="*/ 284798 w 533400"/>
                  <a:gd name="connsiteY20" fmla="*/ 21908 h 734378"/>
                  <a:gd name="connsiteX21" fmla="*/ 257175 w 533400"/>
                  <a:gd name="connsiteY21" fmla="*/ 0 h 734378"/>
                  <a:gd name="connsiteX22" fmla="*/ 200025 w 533400"/>
                  <a:gd name="connsiteY22" fmla="*/ 0 h 734378"/>
                  <a:gd name="connsiteX23" fmla="*/ 172402 w 533400"/>
                  <a:gd name="connsiteY23" fmla="*/ 21908 h 734378"/>
                  <a:gd name="connsiteX24" fmla="*/ 190500 w 533400"/>
                  <a:gd name="connsiteY24" fmla="*/ 117157 h 734378"/>
                  <a:gd name="connsiteX25" fmla="*/ 182880 w 533400"/>
                  <a:gd name="connsiteY25" fmla="*/ 128588 h 734378"/>
                  <a:gd name="connsiteX26" fmla="*/ 180975 w 533400"/>
                  <a:gd name="connsiteY26" fmla="*/ 128588 h 734378"/>
                  <a:gd name="connsiteX27" fmla="*/ 171450 w 533400"/>
                  <a:gd name="connsiteY27" fmla="*/ 120968 h 734378"/>
                  <a:gd name="connsiteX28" fmla="*/ 156210 w 533400"/>
                  <a:gd name="connsiteY28" fmla="*/ 38100 h 734378"/>
                  <a:gd name="connsiteX29" fmla="*/ 76200 w 533400"/>
                  <a:gd name="connsiteY29" fmla="*/ 165735 h 734378"/>
                  <a:gd name="connsiteX30" fmla="*/ 39053 w 533400"/>
                  <a:gd name="connsiteY30" fmla="*/ 183833 h 734378"/>
                  <a:gd name="connsiteX31" fmla="*/ 0 w 533400"/>
                  <a:gd name="connsiteY31" fmla="*/ 231458 h 734378"/>
                  <a:gd name="connsiteX32" fmla="*/ 46673 w 533400"/>
                  <a:gd name="connsiteY32" fmla="*/ 286703 h 734378"/>
                  <a:gd name="connsiteX33" fmla="*/ 80963 w 533400"/>
                  <a:gd name="connsiteY33" fmla="*/ 294323 h 734378"/>
                  <a:gd name="connsiteX34" fmla="*/ 133350 w 533400"/>
                  <a:gd name="connsiteY34" fmla="*/ 376238 h 734378"/>
                  <a:gd name="connsiteX35" fmla="*/ 133350 w 533400"/>
                  <a:gd name="connsiteY35" fmla="*/ 398145 h 734378"/>
                  <a:gd name="connsiteX36" fmla="*/ 117158 w 533400"/>
                  <a:gd name="connsiteY36" fmla="*/ 394335 h 734378"/>
                  <a:gd name="connsiteX37" fmla="*/ 105727 w 533400"/>
                  <a:gd name="connsiteY37" fmla="*/ 401003 h 734378"/>
                  <a:gd name="connsiteX38" fmla="*/ 105727 w 533400"/>
                  <a:gd name="connsiteY38" fmla="*/ 402908 h 734378"/>
                  <a:gd name="connsiteX39" fmla="*/ 105727 w 533400"/>
                  <a:gd name="connsiteY39" fmla="*/ 417195 h 734378"/>
                  <a:gd name="connsiteX40" fmla="*/ 80963 w 533400"/>
                  <a:gd name="connsiteY40" fmla="*/ 426720 h 734378"/>
                  <a:gd name="connsiteX41" fmla="*/ 152400 w 533400"/>
                  <a:gd name="connsiteY41" fmla="*/ 488633 h 734378"/>
                  <a:gd name="connsiteX42" fmla="*/ 171450 w 533400"/>
                  <a:gd name="connsiteY42" fmla="*/ 493395 h 734378"/>
                  <a:gd name="connsiteX43" fmla="*/ 285750 w 533400"/>
                  <a:gd name="connsiteY43" fmla="*/ 493395 h 734378"/>
                  <a:gd name="connsiteX44" fmla="*/ 304800 w 533400"/>
                  <a:gd name="connsiteY44" fmla="*/ 488633 h 734378"/>
                  <a:gd name="connsiteX45" fmla="*/ 525780 w 533400"/>
                  <a:gd name="connsiteY45" fmla="*/ 734378 h 734378"/>
                  <a:gd name="connsiteX46" fmla="*/ 533400 w 533400"/>
                  <a:gd name="connsiteY46" fmla="*/ 561975 h 734378"/>
                  <a:gd name="connsiteX47" fmla="*/ 114300 w 533400"/>
                  <a:gd name="connsiteY47" fmla="*/ 257175 h 734378"/>
                  <a:gd name="connsiteX48" fmla="*/ 114300 w 533400"/>
                  <a:gd name="connsiteY48" fmla="*/ 194310 h 734378"/>
                  <a:gd name="connsiteX49" fmla="*/ 227648 w 533400"/>
                  <a:gd name="connsiteY49" fmla="*/ 176213 h 734378"/>
                  <a:gd name="connsiteX50" fmla="*/ 342900 w 533400"/>
                  <a:gd name="connsiteY50" fmla="*/ 194310 h 734378"/>
                  <a:gd name="connsiteX51" fmla="*/ 342900 w 533400"/>
                  <a:gd name="connsiteY51" fmla="*/ 257175 h 734378"/>
                  <a:gd name="connsiteX52" fmla="*/ 228600 w 533400"/>
                  <a:gd name="connsiteY52" fmla="*/ 371475 h 734378"/>
                  <a:gd name="connsiteX53" fmla="*/ 114300 w 533400"/>
                  <a:gd name="connsiteY53" fmla="*/ 257175 h 734378"/>
                  <a:gd name="connsiteX54" fmla="*/ 114300 w 533400"/>
                  <a:gd name="connsiteY54" fmla="*/ 257175 h 734378"/>
                  <a:gd name="connsiteX55" fmla="*/ 245745 w 533400"/>
                  <a:gd name="connsiteY55" fmla="*/ 417195 h 734378"/>
                  <a:gd name="connsiteX56" fmla="*/ 238125 w 533400"/>
                  <a:gd name="connsiteY56" fmla="*/ 426720 h 734378"/>
                  <a:gd name="connsiteX57" fmla="*/ 238125 w 533400"/>
                  <a:gd name="connsiteY57" fmla="*/ 466725 h 734378"/>
                  <a:gd name="connsiteX58" fmla="*/ 228600 w 533400"/>
                  <a:gd name="connsiteY58" fmla="*/ 467678 h 734378"/>
                  <a:gd name="connsiteX59" fmla="*/ 219075 w 533400"/>
                  <a:gd name="connsiteY59" fmla="*/ 466725 h 734378"/>
                  <a:gd name="connsiteX60" fmla="*/ 219075 w 533400"/>
                  <a:gd name="connsiteY60" fmla="*/ 426720 h 734378"/>
                  <a:gd name="connsiteX61" fmla="*/ 211455 w 533400"/>
                  <a:gd name="connsiteY61" fmla="*/ 417195 h 734378"/>
                  <a:gd name="connsiteX62" fmla="*/ 170498 w 533400"/>
                  <a:gd name="connsiteY62" fmla="*/ 406718 h 734378"/>
                  <a:gd name="connsiteX63" fmla="*/ 171450 w 533400"/>
                  <a:gd name="connsiteY63" fmla="*/ 399098 h 734378"/>
                  <a:gd name="connsiteX64" fmla="*/ 171450 w 533400"/>
                  <a:gd name="connsiteY64" fmla="*/ 398145 h 734378"/>
                  <a:gd name="connsiteX65" fmla="*/ 285750 w 533400"/>
                  <a:gd name="connsiteY65" fmla="*/ 398145 h 734378"/>
                  <a:gd name="connsiteX66" fmla="*/ 285750 w 533400"/>
                  <a:gd name="connsiteY66" fmla="*/ 399098 h 734378"/>
                  <a:gd name="connsiteX67" fmla="*/ 286703 w 533400"/>
                  <a:gd name="connsiteY67" fmla="*/ 406718 h 734378"/>
                  <a:gd name="connsiteX68" fmla="*/ 245745 w 533400"/>
                  <a:gd name="connsiteY68" fmla="*/ 417195 h 734378"/>
                  <a:gd name="connsiteX69" fmla="*/ 415290 w 533400"/>
                  <a:gd name="connsiteY69" fmla="*/ 521970 h 734378"/>
                  <a:gd name="connsiteX70" fmla="*/ 381953 w 533400"/>
                  <a:gd name="connsiteY70" fmla="*/ 498158 h 734378"/>
                  <a:gd name="connsiteX71" fmla="*/ 407670 w 533400"/>
                  <a:gd name="connsiteY71" fmla="*/ 498158 h 734378"/>
                  <a:gd name="connsiteX72" fmla="*/ 420053 w 533400"/>
                  <a:gd name="connsiteY72" fmla="*/ 510540 h 734378"/>
                  <a:gd name="connsiteX73" fmla="*/ 415290 w 533400"/>
                  <a:gd name="connsiteY73" fmla="*/ 521970 h 734378"/>
                  <a:gd name="connsiteX0" fmla="*/ 533400 w 533400"/>
                  <a:gd name="connsiteY0" fmla="*/ 561975 h 561975"/>
                  <a:gd name="connsiteX1" fmla="*/ 498158 w 533400"/>
                  <a:gd name="connsiteY1" fmla="*/ 490538 h 561975"/>
                  <a:gd name="connsiteX2" fmla="*/ 377190 w 533400"/>
                  <a:gd name="connsiteY2" fmla="*/ 427673 h 561975"/>
                  <a:gd name="connsiteX3" fmla="*/ 353378 w 533400"/>
                  <a:gd name="connsiteY3" fmla="*/ 418148 h 561975"/>
                  <a:gd name="connsiteX4" fmla="*/ 353378 w 533400"/>
                  <a:gd name="connsiteY4" fmla="*/ 403860 h 561975"/>
                  <a:gd name="connsiteX5" fmla="*/ 343853 w 533400"/>
                  <a:gd name="connsiteY5" fmla="*/ 394335 h 561975"/>
                  <a:gd name="connsiteX6" fmla="*/ 341948 w 533400"/>
                  <a:gd name="connsiteY6" fmla="*/ 394335 h 561975"/>
                  <a:gd name="connsiteX7" fmla="*/ 323850 w 533400"/>
                  <a:gd name="connsiteY7" fmla="*/ 398145 h 561975"/>
                  <a:gd name="connsiteX8" fmla="*/ 323850 w 533400"/>
                  <a:gd name="connsiteY8" fmla="*/ 376238 h 561975"/>
                  <a:gd name="connsiteX9" fmla="*/ 376238 w 533400"/>
                  <a:gd name="connsiteY9" fmla="*/ 293370 h 561975"/>
                  <a:gd name="connsiteX10" fmla="*/ 399098 w 533400"/>
                  <a:gd name="connsiteY10" fmla="*/ 286703 h 561975"/>
                  <a:gd name="connsiteX11" fmla="*/ 456248 w 533400"/>
                  <a:gd name="connsiteY11" fmla="*/ 231458 h 561975"/>
                  <a:gd name="connsiteX12" fmla="*/ 417195 w 533400"/>
                  <a:gd name="connsiteY12" fmla="*/ 183833 h 561975"/>
                  <a:gd name="connsiteX13" fmla="*/ 380048 w 533400"/>
                  <a:gd name="connsiteY13" fmla="*/ 165735 h 561975"/>
                  <a:gd name="connsiteX14" fmla="*/ 300038 w 533400"/>
                  <a:gd name="connsiteY14" fmla="*/ 38100 h 561975"/>
                  <a:gd name="connsiteX15" fmla="*/ 285750 w 533400"/>
                  <a:gd name="connsiteY15" fmla="*/ 120968 h 561975"/>
                  <a:gd name="connsiteX16" fmla="*/ 276225 w 533400"/>
                  <a:gd name="connsiteY16" fmla="*/ 128588 h 561975"/>
                  <a:gd name="connsiteX17" fmla="*/ 274320 w 533400"/>
                  <a:gd name="connsiteY17" fmla="*/ 128588 h 561975"/>
                  <a:gd name="connsiteX18" fmla="*/ 266700 w 533400"/>
                  <a:gd name="connsiteY18" fmla="*/ 117157 h 561975"/>
                  <a:gd name="connsiteX19" fmla="*/ 266700 w 533400"/>
                  <a:gd name="connsiteY19" fmla="*/ 117157 h 561975"/>
                  <a:gd name="connsiteX20" fmla="*/ 284798 w 533400"/>
                  <a:gd name="connsiteY20" fmla="*/ 21908 h 561975"/>
                  <a:gd name="connsiteX21" fmla="*/ 257175 w 533400"/>
                  <a:gd name="connsiteY21" fmla="*/ 0 h 561975"/>
                  <a:gd name="connsiteX22" fmla="*/ 200025 w 533400"/>
                  <a:gd name="connsiteY22" fmla="*/ 0 h 561975"/>
                  <a:gd name="connsiteX23" fmla="*/ 172402 w 533400"/>
                  <a:gd name="connsiteY23" fmla="*/ 21908 h 561975"/>
                  <a:gd name="connsiteX24" fmla="*/ 190500 w 533400"/>
                  <a:gd name="connsiteY24" fmla="*/ 117157 h 561975"/>
                  <a:gd name="connsiteX25" fmla="*/ 182880 w 533400"/>
                  <a:gd name="connsiteY25" fmla="*/ 128588 h 561975"/>
                  <a:gd name="connsiteX26" fmla="*/ 180975 w 533400"/>
                  <a:gd name="connsiteY26" fmla="*/ 128588 h 561975"/>
                  <a:gd name="connsiteX27" fmla="*/ 171450 w 533400"/>
                  <a:gd name="connsiteY27" fmla="*/ 120968 h 561975"/>
                  <a:gd name="connsiteX28" fmla="*/ 156210 w 533400"/>
                  <a:gd name="connsiteY28" fmla="*/ 38100 h 561975"/>
                  <a:gd name="connsiteX29" fmla="*/ 76200 w 533400"/>
                  <a:gd name="connsiteY29" fmla="*/ 165735 h 561975"/>
                  <a:gd name="connsiteX30" fmla="*/ 39053 w 533400"/>
                  <a:gd name="connsiteY30" fmla="*/ 183833 h 561975"/>
                  <a:gd name="connsiteX31" fmla="*/ 0 w 533400"/>
                  <a:gd name="connsiteY31" fmla="*/ 231458 h 561975"/>
                  <a:gd name="connsiteX32" fmla="*/ 46673 w 533400"/>
                  <a:gd name="connsiteY32" fmla="*/ 286703 h 561975"/>
                  <a:gd name="connsiteX33" fmla="*/ 80963 w 533400"/>
                  <a:gd name="connsiteY33" fmla="*/ 294323 h 561975"/>
                  <a:gd name="connsiteX34" fmla="*/ 133350 w 533400"/>
                  <a:gd name="connsiteY34" fmla="*/ 376238 h 561975"/>
                  <a:gd name="connsiteX35" fmla="*/ 133350 w 533400"/>
                  <a:gd name="connsiteY35" fmla="*/ 398145 h 561975"/>
                  <a:gd name="connsiteX36" fmla="*/ 117158 w 533400"/>
                  <a:gd name="connsiteY36" fmla="*/ 394335 h 561975"/>
                  <a:gd name="connsiteX37" fmla="*/ 105727 w 533400"/>
                  <a:gd name="connsiteY37" fmla="*/ 401003 h 561975"/>
                  <a:gd name="connsiteX38" fmla="*/ 105727 w 533400"/>
                  <a:gd name="connsiteY38" fmla="*/ 402908 h 561975"/>
                  <a:gd name="connsiteX39" fmla="*/ 105727 w 533400"/>
                  <a:gd name="connsiteY39" fmla="*/ 417195 h 561975"/>
                  <a:gd name="connsiteX40" fmla="*/ 80963 w 533400"/>
                  <a:gd name="connsiteY40" fmla="*/ 426720 h 561975"/>
                  <a:gd name="connsiteX41" fmla="*/ 152400 w 533400"/>
                  <a:gd name="connsiteY41" fmla="*/ 488633 h 561975"/>
                  <a:gd name="connsiteX42" fmla="*/ 171450 w 533400"/>
                  <a:gd name="connsiteY42" fmla="*/ 493395 h 561975"/>
                  <a:gd name="connsiteX43" fmla="*/ 285750 w 533400"/>
                  <a:gd name="connsiteY43" fmla="*/ 493395 h 561975"/>
                  <a:gd name="connsiteX44" fmla="*/ 304800 w 533400"/>
                  <a:gd name="connsiteY44" fmla="*/ 488633 h 561975"/>
                  <a:gd name="connsiteX45" fmla="*/ 533400 w 533400"/>
                  <a:gd name="connsiteY45" fmla="*/ 561975 h 561975"/>
                  <a:gd name="connsiteX46" fmla="*/ 114300 w 533400"/>
                  <a:gd name="connsiteY46" fmla="*/ 257175 h 561975"/>
                  <a:gd name="connsiteX47" fmla="*/ 114300 w 533400"/>
                  <a:gd name="connsiteY47" fmla="*/ 194310 h 561975"/>
                  <a:gd name="connsiteX48" fmla="*/ 227648 w 533400"/>
                  <a:gd name="connsiteY48" fmla="*/ 176213 h 561975"/>
                  <a:gd name="connsiteX49" fmla="*/ 342900 w 533400"/>
                  <a:gd name="connsiteY49" fmla="*/ 194310 h 561975"/>
                  <a:gd name="connsiteX50" fmla="*/ 342900 w 533400"/>
                  <a:gd name="connsiteY50" fmla="*/ 257175 h 561975"/>
                  <a:gd name="connsiteX51" fmla="*/ 228600 w 533400"/>
                  <a:gd name="connsiteY51" fmla="*/ 371475 h 561975"/>
                  <a:gd name="connsiteX52" fmla="*/ 114300 w 533400"/>
                  <a:gd name="connsiteY52" fmla="*/ 257175 h 561975"/>
                  <a:gd name="connsiteX53" fmla="*/ 114300 w 533400"/>
                  <a:gd name="connsiteY53" fmla="*/ 257175 h 561975"/>
                  <a:gd name="connsiteX54" fmla="*/ 245745 w 533400"/>
                  <a:gd name="connsiteY54" fmla="*/ 417195 h 561975"/>
                  <a:gd name="connsiteX55" fmla="*/ 238125 w 533400"/>
                  <a:gd name="connsiteY55" fmla="*/ 426720 h 561975"/>
                  <a:gd name="connsiteX56" fmla="*/ 238125 w 533400"/>
                  <a:gd name="connsiteY56" fmla="*/ 466725 h 561975"/>
                  <a:gd name="connsiteX57" fmla="*/ 228600 w 533400"/>
                  <a:gd name="connsiteY57" fmla="*/ 467678 h 561975"/>
                  <a:gd name="connsiteX58" fmla="*/ 219075 w 533400"/>
                  <a:gd name="connsiteY58" fmla="*/ 466725 h 561975"/>
                  <a:gd name="connsiteX59" fmla="*/ 219075 w 533400"/>
                  <a:gd name="connsiteY59" fmla="*/ 426720 h 561975"/>
                  <a:gd name="connsiteX60" fmla="*/ 211455 w 533400"/>
                  <a:gd name="connsiteY60" fmla="*/ 417195 h 561975"/>
                  <a:gd name="connsiteX61" fmla="*/ 170498 w 533400"/>
                  <a:gd name="connsiteY61" fmla="*/ 406718 h 561975"/>
                  <a:gd name="connsiteX62" fmla="*/ 171450 w 533400"/>
                  <a:gd name="connsiteY62" fmla="*/ 399098 h 561975"/>
                  <a:gd name="connsiteX63" fmla="*/ 171450 w 533400"/>
                  <a:gd name="connsiteY63" fmla="*/ 398145 h 561975"/>
                  <a:gd name="connsiteX64" fmla="*/ 285750 w 533400"/>
                  <a:gd name="connsiteY64" fmla="*/ 398145 h 561975"/>
                  <a:gd name="connsiteX65" fmla="*/ 285750 w 533400"/>
                  <a:gd name="connsiteY65" fmla="*/ 399098 h 561975"/>
                  <a:gd name="connsiteX66" fmla="*/ 286703 w 533400"/>
                  <a:gd name="connsiteY66" fmla="*/ 406718 h 561975"/>
                  <a:gd name="connsiteX67" fmla="*/ 245745 w 533400"/>
                  <a:gd name="connsiteY67" fmla="*/ 417195 h 561975"/>
                  <a:gd name="connsiteX68" fmla="*/ 415290 w 533400"/>
                  <a:gd name="connsiteY68" fmla="*/ 521970 h 561975"/>
                  <a:gd name="connsiteX69" fmla="*/ 381953 w 533400"/>
                  <a:gd name="connsiteY69" fmla="*/ 498158 h 561975"/>
                  <a:gd name="connsiteX70" fmla="*/ 407670 w 533400"/>
                  <a:gd name="connsiteY70" fmla="*/ 498158 h 561975"/>
                  <a:gd name="connsiteX71" fmla="*/ 420053 w 533400"/>
                  <a:gd name="connsiteY71" fmla="*/ 510540 h 561975"/>
                  <a:gd name="connsiteX72" fmla="*/ 415290 w 533400"/>
                  <a:gd name="connsiteY72" fmla="*/ 521970 h 561975"/>
                  <a:gd name="connsiteX0" fmla="*/ 304800 w 498158"/>
                  <a:gd name="connsiteY0" fmla="*/ 488633 h 521970"/>
                  <a:gd name="connsiteX1" fmla="*/ 498158 w 498158"/>
                  <a:gd name="connsiteY1" fmla="*/ 490538 h 521970"/>
                  <a:gd name="connsiteX2" fmla="*/ 377190 w 498158"/>
                  <a:gd name="connsiteY2" fmla="*/ 427673 h 521970"/>
                  <a:gd name="connsiteX3" fmla="*/ 353378 w 498158"/>
                  <a:gd name="connsiteY3" fmla="*/ 418148 h 521970"/>
                  <a:gd name="connsiteX4" fmla="*/ 353378 w 498158"/>
                  <a:gd name="connsiteY4" fmla="*/ 403860 h 521970"/>
                  <a:gd name="connsiteX5" fmla="*/ 343853 w 498158"/>
                  <a:gd name="connsiteY5" fmla="*/ 394335 h 521970"/>
                  <a:gd name="connsiteX6" fmla="*/ 341948 w 498158"/>
                  <a:gd name="connsiteY6" fmla="*/ 394335 h 521970"/>
                  <a:gd name="connsiteX7" fmla="*/ 323850 w 498158"/>
                  <a:gd name="connsiteY7" fmla="*/ 398145 h 521970"/>
                  <a:gd name="connsiteX8" fmla="*/ 323850 w 498158"/>
                  <a:gd name="connsiteY8" fmla="*/ 376238 h 521970"/>
                  <a:gd name="connsiteX9" fmla="*/ 376238 w 498158"/>
                  <a:gd name="connsiteY9" fmla="*/ 293370 h 521970"/>
                  <a:gd name="connsiteX10" fmla="*/ 399098 w 498158"/>
                  <a:gd name="connsiteY10" fmla="*/ 286703 h 521970"/>
                  <a:gd name="connsiteX11" fmla="*/ 456248 w 498158"/>
                  <a:gd name="connsiteY11" fmla="*/ 231458 h 521970"/>
                  <a:gd name="connsiteX12" fmla="*/ 417195 w 498158"/>
                  <a:gd name="connsiteY12" fmla="*/ 183833 h 521970"/>
                  <a:gd name="connsiteX13" fmla="*/ 380048 w 498158"/>
                  <a:gd name="connsiteY13" fmla="*/ 165735 h 521970"/>
                  <a:gd name="connsiteX14" fmla="*/ 300038 w 498158"/>
                  <a:gd name="connsiteY14" fmla="*/ 38100 h 521970"/>
                  <a:gd name="connsiteX15" fmla="*/ 285750 w 498158"/>
                  <a:gd name="connsiteY15" fmla="*/ 120968 h 521970"/>
                  <a:gd name="connsiteX16" fmla="*/ 276225 w 498158"/>
                  <a:gd name="connsiteY16" fmla="*/ 128588 h 521970"/>
                  <a:gd name="connsiteX17" fmla="*/ 274320 w 498158"/>
                  <a:gd name="connsiteY17" fmla="*/ 128588 h 521970"/>
                  <a:gd name="connsiteX18" fmla="*/ 266700 w 498158"/>
                  <a:gd name="connsiteY18" fmla="*/ 117157 h 521970"/>
                  <a:gd name="connsiteX19" fmla="*/ 266700 w 498158"/>
                  <a:gd name="connsiteY19" fmla="*/ 117157 h 521970"/>
                  <a:gd name="connsiteX20" fmla="*/ 284798 w 498158"/>
                  <a:gd name="connsiteY20" fmla="*/ 21908 h 521970"/>
                  <a:gd name="connsiteX21" fmla="*/ 257175 w 498158"/>
                  <a:gd name="connsiteY21" fmla="*/ 0 h 521970"/>
                  <a:gd name="connsiteX22" fmla="*/ 200025 w 498158"/>
                  <a:gd name="connsiteY22" fmla="*/ 0 h 521970"/>
                  <a:gd name="connsiteX23" fmla="*/ 172402 w 498158"/>
                  <a:gd name="connsiteY23" fmla="*/ 21908 h 521970"/>
                  <a:gd name="connsiteX24" fmla="*/ 190500 w 498158"/>
                  <a:gd name="connsiteY24" fmla="*/ 117157 h 521970"/>
                  <a:gd name="connsiteX25" fmla="*/ 182880 w 498158"/>
                  <a:gd name="connsiteY25" fmla="*/ 128588 h 521970"/>
                  <a:gd name="connsiteX26" fmla="*/ 180975 w 498158"/>
                  <a:gd name="connsiteY26" fmla="*/ 128588 h 521970"/>
                  <a:gd name="connsiteX27" fmla="*/ 171450 w 498158"/>
                  <a:gd name="connsiteY27" fmla="*/ 120968 h 521970"/>
                  <a:gd name="connsiteX28" fmla="*/ 156210 w 498158"/>
                  <a:gd name="connsiteY28" fmla="*/ 38100 h 521970"/>
                  <a:gd name="connsiteX29" fmla="*/ 76200 w 498158"/>
                  <a:gd name="connsiteY29" fmla="*/ 165735 h 521970"/>
                  <a:gd name="connsiteX30" fmla="*/ 39053 w 498158"/>
                  <a:gd name="connsiteY30" fmla="*/ 183833 h 521970"/>
                  <a:gd name="connsiteX31" fmla="*/ 0 w 498158"/>
                  <a:gd name="connsiteY31" fmla="*/ 231458 h 521970"/>
                  <a:gd name="connsiteX32" fmla="*/ 46673 w 498158"/>
                  <a:gd name="connsiteY32" fmla="*/ 286703 h 521970"/>
                  <a:gd name="connsiteX33" fmla="*/ 80963 w 498158"/>
                  <a:gd name="connsiteY33" fmla="*/ 294323 h 521970"/>
                  <a:gd name="connsiteX34" fmla="*/ 133350 w 498158"/>
                  <a:gd name="connsiteY34" fmla="*/ 376238 h 521970"/>
                  <a:gd name="connsiteX35" fmla="*/ 133350 w 498158"/>
                  <a:gd name="connsiteY35" fmla="*/ 398145 h 521970"/>
                  <a:gd name="connsiteX36" fmla="*/ 117158 w 498158"/>
                  <a:gd name="connsiteY36" fmla="*/ 394335 h 521970"/>
                  <a:gd name="connsiteX37" fmla="*/ 105727 w 498158"/>
                  <a:gd name="connsiteY37" fmla="*/ 401003 h 521970"/>
                  <a:gd name="connsiteX38" fmla="*/ 105727 w 498158"/>
                  <a:gd name="connsiteY38" fmla="*/ 402908 h 521970"/>
                  <a:gd name="connsiteX39" fmla="*/ 105727 w 498158"/>
                  <a:gd name="connsiteY39" fmla="*/ 417195 h 521970"/>
                  <a:gd name="connsiteX40" fmla="*/ 80963 w 498158"/>
                  <a:gd name="connsiteY40" fmla="*/ 426720 h 521970"/>
                  <a:gd name="connsiteX41" fmla="*/ 152400 w 498158"/>
                  <a:gd name="connsiteY41" fmla="*/ 488633 h 521970"/>
                  <a:gd name="connsiteX42" fmla="*/ 171450 w 498158"/>
                  <a:gd name="connsiteY42" fmla="*/ 493395 h 521970"/>
                  <a:gd name="connsiteX43" fmla="*/ 285750 w 498158"/>
                  <a:gd name="connsiteY43" fmla="*/ 493395 h 521970"/>
                  <a:gd name="connsiteX44" fmla="*/ 304800 w 498158"/>
                  <a:gd name="connsiteY44" fmla="*/ 488633 h 521970"/>
                  <a:gd name="connsiteX45" fmla="*/ 114300 w 498158"/>
                  <a:gd name="connsiteY45" fmla="*/ 257175 h 521970"/>
                  <a:gd name="connsiteX46" fmla="*/ 114300 w 498158"/>
                  <a:gd name="connsiteY46" fmla="*/ 194310 h 521970"/>
                  <a:gd name="connsiteX47" fmla="*/ 227648 w 498158"/>
                  <a:gd name="connsiteY47" fmla="*/ 176213 h 521970"/>
                  <a:gd name="connsiteX48" fmla="*/ 342900 w 498158"/>
                  <a:gd name="connsiteY48" fmla="*/ 194310 h 521970"/>
                  <a:gd name="connsiteX49" fmla="*/ 342900 w 498158"/>
                  <a:gd name="connsiteY49" fmla="*/ 257175 h 521970"/>
                  <a:gd name="connsiteX50" fmla="*/ 228600 w 498158"/>
                  <a:gd name="connsiteY50" fmla="*/ 371475 h 521970"/>
                  <a:gd name="connsiteX51" fmla="*/ 114300 w 498158"/>
                  <a:gd name="connsiteY51" fmla="*/ 257175 h 521970"/>
                  <a:gd name="connsiteX52" fmla="*/ 114300 w 498158"/>
                  <a:gd name="connsiteY52" fmla="*/ 257175 h 521970"/>
                  <a:gd name="connsiteX53" fmla="*/ 245745 w 498158"/>
                  <a:gd name="connsiteY53" fmla="*/ 417195 h 521970"/>
                  <a:gd name="connsiteX54" fmla="*/ 238125 w 498158"/>
                  <a:gd name="connsiteY54" fmla="*/ 426720 h 521970"/>
                  <a:gd name="connsiteX55" fmla="*/ 238125 w 498158"/>
                  <a:gd name="connsiteY55" fmla="*/ 466725 h 521970"/>
                  <a:gd name="connsiteX56" fmla="*/ 228600 w 498158"/>
                  <a:gd name="connsiteY56" fmla="*/ 467678 h 521970"/>
                  <a:gd name="connsiteX57" fmla="*/ 219075 w 498158"/>
                  <a:gd name="connsiteY57" fmla="*/ 466725 h 521970"/>
                  <a:gd name="connsiteX58" fmla="*/ 219075 w 498158"/>
                  <a:gd name="connsiteY58" fmla="*/ 426720 h 521970"/>
                  <a:gd name="connsiteX59" fmla="*/ 211455 w 498158"/>
                  <a:gd name="connsiteY59" fmla="*/ 417195 h 521970"/>
                  <a:gd name="connsiteX60" fmla="*/ 170498 w 498158"/>
                  <a:gd name="connsiteY60" fmla="*/ 406718 h 521970"/>
                  <a:gd name="connsiteX61" fmla="*/ 171450 w 498158"/>
                  <a:gd name="connsiteY61" fmla="*/ 399098 h 521970"/>
                  <a:gd name="connsiteX62" fmla="*/ 171450 w 498158"/>
                  <a:gd name="connsiteY62" fmla="*/ 398145 h 521970"/>
                  <a:gd name="connsiteX63" fmla="*/ 285750 w 498158"/>
                  <a:gd name="connsiteY63" fmla="*/ 398145 h 521970"/>
                  <a:gd name="connsiteX64" fmla="*/ 285750 w 498158"/>
                  <a:gd name="connsiteY64" fmla="*/ 399098 h 521970"/>
                  <a:gd name="connsiteX65" fmla="*/ 286703 w 498158"/>
                  <a:gd name="connsiteY65" fmla="*/ 406718 h 521970"/>
                  <a:gd name="connsiteX66" fmla="*/ 245745 w 498158"/>
                  <a:gd name="connsiteY66" fmla="*/ 417195 h 521970"/>
                  <a:gd name="connsiteX67" fmla="*/ 415290 w 498158"/>
                  <a:gd name="connsiteY67" fmla="*/ 521970 h 521970"/>
                  <a:gd name="connsiteX68" fmla="*/ 381953 w 498158"/>
                  <a:gd name="connsiteY68" fmla="*/ 498158 h 521970"/>
                  <a:gd name="connsiteX69" fmla="*/ 407670 w 498158"/>
                  <a:gd name="connsiteY69" fmla="*/ 498158 h 521970"/>
                  <a:gd name="connsiteX70" fmla="*/ 420053 w 498158"/>
                  <a:gd name="connsiteY70" fmla="*/ 510540 h 521970"/>
                  <a:gd name="connsiteX71" fmla="*/ 415290 w 498158"/>
                  <a:gd name="connsiteY71" fmla="*/ 521970 h 521970"/>
                  <a:gd name="connsiteX0" fmla="*/ 304800 w 456248"/>
                  <a:gd name="connsiteY0" fmla="*/ 488633 h 521970"/>
                  <a:gd name="connsiteX1" fmla="*/ 377190 w 456248"/>
                  <a:gd name="connsiteY1" fmla="*/ 427673 h 521970"/>
                  <a:gd name="connsiteX2" fmla="*/ 353378 w 456248"/>
                  <a:gd name="connsiteY2" fmla="*/ 418148 h 521970"/>
                  <a:gd name="connsiteX3" fmla="*/ 353378 w 456248"/>
                  <a:gd name="connsiteY3" fmla="*/ 403860 h 521970"/>
                  <a:gd name="connsiteX4" fmla="*/ 343853 w 456248"/>
                  <a:gd name="connsiteY4" fmla="*/ 394335 h 521970"/>
                  <a:gd name="connsiteX5" fmla="*/ 341948 w 456248"/>
                  <a:gd name="connsiteY5" fmla="*/ 394335 h 521970"/>
                  <a:gd name="connsiteX6" fmla="*/ 323850 w 456248"/>
                  <a:gd name="connsiteY6" fmla="*/ 398145 h 521970"/>
                  <a:gd name="connsiteX7" fmla="*/ 323850 w 456248"/>
                  <a:gd name="connsiteY7" fmla="*/ 376238 h 521970"/>
                  <a:gd name="connsiteX8" fmla="*/ 376238 w 456248"/>
                  <a:gd name="connsiteY8" fmla="*/ 293370 h 521970"/>
                  <a:gd name="connsiteX9" fmla="*/ 399098 w 456248"/>
                  <a:gd name="connsiteY9" fmla="*/ 286703 h 521970"/>
                  <a:gd name="connsiteX10" fmla="*/ 456248 w 456248"/>
                  <a:gd name="connsiteY10" fmla="*/ 231458 h 521970"/>
                  <a:gd name="connsiteX11" fmla="*/ 417195 w 456248"/>
                  <a:gd name="connsiteY11" fmla="*/ 183833 h 521970"/>
                  <a:gd name="connsiteX12" fmla="*/ 380048 w 456248"/>
                  <a:gd name="connsiteY12" fmla="*/ 165735 h 521970"/>
                  <a:gd name="connsiteX13" fmla="*/ 300038 w 456248"/>
                  <a:gd name="connsiteY13" fmla="*/ 38100 h 521970"/>
                  <a:gd name="connsiteX14" fmla="*/ 285750 w 456248"/>
                  <a:gd name="connsiteY14" fmla="*/ 120968 h 521970"/>
                  <a:gd name="connsiteX15" fmla="*/ 276225 w 456248"/>
                  <a:gd name="connsiteY15" fmla="*/ 128588 h 521970"/>
                  <a:gd name="connsiteX16" fmla="*/ 274320 w 456248"/>
                  <a:gd name="connsiteY16" fmla="*/ 128588 h 521970"/>
                  <a:gd name="connsiteX17" fmla="*/ 266700 w 456248"/>
                  <a:gd name="connsiteY17" fmla="*/ 117157 h 521970"/>
                  <a:gd name="connsiteX18" fmla="*/ 266700 w 456248"/>
                  <a:gd name="connsiteY18" fmla="*/ 117157 h 521970"/>
                  <a:gd name="connsiteX19" fmla="*/ 284798 w 456248"/>
                  <a:gd name="connsiteY19" fmla="*/ 21908 h 521970"/>
                  <a:gd name="connsiteX20" fmla="*/ 257175 w 456248"/>
                  <a:gd name="connsiteY20" fmla="*/ 0 h 521970"/>
                  <a:gd name="connsiteX21" fmla="*/ 200025 w 456248"/>
                  <a:gd name="connsiteY21" fmla="*/ 0 h 521970"/>
                  <a:gd name="connsiteX22" fmla="*/ 172402 w 456248"/>
                  <a:gd name="connsiteY22" fmla="*/ 21908 h 521970"/>
                  <a:gd name="connsiteX23" fmla="*/ 190500 w 456248"/>
                  <a:gd name="connsiteY23" fmla="*/ 117157 h 521970"/>
                  <a:gd name="connsiteX24" fmla="*/ 182880 w 456248"/>
                  <a:gd name="connsiteY24" fmla="*/ 128588 h 521970"/>
                  <a:gd name="connsiteX25" fmla="*/ 180975 w 456248"/>
                  <a:gd name="connsiteY25" fmla="*/ 128588 h 521970"/>
                  <a:gd name="connsiteX26" fmla="*/ 171450 w 456248"/>
                  <a:gd name="connsiteY26" fmla="*/ 120968 h 521970"/>
                  <a:gd name="connsiteX27" fmla="*/ 156210 w 456248"/>
                  <a:gd name="connsiteY27" fmla="*/ 38100 h 521970"/>
                  <a:gd name="connsiteX28" fmla="*/ 76200 w 456248"/>
                  <a:gd name="connsiteY28" fmla="*/ 165735 h 521970"/>
                  <a:gd name="connsiteX29" fmla="*/ 39053 w 456248"/>
                  <a:gd name="connsiteY29" fmla="*/ 183833 h 521970"/>
                  <a:gd name="connsiteX30" fmla="*/ 0 w 456248"/>
                  <a:gd name="connsiteY30" fmla="*/ 231458 h 521970"/>
                  <a:gd name="connsiteX31" fmla="*/ 46673 w 456248"/>
                  <a:gd name="connsiteY31" fmla="*/ 286703 h 521970"/>
                  <a:gd name="connsiteX32" fmla="*/ 80963 w 456248"/>
                  <a:gd name="connsiteY32" fmla="*/ 294323 h 521970"/>
                  <a:gd name="connsiteX33" fmla="*/ 133350 w 456248"/>
                  <a:gd name="connsiteY33" fmla="*/ 376238 h 521970"/>
                  <a:gd name="connsiteX34" fmla="*/ 133350 w 456248"/>
                  <a:gd name="connsiteY34" fmla="*/ 398145 h 521970"/>
                  <a:gd name="connsiteX35" fmla="*/ 117158 w 456248"/>
                  <a:gd name="connsiteY35" fmla="*/ 394335 h 521970"/>
                  <a:gd name="connsiteX36" fmla="*/ 105727 w 456248"/>
                  <a:gd name="connsiteY36" fmla="*/ 401003 h 521970"/>
                  <a:gd name="connsiteX37" fmla="*/ 105727 w 456248"/>
                  <a:gd name="connsiteY37" fmla="*/ 402908 h 521970"/>
                  <a:gd name="connsiteX38" fmla="*/ 105727 w 456248"/>
                  <a:gd name="connsiteY38" fmla="*/ 417195 h 521970"/>
                  <a:gd name="connsiteX39" fmla="*/ 80963 w 456248"/>
                  <a:gd name="connsiteY39" fmla="*/ 426720 h 521970"/>
                  <a:gd name="connsiteX40" fmla="*/ 152400 w 456248"/>
                  <a:gd name="connsiteY40" fmla="*/ 488633 h 521970"/>
                  <a:gd name="connsiteX41" fmla="*/ 171450 w 456248"/>
                  <a:gd name="connsiteY41" fmla="*/ 493395 h 521970"/>
                  <a:gd name="connsiteX42" fmla="*/ 285750 w 456248"/>
                  <a:gd name="connsiteY42" fmla="*/ 493395 h 521970"/>
                  <a:gd name="connsiteX43" fmla="*/ 304800 w 456248"/>
                  <a:gd name="connsiteY43" fmla="*/ 488633 h 521970"/>
                  <a:gd name="connsiteX44" fmla="*/ 114300 w 456248"/>
                  <a:gd name="connsiteY44" fmla="*/ 257175 h 521970"/>
                  <a:gd name="connsiteX45" fmla="*/ 114300 w 456248"/>
                  <a:gd name="connsiteY45" fmla="*/ 194310 h 521970"/>
                  <a:gd name="connsiteX46" fmla="*/ 227648 w 456248"/>
                  <a:gd name="connsiteY46" fmla="*/ 176213 h 521970"/>
                  <a:gd name="connsiteX47" fmla="*/ 342900 w 456248"/>
                  <a:gd name="connsiteY47" fmla="*/ 194310 h 521970"/>
                  <a:gd name="connsiteX48" fmla="*/ 342900 w 456248"/>
                  <a:gd name="connsiteY48" fmla="*/ 257175 h 521970"/>
                  <a:gd name="connsiteX49" fmla="*/ 228600 w 456248"/>
                  <a:gd name="connsiteY49" fmla="*/ 371475 h 521970"/>
                  <a:gd name="connsiteX50" fmla="*/ 114300 w 456248"/>
                  <a:gd name="connsiteY50" fmla="*/ 257175 h 521970"/>
                  <a:gd name="connsiteX51" fmla="*/ 114300 w 456248"/>
                  <a:gd name="connsiteY51" fmla="*/ 257175 h 521970"/>
                  <a:gd name="connsiteX52" fmla="*/ 245745 w 456248"/>
                  <a:gd name="connsiteY52" fmla="*/ 417195 h 521970"/>
                  <a:gd name="connsiteX53" fmla="*/ 238125 w 456248"/>
                  <a:gd name="connsiteY53" fmla="*/ 426720 h 521970"/>
                  <a:gd name="connsiteX54" fmla="*/ 238125 w 456248"/>
                  <a:gd name="connsiteY54" fmla="*/ 466725 h 521970"/>
                  <a:gd name="connsiteX55" fmla="*/ 228600 w 456248"/>
                  <a:gd name="connsiteY55" fmla="*/ 467678 h 521970"/>
                  <a:gd name="connsiteX56" fmla="*/ 219075 w 456248"/>
                  <a:gd name="connsiteY56" fmla="*/ 466725 h 521970"/>
                  <a:gd name="connsiteX57" fmla="*/ 219075 w 456248"/>
                  <a:gd name="connsiteY57" fmla="*/ 426720 h 521970"/>
                  <a:gd name="connsiteX58" fmla="*/ 211455 w 456248"/>
                  <a:gd name="connsiteY58" fmla="*/ 417195 h 521970"/>
                  <a:gd name="connsiteX59" fmla="*/ 170498 w 456248"/>
                  <a:gd name="connsiteY59" fmla="*/ 406718 h 521970"/>
                  <a:gd name="connsiteX60" fmla="*/ 171450 w 456248"/>
                  <a:gd name="connsiteY60" fmla="*/ 399098 h 521970"/>
                  <a:gd name="connsiteX61" fmla="*/ 171450 w 456248"/>
                  <a:gd name="connsiteY61" fmla="*/ 398145 h 521970"/>
                  <a:gd name="connsiteX62" fmla="*/ 285750 w 456248"/>
                  <a:gd name="connsiteY62" fmla="*/ 398145 h 521970"/>
                  <a:gd name="connsiteX63" fmla="*/ 285750 w 456248"/>
                  <a:gd name="connsiteY63" fmla="*/ 399098 h 521970"/>
                  <a:gd name="connsiteX64" fmla="*/ 286703 w 456248"/>
                  <a:gd name="connsiteY64" fmla="*/ 406718 h 521970"/>
                  <a:gd name="connsiteX65" fmla="*/ 245745 w 456248"/>
                  <a:gd name="connsiteY65" fmla="*/ 417195 h 521970"/>
                  <a:gd name="connsiteX66" fmla="*/ 415290 w 456248"/>
                  <a:gd name="connsiteY66" fmla="*/ 521970 h 521970"/>
                  <a:gd name="connsiteX67" fmla="*/ 381953 w 456248"/>
                  <a:gd name="connsiteY67" fmla="*/ 498158 h 521970"/>
                  <a:gd name="connsiteX68" fmla="*/ 407670 w 456248"/>
                  <a:gd name="connsiteY68" fmla="*/ 498158 h 521970"/>
                  <a:gd name="connsiteX69" fmla="*/ 420053 w 456248"/>
                  <a:gd name="connsiteY69" fmla="*/ 510540 h 521970"/>
                  <a:gd name="connsiteX70" fmla="*/ 415290 w 456248"/>
                  <a:gd name="connsiteY70" fmla="*/ 521970 h 521970"/>
                  <a:gd name="connsiteX0" fmla="*/ 304800 w 456248"/>
                  <a:gd name="connsiteY0" fmla="*/ 488633 h 510540"/>
                  <a:gd name="connsiteX1" fmla="*/ 377190 w 456248"/>
                  <a:gd name="connsiteY1" fmla="*/ 427673 h 510540"/>
                  <a:gd name="connsiteX2" fmla="*/ 353378 w 456248"/>
                  <a:gd name="connsiteY2" fmla="*/ 418148 h 510540"/>
                  <a:gd name="connsiteX3" fmla="*/ 353378 w 456248"/>
                  <a:gd name="connsiteY3" fmla="*/ 403860 h 510540"/>
                  <a:gd name="connsiteX4" fmla="*/ 343853 w 456248"/>
                  <a:gd name="connsiteY4" fmla="*/ 394335 h 510540"/>
                  <a:gd name="connsiteX5" fmla="*/ 341948 w 456248"/>
                  <a:gd name="connsiteY5" fmla="*/ 394335 h 510540"/>
                  <a:gd name="connsiteX6" fmla="*/ 323850 w 456248"/>
                  <a:gd name="connsiteY6" fmla="*/ 398145 h 510540"/>
                  <a:gd name="connsiteX7" fmla="*/ 323850 w 456248"/>
                  <a:gd name="connsiteY7" fmla="*/ 376238 h 510540"/>
                  <a:gd name="connsiteX8" fmla="*/ 376238 w 456248"/>
                  <a:gd name="connsiteY8" fmla="*/ 293370 h 510540"/>
                  <a:gd name="connsiteX9" fmla="*/ 399098 w 456248"/>
                  <a:gd name="connsiteY9" fmla="*/ 286703 h 510540"/>
                  <a:gd name="connsiteX10" fmla="*/ 456248 w 456248"/>
                  <a:gd name="connsiteY10" fmla="*/ 231458 h 510540"/>
                  <a:gd name="connsiteX11" fmla="*/ 417195 w 456248"/>
                  <a:gd name="connsiteY11" fmla="*/ 183833 h 510540"/>
                  <a:gd name="connsiteX12" fmla="*/ 380048 w 456248"/>
                  <a:gd name="connsiteY12" fmla="*/ 165735 h 510540"/>
                  <a:gd name="connsiteX13" fmla="*/ 300038 w 456248"/>
                  <a:gd name="connsiteY13" fmla="*/ 38100 h 510540"/>
                  <a:gd name="connsiteX14" fmla="*/ 285750 w 456248"/>
                  <a:gd name="connsiteY14" fmla="*/ 120968 h 510540"/>
                  <a:gd name="connsiteX15" fmla="*/ 276225 w 456248"/>
                  <a:gd name="connsiteY15" fmla="*/ 128588 h 510540"/>
                  <a:gd name="connsiteX16" fmla="*/ 274320 w 456248"/>
                  <a:gd name="connsiteY16" fmla="*/ 128588 h 510540"/>
                  <a:gd name="connsiteX17" fmla="*/ 266700 w 456248"/>
                  <a:gd name="connsiteY17" fmla="*/ 117157 h 510540"/>
                  <a:gd name="connsiteX18" fmla="*/ 266700 w 456248"/>
                  <a:gd name="connsiteY18" fmla="*/ 117157 h 510540"/>
                  <a:gd name="connsiteX19" fmla="*/ 284798 w 456248"/>
                  <a:gd name="connsiteY19" fmla="*/ 21908 h 510540"/>
                  <a:gd name="connsiteX20" fmla="*/ 257175 w 456248"/>
                  <a:gd name="connsiteY20" fmla="*/ 0 h 510540"/>
                  <a:gd name="connsiteX21" fmla="*/ 200025 w 456248"/>
                  <a:gd name="connsiteY21" fmla="*/ 0 h 510540"/>
                  <a:gd name="connsiteX22" fmla="*/ 172402 w 456248"/>
                  <a:gd name="connsiteY22" fmla="*/ 21908 h 510540"/>
                  <a:gd name="connsiteX23" fmla="*/ 190500 w 456248"/>
                  <a:gd name="connsiteY23" fmla="*/ 117157 h 510540"/>
                  <a:gd name="connsiteX24" fmla="*/ 182880 w 456248"/>
                  <a:gd name="connsiteY24" fmla="*/ 128588 h 510540"/>
                  <a:gd name="connsiteX25" fmla="*/ 180975 w 456248"/>
                  <a:gd name="connsiteY25" fmla="*/ 128588 h 510540"/>
                  <a:gd name="connsiteX26" fmla="*/ 171450 w 456248"/>
                  <a:gd name="connsiteY26" fmla="*/ 120968 h 510540"/>
                  <a:gd name="connsiteX27" fmla="*/ 156210 w 456248"/>
                  <a:gd name="connsiteY27" fmla="*/ 38100 h 510540"/>
                  <a:gd name="connsiteX28" fmla="*/ 76200 w 456248"/>
                  <a:gd name="connsiteY28" fmla="*/ 165735 h 510540"/>
                  <a:gd name="connsiteX29" fmla="*/ 39053 w 456248"/>
                  <a:gd name="connsiteY29" fmla="*/ 183833 h 510540"/>
                  <a:gd name="connsiteX30" fmla="*/ 0 w 456248"/>
                  <a:gd name="connsiteY30" fmla="*/ 231458 h 510540"/>
                  <a:gd name="connsiteX31" fmla="*/ 46673 w 456248"/>
                  <a:gd name="connsiteY31" fmla="*/ 286703 h 510540"/>
                  <a:gd name="connsiteX32" fmla="*/ 80963 w 456248"/>
                  <a:gd name="connsiteY32" fmla="*/ 294323 h 510540"/>
                  <a:gd name="connsiteX33" fmla="*/ 133350 w 456248"/>
                  <a:gd name="connsiteY33" fmla="*/ 376238 h 510540"/>
                  <a:gd name="connsiteX34" fmla="*/ 133350 w 456248"/>
                  <a:gd name="connsiteY34" fmla="*/ 398145 h 510540"/>
                  <a:gd name="connsiteX35" fmla="*/ 117158 w 456248"/>
                  <a:gd name="connsiteY35" fmla="*/ 394335 h 510540"/>
                  <a:gd name="connsiteX36" fmla="*/ 105727 w 456248"/>
                  <a:gd name="connsiteY36" fmla="*/ 401003 h 510540"/>
                  <a:gd name="connsiteX37" fmla="*/ 105727 w 456248"/>
                  <a:gd name="connsiteY37" fmla="*/ 402908 h 510540"/>
                  <a:gd name="connsiteX38" fmla="*/ 105727 w 456248"/>
                  <a:gd name="connsiteY38" fmla="*/ 417195 h 510540"/>
                  <a:gd name="connsiteX39" fmla="*/ 80963 w 456248"/>
                  <a:gd name="connsiteY39" fmla="*/ 426720 h 510540"/>
                  <a:gd name="connsiteX40" fmla="*/ 152400 w 456248"/>
                  <a:gd name="connsiteY40" fmla="*/ 488633 h 510540"/>
                  <a:gd name="connsiteX41" fmla="*/ 171450 w 456248"/>
                  <a:gd name="connsiteY41" fmla="*/ 493395 h 510540"/>
                  <a:gd name="connsiteX42" fmla="*/ 285750 w 456248"/>
                  <a:gd name="connsiteY42" fmla="*/ 493395 h 510540"/>
                  <a:gd name="connsiteX43" fmla="*/ 304800 w 456248"/>
                  <a:gd name="connsiteY43" fmla="*/ 488633 h 510540"/>
                  <a:gd name="connsiteX44" fmla="*/ 114300 w 456248"/>
                  <a:gd name="connsiteY44" fmla="*/ 257175 h 510540"/>
                  <a:gd name="connsiteX45" fmla="*/ 114300 w 456248"/>
                  <a:gd name="connsiteY45" fmla="*/ 194310 h 510540"/>
                  <a:gd name="connsiteX46" fmla="*/ 227648 w 456248"/>
                  <a:gd name="connsiteY46" fmla="*/ 176213 h 510540"/>
                  <a:gd name="connsiteX47" fmla="*/ 342900 w 456248"/>
                  <a:gd name="connsiteY47" fmla="*/ 194310 h 510540"/>
                  <a:gd name="connsiteX48" fmla="*/ 342900 w 456248"/>
                  <a:gd name="connsiteY48" fmla="*/ 257175 h 510540"/>
                  <a:gd name="connsiteX49" fmla="*/ 228600 w 456248"/>
                  <a:gd name="connsiteY49" fmla="*/ 371475 h 510540"/>
                  <a:gd name="connsiteX50" fmla="*/ 114300 w 456248"/>
                  <a:gd name="connsiteY50" fmla="*/ 257175 h 510540"/>
                  <a:gd name="connsiteX51" fmla="*/ 114300 w 456248"/>
                  <a:gd name="connsiteY51" fmla="*/ 257175 h 510540"/>
                  <a:gd name="connsiteX52" fmla="*/ 245745 w 456248"/>
                  <a:gd name="connsiteY52" fmla="*/ 417195 h 510540"/>
                  <a:gd name="connsiteX53" fmla="*/ 238125 w 456248"/>
                  <a:gd name="connsiteY53" fmla="*/ 426720 h 510540"/>
                  <a:gd name="connsiteX54" fmla="*/ 238125 w 456248"/>
                  <a:gd name="connsiteY54" fmla="*/ 466725 h 510540"/>
                  <a:gd name="connsiteX55" fmla="*/ 228600 w 456248"/>
                  <a:gd name="connsiteY55" fmla="*/ 467678 h 510540"/>
                  <a:gd name="connsiteX56" fmla="*/ 219075 w 456248"/>
                  <a:gd name="connsiteY56" fmla="*/ 466725 h 510540"/>
                  <a:gd name="connsiteX57" fmla="*/ 219075 w 456248"/>
                  <a:gd name="connsiteY57" fmla="*/ 426720 h 510540"/>
                  <a:gd name="connsiteX58" fmla="*/ 211455 w 456248"/>
                  <a:gd name="connsiteY58" fmla="*/ 417195 h 510540"/>
                  <a:gd name="connsiteX59" fmla="*/ 170498 w 456248"/>
                  <a:gd name="connsiteY59" fmla="*/ 406718 h 510540"/>
                  <a:gd name="connsiteX60" fmla="*/ 171450 w 456248"/>
                  <a:gd name="connsiteY60" fmla="*/ 399098 h 510540"/>
                  <a:gd name="connsiteX61" fmla="*/ 171450 w 456248"/>
                  <a:gd name="connsiteY61" fmla="*/ 398145 h 510540"/>
                  <a:gd name="connsiteX62" fmla="*/ 285750 w 456248"/>
                  <a:gd name="connsiteY62" fmla="*/ 398145 h 510540"/>
                  <a:gd name="connsiteX63" fmla="*/ 285750 w 456248"/>
                  <a:gd name="connsiteY63" fmla="*/ 399098 h 510540"/>
                  <a:gd name="connsiteX64" fmla="*/ 286703 w 456248"/>
                  <a:gd name="connsiteY64" fmla="*/ 406718 h 510540"/>
                  <a:gd name="connsiteX65" fmla="*/ 245745 w 456248"/>
                  <a:gd name="connsiteY65" fmla="*/ 417195 h 510540"/>
                  <a:gd name="connsiteX66" fmla="*/ 420053 w 456248"/>
                  <a:gd name="connsiteY66" fmla="*/ 510540 h 510540"/>
                  <a:gd name="connsiteX67" fmla="*/ 381953 w 456248"/>
                  <a:gd name="connsiteY67" fmla="*/ 498158 h 510540"/>
                  <a:gd name="connsiteX68" fmla="*/ 407670 w 456248"/>
                  <a:gd name="connsiteY68" fmla="*/ 498158 h 510540"/>
                  <a:gd name="connsiteX69" fmla="*/ 420053 w 456248"/>
                  <a:gd name="connsiteY69" fmla="*/ 510540 h 510540"/>
                  <a:gd name="connsiteX0" fmla="*/ 304800 w 456248"/>
                  <a:gd name="connsiteY0" fmla="*/ 488633 h 503158"/>
                  <a:gd name="connsiteX1" fmla="*/ 377190 w 456248"/>
                  <a:gd name="connsiteY1" fmla="*/ 427673 h 503158"/>
                  <a:gd name="connsiteX2" fmla="*/ 353378 w 456248"/>
                  <a:gd name="connsiteY2" fmla="*/ 418148 h 503158"/>
                  <a:gd name="connsiteX3" fmla="*/ 353378 w 456248"/>
                  <a:gd name="connsiteY3" fmla="*/ 403860 h 503158"/>
                  <a:gd name="connsiteX4" fmla="*/ 343853 w 456248"/>
                  <a:gd name="connsiteY4" fmla="*/ 394335 h 503158"/>
                  <a:gd name="connsiteX5" fmla="*/ 341948 w 456248"/>
                  <a:gd name="connsiteY5" fmla="*/ 394335 h 503158"/>
                  <a:gd name="connsiteX6" fmla="*/ 323850 w 456248"/>
                  <a:gd name="connsiteY6" fmla="*/ 398145 h 503158"/>
                  <a:gd name="connsiteX7" fmla="*/ 323850 w 456248"/>
                  <a:gd name="connsiteY7" fmla="*/ 376238 h 503158"/>
                  <a:gd name="connsiteX8" fmla="*/ 376238 w 456248"/>
                  <a:gd name="connsiteY8" fmla="*/ 293370 h 503158"/>
                  <a:gd name="connsiteX9" fmla="*/ 399098 w 456248"/>
                  <a:gd name="connsiteY9" fmla="*/ 286703 h 503158"/>
                  <a:gd name="connsiteX10" fmla="*/ 456248 w 456248"/>
                  <a:gd name="connsiteY10" fmla="*/ 231458 h 503158"/>
                  <a:gd name="connsiteX11" fmla="*/ 417195 w 456248"/>
                  <a:gd name="connsiteY11" fmla="*/ 183833 h 503158"/>
                  <a:gd name="connsiteX12" fmla="*/ 380048 w 456248"/>
                  <a:gd name="connsiteY12" fmla="*/ 165735 h 503158"/>
                  <a:gd name="connsiteX13" fmla="*/ 300038 w 456248"/>
                  <a:gd name="connsiteY13" fmla="*/ 38100 h 503158"/>
                  <a:gd name="connsiteX14" fmla="*/ 285750 w 456248"/>
                  <a:gd name="connsiteY14" fmla="*/ 120968 h 503158"/>
                  <a:gd name="connsiteX15" fmla="*/ 276225 w 456248"/>
                  <a:gd name="connsiteY15" fmla="*/ 128588 h 503158"/>
                  <a:gd name="connsiteX16" fmla="*/ 274320 w 456248"/>
                  <a:gd name="connsiteY16" fmla="*/ 128588 h 503158"/>
                  <a:gd name="connsiteX17" fmla="*/ 266700 w 456248"/>
                  <a:gd name="connsiteY17" fmla="*/ 117157 h 503158"/>
                  <a:gd name="connsiteX18" fmla="*/ 266700 w 456248"/>
                  <a:gd name="connsiteY18" fmla="*/ 117157 h 503158"/>
                  <a:gd name="connsiteX19" fmla="*/ 284798 w 456248"/>
                  <a:gd name="connsiteY19" fmla="*/ 21908 h 503158"/>
                  <a:gd name="connsiteX20" fmla="*/ 257175 w 456248"/>
                  <a:gd name="connsiteY20" fmla="*/ 0 h 503158"/>
                  <a:gd name="connsiteX21" fmla="*/ 200025 w 456248"/>
                  <a:gd name="connsiteY21" fmla="*/ 0 h 503158"/>
                  <a:gd name="connsiteX22" fmla="*/ 172402 w 456248"/>
                  <a:gd name="connsiteY22" fmla="*/ 21908 h 503158"/>
                  <a:gd name="connsiteX23" fmla="*/ 190500 w 456248"/>
                  <a:gd name="connsiteY23" fmla="*/ 117157 h 503158"/>
                  <a:gd name="connsiteX24" fmla="*/ 182880 w 456248"/>
                  <a:gd name="connsiteY24" fmla="*/ 128588 h 503158"/>
                  <a:gd name="connsiteX25" fmla="*/ 180975 w 456248"/>
                  <a:gd name="connsiteY25" fmla="*/ 128588 h 503158"/>
                  <a:gd name="connsiteX26" fmla="*/ 171450 w 456248"/>
                  <a:gd name="connsiteY26" fmla="*/ 120968 h 503158"/>
                  <a:gd name="connsiteX27" fmla="*/ 156210 w 456248"/>
                  <a:gd name="connsiteY27" fmla="*/ 38100 h 503158"/>
                  <a:gd name="connsiteX28" fmla="*/ 76200 w 456248"/>
                  <a:gd name="connsiteY28" fmla="*/ 165735 h 503158"/>
                  <a:gd name="connsiteX29" fmla="*/ 39053 w 456248"/>
                  <a:gd name="connsiteY29" fmla="*/ 183833 h 503158"/>
                  <a:gd name="connsiteX30" fmla="*/ 0 w 456248"/>
                  <a:gd name="connsiteY30" fmla="*/ 231458 h 503158"/>
                  <a:gd name="connsiteX31" fmla="*/ 46673 w 456248"/>
                  <a:gd name="connsiteY31" fmla="*/ 286703 h 503158"/>
                  <a:gd name="connsiteX32" fmla="*/ 80963 w 456248"/>
                  <a:gd name="connsiteY32" fmla="*/ 294323 h 503158"/>
                  <a:gd name="connsiteX33" fmla="*/ 133350 w 456248"/>
                  <a:gd name="connsiteY33" fmla="*/ 376238 h 503158"/>
                  <a:gd name="connsiteX34" fmla="*/ 133350 w 456248"/>
                  <a:gd name="connsiteY34" fmla="*/ 398145 h 503158"/>
                  <a:gd name="connsiteX35" fmla="*/ 117158 w 456248"/>
                  <a:gd name="connsiteY35" fmla="*/ 394335 h 503158"/>
                  <a:gd name="connsiteX36" fmla="*/ 105727 w 456248"/>
                  <a:gd name="connsiteY36" fmla="*/ 401003 h 503158"/>
                  <a:gd name="connsiteX37" fmla="*/ 105727 w 456248"/>
                  <a:gd name="connsiteY37" fmla="*/ 402908 h 503158"/>
                  <a:gd name="connsiteX38" fmla="*/ 105727 w 456248"/>
                  <a:gd name="connsiteY38" fmla="*/ 417195 h 503158"/>
                  <a:gd name="connsiteX39" fmla="*/ 80963 w 456248"/>
                  <a:gd name="connsiteY39" fmla="*/ 426720 h 503158"/>
                  <a:gd name="connsiteX40" fmla="*/ 152400 w 456248"/>
                  <a:gd name="connsiteY40" fmla="*/ 488633 h 503158"/>
                  <a:gd name="connsiteX41" fmla="*/ 171450 w 456248"/>
                  <a:gd name="connsiteY41" fmla="*/ 493395 h 503158"/>
                  <a:gd name="connsiteX42" fmla="*/ 285750 w 456248"/>
                  <a:gd name="connsiteY42" fmla="*/ 493395 h 503158"/>
                  <a:gd name="connsiteX43" fmla="*/ 304800 w 456248"/>
                  <a:gd name="connsiteY43" fmla="*/ 488633 h 503158"/>
                  <a:gd name="connsiteX44" fmla="*/ 114300 w 456248"/>
                  <a:gd name="connsiteY44" fmla="*/ 257175 h 503158"/>
                  <a:gd name="connsiteX45" fmla="*/ 114300 w 456248"/>
                  <a:gd name="connsiteY45" fmla="*/ 194310 h 503158"/>
                  <a:gd name="connsiteX46" fmla="*/ 227648 w 456248"/>
                  <a:gd name="connsiteY46" fmla="*/ 176213 h 503158"/>
                  <a:gd name="connsiteX47" fmla="*/ 342900 w 456248"/>
                  <a:gd name="connsiteY47" fmla="*/ 194310 h 503158"/>
                  <a:gd name="connsiteX48" fmla="*/ 342900 w 456248"/>
                  <a:gd name="connsiteY48" fmla="*/ 257175 h 503158"/>
                  <a:gd name="connsiteX49" fmla="*/ 228600 w 456248"/>
                  <a:gd name="connsiteY49" fmla="*/ 371475 h 503158"/>
                  <a:gd name="connsiteX50" fmla="*/ 114300 w 456248"/>
                  <a:gd name="connsiteY50" fmla="*/ 257175 h 503158"/>
                  <a:gd name="connsiteX51" fmla="*/ 114300 w 456248"/>
                  <a:gd name="connsiteY51" fmla="*/ 257175 h 503158"/>
                  <a:gd name="connsiteX52" fmla="*/ 245745 w 456248"/>
                  <a:gd name="connsiteY52" fmla="*/ 417195 h 503158"/>
                  <a:gd name="connsiteX53" fmla="*/ 238125 w 456248"/>
                  <a:gd name="connsiteY53" fmla="*/ 426720 h 503158"/>
                  <a:gd name="connsiteX54" fmla="*/ 238125 w 456248"/>
                  <a:gd name="connsiteY54" fmla="*/ 466725 h 503158"/>
                  <a:gd name="connsiteX55" fmla="*/ 228600 w 456248"/>
                  <a:gd name="connsiteY55" fmla="*/ 467678 h 503158"/>
                  <a:gd name="connsiteX56" fmla="*/ 219075 w 456248"/>
                  <a:gd name="connsiteY56" fmla="*/ 466725 h 503158"/>
                  <a:gd name="connsiteX57" fmla="*/ 219075 w 456248"/>
                  <a:gd name="connsiteY57" fmla="*/ 426720 h 503158"/>
                  <a:gd name="connsiteX58" fmla="*/ 211455 w 456248"/>
                  <a:gd name="connsiteY58" fmla="*/ 417195 h 503158"/>
                  <a:gd name="connsiteX59" fmla="*/ 170498 w 456248"/>
                  <a:gd name="connsiteY59" fmla="*/ 406718 h 503158"/>
                  <a:gd name="connsiteX60" fmla="*/ 171450 w 456248"/>
                  <a:gd name="connsiteY60" fmla="*/ 399098 h 503158"/>
                  <a:gd name="connsiteX61" fmla="*/ 171450 w 456248"/>
                  <a:gd name="connsiteY61" fmla="*/ 398145 h 503158"/>
                  <a:gd name="connsiteX62" fmla="*/ 285750 w 456248"/>
                  <a:gd name="connsiteY62" fmla="*/ 398145 h 503158"/>
                  <a:gd name="connsiteX63" fmla="*/ 285750 w 456248"/>
                  <a:gd name="connsiteY63" fmla="*/ 399098 h 503158"/>
                  <a:gd name="connsiteX64" fmla="*/ 286703 w 456248"/>
                  <a:gd name="connsiteY64" fmla="*/ 406718 h 503158"/>
                  <a:gd name="connsiteX65" fmla="*/ 245745 w 456248"/>
                  <a:gd name="connsiteY65" fmla="*/ 417195 h 503158"/>
                  <a:gd name="connsiteX66" fmla="*/ 407670 w 456248"/>
                  <a:gd name="connsiteY66" fmla="*/ 498158 h 503158"/>
                  <a:gd name="connsiteX67" fmla="*/ 381953 w 456248"/>
                  <a:gd name="connsiteY67" fmla="*/ 498158 h 503158"/>
                  <a:gd name="connsiteX68" fmla="*/ 407670 w 456248"/>
                  <a:gd name="connsiteY68" fmla="*/ 498158 h 503158"/>
                  <a:gd name="connsiteX0" fmla="*/ 304800 w 456248"/>
                  <a:gd name="connsiteY0" fmla="*/ 488633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304800 w 456248"/>
                  <a:gd name="connsiteY43" fmla="*/ 488633 h 493395"/>
                  <a:gd name="connsiteX44" fmla="*/ 114300 w 456248"/>
                  <a:gd name="connsiteY44" fmla="*/ 257175 h 493395"/>
                  <a:gd name="connsiteX45" fmla="*/ 114300 w 456248"/>
                  <a:gd name="connsiteY45" fmla="*/ 194310 h 493395"/>
                  <a:gd name="connsiteX46" fmla="*/ 227648 w 456248"/>
                  <a:gd name="connsiteY46" fmla="*/ 176213 h 493395"/>
                  <a:gd name="connsiteX47" fmla="*/ 342900 w 456248"/>
                  <a:gd name="connsiteY47" fmla="*/ 194310 h 493395"/>
                  <a:gd name="connsiteX48" fmla="*/ 342900 w 456248"/>
                  <a:gd name="connsiteY48" fmla="*/ 257175 h 493395"/>
                  <a:gd name="connsiteX49" fmla="*/ 228600 w 456248"/>
                  <a:gd name="connsiteY49" fmla="*/ 371475 h 493395"/>
                  <a:gd name="connsiteX50" fmla="*/ 114300 w 456248"/>
                  <a:gd name="connsiteY50" fmla="*/ 257175 h 493395"/>
                  <a:gd name="connsiteX51" fmla="*/ 114300 w 456248"/>
                  <a:gd name="connsiteY51" fmla="*/ 257175 h 493395"/>
                  <a:gd name="connsiteX52" fmla="*/ 245745 w 456248"/>
                  <a:gd name="connsiteY52" fmla="*/ 417195 h 493395"/>
                  <a:gd name="connsiteX53" fmla="*/ 238125 w 456248"/>
                  <a:gd name="connsiteY53" fmla="*/ 426720 h 493395"/>
                  <a:gd name="connsiteX54" fmla="*/ 238125 w 456248"/>
                  <a:gd name="connsiteY54" fmla="*/ 466725 h 493395"/>
                  <a:gd name="connsiteX55" fmla="*/ 228600 w 456248"/>
                  <a:gd name="connsiteY55" fmla="*/ 467678 h 493395"/>
                  <a:gd name="connsiteX56" fmla="*/ 219075 w 456248"/>
                  <a:gd name="connsiteY56" fmla="*/ 466725 h 493395"/>
                  <a:gd name="connsiteX57" fmla="*/ 219075 w 456248"/>
                  <a:gd name="connsiteY57" fmla="*/ 426720 h 493395"/>
                  <a:gd name="connsiteX58" fmla="*/ 211455 w 456248"/>
                  <a:gd name="connsiteY58" fmla="*/ 417195 h 493395"/>
                  <a:gd name="connsiteX59" fmla="*/ 170498 w 456248"/>
                  <a:gd name="connsiteY59" fmla="*/ 406718 h 493395"/>
                  <a:gd name="connsiteX60" fmla="*/ 171450 w 456248"/>
                  <a:gd name="connsiteY60" fmla="*/ 399098 h 493395"/>
                  <a:gd name="connsiteX61" fmla="*/ 171450 w 456248"/>
                  <a:gd name="connsiteY61" fmla="*/ 398145 h 493395"/>
                  <a:gd name="connsiteX62" fmla="*/ 285750 w 456248"/>
                  <a:gd name="connsiteY62" fmla="*/ 398145 h 493395"/>
                  <a:gd name="connsiteX63" fmla="*/ 285750 w 456248"/>
                  <a:gd name="connsiteY63" fmla="*/ 399098 h 493395"/>
                  <a:gd name="connsiteX64" fmla="*/ 286703 w 456248"/>
                  <a:gd name="connsiteY64" fmla="*/ 406718 h 493395"/>
                  <a:gd name="connsiteX65" fmla="*/ 245745 w 456248"/>
                  <a:gd name="connsiteY65" fmla="*/ 417195 h 493395"/>
                  <a:gd name="connsiteX0" fmla="*/ 2857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285750 w 456248"/>
                  <a:gd name="connsiteY42" fmla="*/ 493395 h 493395"/>
                  <a:gd name="connsiteX43" fmla="*/ 114300 w 456248"/>
                  <a:gd name="connsiteY43" fmla="*/ 257175 h 493395"/>
                  <a:gd name="connsiteX44" fmla="*/ 114300 w 456248"/>
                  <a:gd name="connsiteY44" fmla="*/ 194310 h 493395"/>
                  <a:gd name="connsiteX45" fmla="*/ 227648 w 456248"/>
                  <a:gd name="connsiteY45" fmla="*/ 176213 h 493395"/>
                  <a:gd name="connsiteX46" fmla="*/ 342900 w 456248"/>
                  <a:gd name="connsiteY46" fmla="*/ 194310 h 493395"/>
                  <a:gd name="connsiteX47" fmla="*/ 342900 w 456248"/>
                  <a:gd name="connsiteY47" fmla="*/ 257175 h 493395"/>
                  <a:gd name="connsiteX48" fmla="*/ 228600 w 456248"/>
                  <a:gd name="connsiteY48" fmla="*/ 371475 h 493395"/>
                  <a:gd name="connsiteX49" fmla="*/ 114300 w 456248"/>
                  <a:gd name="connsiteY49" fmla="*/ 257175 h 493395"/>
                  <a:gd name="connsiteX50" fmla="*/ 114300 w 456248"/>
                  <a:gd name="connsiteY50" fmla="*/ 257175 h 493395"/>
                  <a:gd name="connsiteX51" fmla="*/ 245745 w 456248"/>
                  <a:gd name="connsiteY51" fmla="*/ 417195 h 493395"/>
                  <a:gd name="connsiteX52" fmla="*/ 238125 w 456248"/>
                  <a:gd name="connsiteY52" fmla="*/ 426720 h 493395"/>
                  <a:gd name="connsiteX53" fmla="*/ 238125 w 456248"/>
                  <a:gd name="connsiteY53" fmla="*/ 466725 h 493395"/>
                  <a:gd name="connsiteX54" fmla="*/ 228600 w 456248"/>
                  <a:gd name="connsiteY54" fmla="*/ 467678 h 493395"/>
                  <a:gd name="connsiteX55" fmla="*/ 219075 w 456248"/>
                  <a:gd name="connsiteY55" fmla="*/ 466725 h 493395"/>
                  <a:gd name="connsiteX56" fmla="*/ 219075 w 456248"/>
                  <a:gd name="connsiteY56" fmla="*/ 426720 h 493395"/>
                  <a:gd name="connsiteX57" fmla="*/ 211455 w 456248"/>
                  <a:gd name="connsiteY57" fmla="*/ 417195 h 493395"/>
                  <a:gd name="connsiteX58" fmla="*/ 170498 w 456248"/>
                  <a:gd name="connsiteY58" fmla="*/ 406718 h 493395"/>
                  <a:gd name="connsiteX59" fmla="*/ 171450 w 456248"/>
                  <a:gd name="connsiteY59" fmla="*/ 399098 h 493395"/>
                  <a:gd name="connsiteX60" fmla="*/ 171450 w 456248"/>
                  <a:gd name="connsiteY60" fmla="*/ 398145 h 493395"/>
                  <a:gd name="connsiteX61" fmla="*/ 285750 w 456248"/>
                  <a:gd name="connsiteY61" fmla="*/ 398145 h 493395"/>
                  <a:gd name="connsiteX62" fmla="*/ 285750 w 456248"/>
                  <a:gd name="connsiteY62" fmla="*/ 399098 h 493395"/>
                  <a:gd name="connsiteX63" fmla="*/ 286703 w 456248"/>
                  <a:gd name="connsiteY63" fmla="*/ 406718 h 493395"/>
                  <a:gd name="connsiteX64" fmla="*/ 245745 w 456248"/>
                  <a:gd name="connsiteY64" fmla="*/ 417195 h 493395"/>
                  <a:gd name="connsiteX0" fmla="*/ 171450 w 456248"/>
                  <a:gd name="connsiteY0" fmla="*/ 493395 h 493395"/>
                  <a:gd name="connsiteX1" fmla="*/ 377190 w 456248"/>
                  <a:gd name="connsiteY1" fmla="*/ 427673 h 493395"/>
                  <a:gd name="connsiteX2" fmla="*/ 353378 w 456248"/>
                  <a:gd name="connsiteY2" fmla="*/ 418148 h 493395"/>
                  <a:gd name="connsiteX3" fmla="*/ 353378 w 456248"/>
                  <a:gd name="connsiteY3" fmla="*/ 403860 h 493395"/>
                  <a:gd name="connsiteX4" fmla="*/ 343853 w 456248"/>
                  <a:gd name="connsiteY4" fmla="*/ 394335 h 493395"/>
                  <a:gd name="connsiteX5" fmla="*/ 341948 w 456248"/>
                  <a:gd name="connsiteY5" fmla="*/ 394335 h 493395"/>
                  <a:gd name="connsiteX6" fmla="*/ 323850 w 456248"/>
                  <a:gd name="connsiteY6" fmla="*/ 398145 h 493395"/>
                  <a:gd name="connsiteX7" fmla="*/ 323850 w 456248"/>
                  <a:gd name="connsiteY7" fmla="*/ 376238 h 493395"/>
                  <a:gd name="connsiteX8" fmla="*/ 376238 w 456248"/>
                  <a:gd name="connsiteY8" fmla="*/ 293370 h 493395"/>
                  <a:gd name="connsiteX9" fmla="*/ 399098 w 456248"/>
                  <a:gd name="connsiteY9" fmla="*/ 286703 h 493395"/>
                  <a:gd name="connsiteX10" fmla="*/ 456248 w 456248"/>
                  <a:gd name="connsiteY10" fmla="*/ 231458 h 493395"/>
                  <a:gd name="connsiteX11" fmla="*/ 417195 w 456248"/>
                  <a:gd name="connsiteY11" fmla="*/ 183833 h 493395"/>
                  <a:gd name="connsiteX12" fmla="*/ 380048 w 456248"/>
                  <a:gd name="connsiteY12" fmla="*/ 165735 h 493395"/>
                  <a:gd name="connsiteX13" fmla="*/ 300038 w 456248"/>
                  <a:gd name="connsiteY13" fmla="*/ 38100 h 493395"/>
                  <a:gd name="connsiteX14" fmla="*/ 285750 w 456248"/>
                  <a:gd name="connsiteY14" fmla="*/ 120968 h 493395"/>
                  <a:gd name="connsiteX15" fmla="*/ 276225 w 456248"/>
                  <a:gd name="connsiteY15" fmla="*/ 128588 h 493395"/>
                  <a:gd name="connsiteX16" fmla="*/ 274320 w 456248"/>
                  <a:gd name="connsiteY16" fmla="*/ 128588 h 493395"/>
                  <a:gd name="connsiteX17" fmla="*/ 266700 w 456248"/>
                  <a:gd name="connsiteY17" fmla="*/ 117157 h 493395"/>
                  <a:gd name="connsiteX18" fmla="*/ 266700 w 456248"/>
                  <a:gd name="connsiteY18" fmla="*/ 117157 h 493395"/>
                  <a:gd name="connsiteX19" fmla="*/ 284798 w 456248"/>
                  <a:gd name="connsiteY19" fmla="*/ 21908 h 493395"/>
                  <a:gd name="connsiteX20" fmla="*/ 257175 w 456248"/>
                  <a:gd name="connsiteY20" fmla="*/ 0 h 493395"/>
                  <a:gd name="connsiteX21" fmla="*/ 200025 w 456248"/>
                  <a:gd name="connsiteY21" fmla="*/ 0 h 493395"/>
                  <a:gd name="connsiteX22" fmla="*/ 172402 w 456248"/>
                  <a:gd name="connsiteY22" fmla="*/ 21908 h 493395"/>
                  <a:gd name="connsiteX23" fmla="*/ 190500 w 456248"/>
                  <a:gd name="connsiteY23" fmla="*/ 117157 h 493395"/>
                  <a:gd name="connsiteX24" fmla="*/ 182880 w 456248"/>
                  <a:gd name="connsiteY24" fmla="*/ 128588 h 493395"/>
                  <a:gd name="connsiteX25" fmla="*/ 180975 w 456248"/>
                  <a:gd name="connsiteY25" fmla="*/ 128588 h 493395"/>
                  <a:gd name="connsiteX26" fmla="*/ 171450 w 456248"/>
                  <a:gd name="connsiteY26" fmla="*/ 120968 h 493395"/>
                  <a:gd name="connsiteX27" fmla="*/ 156210 w 456248"/>
                  <a:gd name="connsiteY27" fmla="*/ 38100 h 493395"/>
                  <a:gd name="connsiteX28" fmla="*/ 76200 w 456248"/>
                  <a:gd name="connsiteY28" fmla="*/ 165735 h 493395"/>
                  <a:gd name="connsiteX29" fmla="*/ 39053 w 456248"/>
                  <a:gd name="connsiteY29" fmla="*/ 183833 h 493395"/>
                  <a:gd name="connsiteX30" fmla="*/ 0 w 456248"/>
                  <a:gd name="connsiteY30" fmla="*/ 231458 h 493395"/>
                  <a:gd name="connsiteX31" fmla="*/ 46673 w 456248"/>
                  <a:gd name="connsiteY31" fmla="*/ 286703 h 493395"/>
                  <a:gd name="connsiteX32" fmla="*/ 80963 w 456248"/>
                  <a:gd name="connsiteY32" fmla="*/ 294323 h 493395"/>
                  <a:gd name="connsiteX33" fmla="*/ 133350 w 456248"/>
                  <a:gd name="connsiteY33" fmla="*/ 376238 h 493395"/>
                  <a:gd name="connsiteX34" fmla="*/ 133350 w 456248"/>
                  <a:gd name="connsiteY34" fmla="*/ 398145 h 493395"/>
                  <a:gd name="connsiteX35" fmla="*/ 117158 w 456248"/>
                  <a:gd name="connsiteY35" fmla="*/ 394335 h 493395"/>
                  <a:gd name="connsiteX36" fmla="*/ 105727 w 456248"/>
                  <a:gd name="connsiteY36" fmla="*/ 401003 h 493395"/>
                  <a:gd name="connsiteX37" fmla="*/ 105727 w 456248"/>
                  <a:gd name="connsiteY37" fmla="*/ 402908 h 493395"/>
                  <a:gd name="connsiteX38" fmla="*/ 105727 w 456248"/>
                  <a:gd name="connsiteY38" fmla="*/ 417195 h 493395"/>
                  <a:gd name="connsiteX39" fmla="*/ 80963 w 456248"/>
                  <a:gd name="connsiteY39" fmla="*/ 426720 h 493395"/>
                  <a:gd name="connsiteX40" fmla="*/ 152400 w 456248"/>
                  <a:gd name="connsiteY40" fmla="*/ 488633 h 493395"/>
                  <a:gd name="connsiteX41" fmla="*/ 171450 w 456248"/>
                  <a:gd name="connsiteY41" fmla="*/ 493395 h 493395"/>
                  <a:gd name="connsiteX42" fmla="*/ 114300 w 456248"/>
                  <a:gd name="connsiteY42" fmla="*/ 257175 h 493395"/>
                  <a:gd name="connsiteX43" fmla="*/ 114300 w 456248"/>
                  <a:gd name="connsiteY43" fmla="*/ 194310 h 493395"/>
                  <a:gd name="connsiteX44" fmla="*/ 227648 w 456248"/>
                  <a:gd name="connsiteY44" fmla="*/ 176213 h 493395"/>
                  <a:gd name="connsiteX45" fmla="*/ 342900 w 456248"/>
                  <a:gd name="connsiteY45" fmla="*/ 194310 h 493395"/>
                  <a:gd name="connsiteX46" fmla="*/ 342900 w 456248"/>
                  <a:gd name="connsiteY46" fmla="*/ 257175 h 493395"/>
                  <a:gd name="connsiteX47" fmla="*/ 228600 w 456248"/>
                  <a:gd name="connsiteY47" fmla="*/ 371475 h 493395"/>
                  <a:gd name="connsiteX48" fmla="*/ 114300 w 456248"/>
                  <a:gd name="connsiteY48" fmla="*/ 257175 h 493395"/>
                  <a:gd name="connsiteX49" fmla="*/ 114300 w 456248"/>
                  <a:gd name="connsiteY49" fmla="*/ 257175 h 493395"/>
                  <a:gd name="connsiteX50" fmla="*/ 245745 w 456248"/>
                  <a:gd name="connsiteY50" fmla="*/ 417195 h 493395"/>
                  <a:gd name="connsiteX51" fmla="*/ 238125 w 456248"/>
                  <a:gd name="connsiteY51" fmla="*/ 426720 h 493395"/>
                  <a:gd name="connsiteX52" fmla="*/ 238125 w 456248"/>
                  <a:gd name="connsiteY52" fmla="*/ 466725 h 493395"/>
                  <a:gd name="connsiteX53" fmla="*/ 228600 w 456248"/>
                  <a:gd name="connsiteY53" fmla="*/ 467678 h 493395"/>
                  <a:gd name="connsiteX54" fmla="*/ 219075 w 456248"/>
                  <a:gd name="connsiteY54" fmla="*/ 466725 h 493395"/>
                  <a:gd name="connsiteX55" fmla="*/ 219075 w 456248"/>
                  <a:gd name="connsiteY55" fmla="*/ 426720 h 493395"/>
                  <a:gd name="connsiteX56" fmla="*/ 211455 w 456248"/>
                  <a:gd name="connsiteY56" fmla="*/ 417195 h 493395"/>
                  <a:gd name="connsiteX57" fmla="*/ 170498 w 456248"/>
                  <a:gd name="connsiteY57" fmla="*/ 406718 h 493395"/>
                  <a:gd name="connsiteX58" fmla="*/ 171450 w 456248"/>
                  <a:gd name="connsiteY58" fmla="*/ 399098 h 493395"/>
                  <a:gd name="connsiteX59" fmla="*/ 171450 w 456248"/>
                  <a:gd name="connsiteY59" fmla="*/ 398145 h 493395"/>
                  <a:gd name="connsiteX60" fmla="*/ 285750 w 456248"/>
                  <a:gd name="connsiteY60" fmla="*/ 398145 h 493395"/>
                  <a:gd name="connsiteX61" fmla="*/ 285750 w 456248"/>
                  <a:gd name="connsiteY61" fmla="*/ 399098 h 493395"/>
                  <a:gd name="connsiteX62" fmla="*/ 286703 w 456248"/>
                  <a:gd name="connsiteY62" fmla="*/ 406718 h 493395"/>
                  <a:gd name="connsiteX63" fmla="*/ 245745 w 456248"/>
                  <a:gd name="connsiteY63" fmla="*/ 417195 h 493395"/>
                  <a:gd name="connsiteX0" fmla="*/ 152400 w 456248"/>
                  <a:gd name="connsiteY0" fmla="*/ 488633 h 488633"/>
                  <a:gd name="connsiteX1" fmla="*/ 377190 w 456248"/>
                  <a:gd name="connsiteY1" fmla="*/ 427673 h 488633"/>
                  <a:gd name="connsiteX2" fmla="*/ 353378 w 456248"/>
                  <a:gd name="connsiteY2" fmla="*/ 418148 h 488633"/>
                  <a:gd name="connsiteX3" fmla="*/ 353378 w 456248"/>
                  <a:gd name="connsiteY3" fmla="*/ 403860 h 488633"/>
                  <a:gd name="connsiteX4" fmla="*/ 343853 w 456248"/>
                  <a:gd name="connsiteY4" fmla="*/ 394335 h 488633"/>
                  <a:gd name="connsiteX5" fmla="*/ 341948 w 456248"/>
                  <a:gd name="connsiteY5" fmla="*/ 394335 h 488633"/>
                  <a:gd name="connsiteX6" fmla="*/ 323850 w 456248"/>
                  <a:gd name="connsiteY6" fmla="*/ 398145 h 488633"/>
                  <a:gd name="connsiteX7" fmla="*/ 323850 w 456248"/>
                  <a:gd name="connsiteY7" fmla="*/ 376238 h 488633"/>
                  <a:gd name="connsiteX8" fmla="*/ 376238 w 456248"/>
                  <a:gd name="connsiteY8" fmla="*/ 293370 h 488633"/>
                  <a:gd name="connsiteX9" fmla="*/ 399098 w 456248"/>
                  <a:gd name="connsiteY9" fmla="*/ 286703 h 488633"/>
                  <a:gd name="connsiteX10" fmla="*/ 456248 w 456248"/>
                  <a:gd name="connsiteY10" fmla="*/ 231458 h 488633"/>
                  <a:gd name="connsiteX11" fmla="*/ 417195 w 456248"/>
                  <a:gd name="connsiteY11" fmla="*/ 183833 h 488633"/>
                  <a:gd name="connsiteX12" fmla="*/ 380048 w 456248"/>
                  <a:gd name="connsiteY12" fmla="*/ 165735 h 488633"/>
                  <a:gd name="connsiteX13" fmla="*/ 300038 w 456248"/>
                  <a:gd name="connsiteY13" fmla="*/ 38100 h 488633"/>
                  <a:gd name="connsiteX14" fmla="*/ 285750 w 456248"/>
                  <a:gd name="connsiteY14" fmla="*/ 120968 h 488633"/>
                  <a:gd name="connsiteX15" fmla="*/ 276225 w 456248"/>
                  <a:gd name="connsiteY15" fmla="*/ 128588 h 488633"/>
                  <a:gd name="connsiteX16" fmla="*/ 274320 w 456248"/>
                  <a:gd name="connsiteY16" fmla="*/ 128588 h 488633"/>
                  <a:gd name="connsiteX17" fmla="*/ 266700 w 456248"/>
                  <a:gd name="connsiteY17" fmla="*/ 117157 h 488633"/>
                  <a:gd name="connsiteX18" fmla="*/ 266700 w 456248"/>
                  <a:gd name="connsiteY18" fmla="*/ 117157 h 488633"/>
                  <a:gd name="connsiteX19" fmla="*/ 284798 w 456248"/>
                  <a:gd name="connsiteY19" fmla="*/ 21908 h 488633"/>
                  <a:gd name="connsiteX20" fmla="*/ 257175 w 456248"/>
                  <a:gd name="connsiteY20" fmla="*/ 0 h 488633"/>
                  <a:gd name="connsiteX21" fmla="*/ 200025 w 456248"/>
                  <a:gd name="connsiteY21" fmla="*/ 0 h 488633"/>
                  <a:gd name="connsiteX22" fmla="*/ 172402 w 456248"/>
                  <a:gd name="connsiteY22" fmla="*/ 21908 h 488633"/>
                  <a:gd name="connsiteX23" fmla="*/ 190500 w 456248"/>
                  <a:gd name="connsiteY23" fmla="*/ 117157 h 488633"/>
                  <a:gd name="connsiteX24" fmla="*/ 182880 w 456248"/>
                  <a:gd name="connsiteY24" fmla="*/ 128588 h 488633"/>
                  <a:gd name="connsiteX25" fmla="*/ 180975 w 456248"/>
                  <a:gd name="connsiteY25" fmla="*/ 128588 h 488633"/>
                  <a:gd name="connsiteX26" fmla="*/ 171450 w 456248"/>
                  <a:gd name="connsiteY26" fmla="*/ 120968 h 488633"/>
                  <a:gd name="connsiteX27" fmla="*/ 156210 w 456248"/>
                  <a:gd name="connsiteY27" fmla="*/ 38100 h 488633"/>
                  <a:gd name="connsiteX28" fmla="*/ 76200 w 456248"/>
                  <a:gd name="connsiteY28" fmla="*/ 165735 h 488633"/>
                  <a:gd name="connsiteX29" fmla="*/ 39053 w 456248"/>
                  <a:gd name="connsiteY29" fmla="*/ 183833 h 488633"/>
                  <a:gd name="connsiteX30" fmla="*/ 0 w 456248"/>
                  <a:gd name="connsiteY30" fmla="*/ 231458 h 488633"/>
                  <a:gd name="connsiteX31" fmla="*/ 46673 w 456248"/>
                  <a:gd name="connsiteY31" fmla="*/ 286703 h 488633"/>
                  <a:gd name="connsiteX32" fmla="*/ 80963 w 456248"/>
                  <a:gd name="connsiteY32" fmla="*/ 294323 h 488633"/>
                  <a:gd name="connsiteX33" fmla="*/ 133350 w 456248"/>
                  <a:gd name="connsiteY33" fmla="*/ 376238 h 488633"/>
                  <a:gd name="connsiteX34" fmla="*/ 133350 w 456248"/>
                  <a:gd name="connsiteY34" fmla="*/ 398145 h 488633"/>
                  <a:gd name="connsiteX35" fmla="*/ 117158 w 456248"/>
                  <a:gd name="connsiteY35" fmla="*/ 394335 h 488633"/>
                  <a:gd name="connsiteX36" fmla="*/ 105727 w 456248"/>
                  <a:gd name="connsiteY36" fmla="*/ 401003 h 488633"/>
                  <a:gd name="connsiteX37" fmla="*/ 105727 w 456248"/>
                  <a:gd name="connsiteY37" fmla="*/ 402908 h 488633"/>
                  <a:gd name="connsiteX38" fmla="*/ 105727 w 456248"/>
                  <a:gd name="connsiteY38" fmla="*/ 417195 h 488633"/>
                  <a:gd name="connsiteX39" fmla="*/ 80963 w 456248"/>
                  <a:gd name="connsiteY39" fmla="*/ 426720 h 488633"/>
                  <a:gd name="connsiteX40" fmla="*/ 152400 w 456248"/>
                  <a:gd name="connsiteY40" fmla="*/ 488633 h 488633"/>
                  <a:gd name="connsiteX41" fmla="*/ 114300 w 456248"/>
                  <a:gd name="connsiteY41" fmla="*/ 257175 h 488633"/>
                  <a:gd name="connsiteX42" fmla="*/ 114300 w 456248"/>
                  <a:gd name="connsiteY42" fmla="*/ 194310 h 488633"/>
                  <a:gd name="connsiteX43" fmla="*/ 227648 w 456248"/>
                  <a:gd name="connsiteY43" fmla="*/ 176213 h 488633"/>
                  <a:gd name="connsiteX44" fmla="*/ 342900 w 456248"/>
                  <a:gd name="connsiteY44" fmla="*/ 194310 h 488633"/>
                  <a:gd name="connsiteX45" fmla="*/ 342900 w 456248"/>
                  <a:gd name="connsiteY45" fmla="*/ 257175 h 488633"/>
                  <a:gd name="connsiteX46" fmla="*/ 228600 w 456248"/>
                  <a:gd name="connsiteY46" fmla="*/ 371475 h 488633"/>
                  <a:gd name="connsiteX47" fmla="*/ 114300 w 456248"/>
                  <a:gd name="connsiteY47" fmla="*/ 257175 h 488633"/>
                  <a:gd name="connsiteX48" fmla="*/ 114300 w 456248"/>
                  <a:gd name="connsiteY48" fmla="*/ 257175 h 488633"/>
                  <a:gd name="connsiteX49" fmla="*/ 245745 w 456248"/>
                  <a:gd name="connsiteY49" fmla="*/ 417195 h 488633"/>
                  <a:gd name="connsiteX50" fmla="*/ 238125 w 456248"/>
                  <a:gd name="connsiteY50" fmla="*/ 426720 h 488633"/>
                  <a:gd name="connsiteX51" fmla="*/ 238125 w 456248"/>
                  <a:gd name="connsiteY51" fmla="*/ 466725 h 488633"/>
                  <a:gd name="connsiteX52" fmla="*/ 228600 w 456248"/>
                  <a:gd name="connsiteY52" fmla="*/ 467678 h 488633"/>
                  <a:gd name="connsiteX53" fmla="*/ 219075 w 456248"/>
                  <a:gd name="connsiteY53" fmla="*/ 466725 h 488633"/>
                  <a:gd name="connsiteX54" fmla="*/ 219075 w 456248"/>
                  <a:gd name="connsiteY54" fmla="*/ 426720 h 488633"/>
                  <a:gd name="connsiteX55" fmla="*/ 211455 w 456248"/>
                  <a:gd name="connsiteY55" fmla="*/ 417195 h 488633"/>
                  <a:gd name="connsiteX56" fmla="*/ 170498 w 456248"/>
                  <a:gd name="connsiteY56" fmla="*/ 406718 h 488633"/>
                  <a:gd name="connsiteX57" fmla="*/ 171450 w 456248"/>
                  <a:gd name="connsiteY57" fmla="*/ 399098 h 488633"/>
                  <a:gd name="connsiteX58" fmla="*/ 171450 w 456248"/>
                  <a:gd name="connsiteY58" fmla="*/ 398145 h 488633"/>
                  <a:gd name="connsiteX59" fmla="*/ 285750 w 456248"/>
                  <a:gd name="connsiteY59" fmla="*/ 398145 h 488633"/>
                  <a:gd name="connsiteX60" fmla="*/ 285750 w 456248"/>
                  <a:gd name="connsiteY60" fmla="*/ 399098 h 488633"/>
                  <a:gd name="connsiteX61" fmla="*/ 286703 w 456248"/>
                  <a:gd name="connsiteY61" fmla="*/ 406718 h 488633"/>
                  <a:gd name="connsiteX62" fmla="*/ 245745 w 456248"/>
                  <a:gd name="connsiteY62" fmla="*/ 417195 h 488633"/>
                  <a:gd name="connsiteX0" fmla="*/ 80963 w 456248"/>
                  <a:gd name="connsiteY0" fmla="*/ 426720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80963 w 456248"/>
                  <a:gd name="connsiteY39" fmla="*/ 426720 h 467678"/>
                  <a:gd name="connsiteX40" fmla="*/ 114300 w 456248"/>
                  <a:gd name="connsiteY40" fmla="*/ 257175 h 467678"/>
                  <a:gd name="connsiteX41" fmla="*/ 114300 w 456248"/>
                  <a:gd name="connsiteY41" fmla="*/ 194310 h 467678"/>
                  <a:gd name="connsiteX42" fmla="*/ 227648 w 456248"/>
                  <a:gd name="connsiteY42" fmla="*/ 176213 h 467678"/>
                  <a:gd name="connsiteX43" fmla="*/ 342900 w 456248"/>
                  <a:gd name="connsiteY43" fmla="*/ 194310 h 467678"/>
                  <a:gd name="connsiteX44" fmla="*/ 342900 w 456248"/>
                  <a:gd name="connsiteY44" fmla="*/ 257175 h 467678"/>
                  <a:gd name="connsiteX45" fmla="*/ 228600 w 456248"/>
                  <a:gd name="connsiteY45" fmla="*/ 371475 h 467678"/>
                  <a:gd name="connsiteX46" fmla="*/ 114300 w 456248"/>
                  <a:gd name="connsiteY46" fmla="*/ 257175 h 467678"/>
                  <a:gd name="connsiteX47" fmla="*/ 114300 w 456248"/>
                  <a:gd name="connsiteY47" fmla="*/ 257175 h 467678"/>
                  <a:gd name="connsiteX48" fmla="*/ 245745 w 456248"/>
                  <a:gd name="connsiteY48" fmla="*/ 417195 h 467678"/>
                  <a:gd name="connsiteX49" fmla="*/ 238125 w 456248"/>
                  <a:gd name="connsiteY49" fmla="*/ 426720 h 467678"/>
                  <a:gd name="connsiteX50" fmla="*/ 238125 w 456248"/>
                  <a:gd name="connsiteY50" fmla="*/ 466725 h 467678"/>
                  <a:gd name="connsiteX51" fmla="*/ 228600 w 456248"/>
                  <a:gd name="connsiteY51" fmla="*/ 467678 h 467678"/>
                  <a:gd name="connsiteX52" fmla="*/ 219075 w 456248"/>
                  <a:gd name="connsiteY52" fmla="*/ 466725 h 467678"/>
                  <a:gd name="connsiteX53" fmla="*/ 219075 w 456248"/>
                  <a:gd name="connsiteY53" fmla="*/ 426720 h 467678"/>
                  <a:gd name="connsiteX54" fmla="*/ 211455 w 456248"/>
                  <a:gd name="connsiteY54" fmla="*/ 417195 h 467678"/>
                  <a:gd name="connsiteX55" fmla="*/ 170498 w 456248"/>
                  <a:gd name="connsiteY55" fmla="*/ 406718 h 467678"/>
                  <a:gd name="connsiteX56" fmla="*/ 171450 w 456248"/>
                  <a:gd name="connsiteY56" fmla="*/ 399098 h 467678"/>
                  <a:gd name="connsiteX57" fmla="*/ 171450 w 456248"/>
                  <a:gd name="connsiteY57" fmla="*/ 398145 h 467678"/>
                  <a:gd name="connsiteX58" fmla="*/ 285750 w 456248"/>
                  <a:gd name="connsiteY58" fmla="*/ 398145 h 467678"/>
                  <a:gd name="connsiteX59" fmla="*/ 285750 w 456248"/>
                  <a:gd name="connsiteY59" fmla="*/ 399098 h 467678"/>
                  <a:gd name="connsiteX60" fmla="*/ 286703 w 456248"/>
                  <a:gd name="connsiteY60" fmla="*/ 406718 h 467678"/>
                  <a:gd name="connsiteX61" fmla="*/ 245745 w 456248"/>
                  <a:gd name="connsiteY61" fmla="*/ 417195 h 467678"/>
                  <a:gd name="connsiteX0" fmla="*/ 105727 w 456248"/>
                  <a:gd name="connsiteY0" fmla="*/ 417195 h 467678"/>
                  <a:gd name="connsiteX1" fmla="*/ 377190 w 456248"/>
                  <a:gd name="connsiteY1" fmla="*/ 427673 h 467678"/>
                  <a:gd name="connsiteX2" fmla="*/ 353378 w 456248"/>
                  <a:gd name="connsiteY2" fmla="*/ 418148 h 467678"/>
                  <a:gd name="connsiteX3" fmla="*/ 353378 w 456248"/>
                  <a:gd name="connsiteY3" fmla="*/ 403860 h 467678"/>
                  <a:gd name="connsiteX4" fmla="*/ 343853 w 456248"/>
                  <a:gd name="connsiteY4" fmla="*/ 394335 h 467678"/>
                  <a:gd name="connsiteX5" fmla="*/ 341948 w 456248"/>
                  <a:gd name="connsiteY5" fmla="*/ 394335 h 467678"/>
                  <a:gd name="connsiteX6" fmla="*/ 323850 w 456248"/>
                  <a:gd name="connsiteY6" fmla="*/ 398145 h 467678"/>
                  <a:gd name="connsiteX7" fmla="*/ 323850 w 456248"/>
                  <a:gd name="connsiteY7" fmla="*/ 376238 h 467678"/>
                  <a:gd name="connsiteX8" fmla="*/ 376238 w 456248"/>
                  <a:gd name="connsiteY8" fmla="*/ 293370 h 467678"/>
                  <a:gd name="connsiteX9" fmla="*/ 399098 w 456248"/>
                  <a:gd name="connsiteY9" fmla="*/ 286703 h 467678"/>
                  <a:gd name="connsiteX10" fmla="*/ 456248 w 456248"/>
                  <a:gd name="connsiteY10" fmla="*/ 231458 h 467678"/>
                  <a:gd name="connsiteX11" fmla="*/ 417195 w 456248"/>
                  <a:gd name="connsiteY11" fmla="*/ 183833 h 467678"/>
                  <a:gd name="connsiteX12" fmla="*/ 380048 w 456248"/>
                  <a:gd name="connsiteY12" fmla="*/ 165735 h 467678"/>
                  <a:gd name="connsiteX13" fmla="*/ 300038 w 456248"/>
                  <a:gd name="connsiteY13" fmla="*/ 38100 h 467678"/>
                  <a:gd name="connsiteX14" fmla="*/ 285750 w 456248"/>
                  <a:gd name="connsiteY14" fmla="*/ 120968 h 467678"/>
                  <a:gd name="connsiteX15" fmla="*/ 276225 w 456248"/>
                  <a:gd name="connsiteY15" fmla="*/ 128588 h 467678"/>
                  <a:gd name="connsiteX16" fmla="*/ 274320 w 456248"/>
                  <a:gd name="connsiteY16" fmla="*/ 128588 h 467678"/>
                  <a:gd name="connsiteX17" fmla="*/ 266700 w 456248"/>
                  <a:gd name="connsiteY17" fmla="*/ 117157 h 467678"/>
                  <a:gd name="connsiteX18" fmla="*/ 266700 w 456248"/>
                  <a:gd name="connsiteY18" fmla="*/ 117157 h 467678"/>
                  <a:gd name="connsiteX19" fmla="*/ 284798 w 456248"/>
                  <a:gd name="connsiteY19" fmla="*/ 21908 h 467678"/>
                  <a:gd name="connsiteX20" fmla="*/ 257175 w 456248"/>
                  <a:gd name="connsiteY20" fmla="*/ 0 h 467678"/>
                  <a:gd name="connsiteX21" fmla="*/ 200025 w 456248"/>
                  <a:gd name="connsiteY21" fmla="*/ 0 h 467678"/>
                  <a:gd name="connsiteX22" fmla="*/ 172402 w 456248"/>
                  <a:gd name="connsiteY22" fmla="*/ 21908 h 467678"/>
                  <a:gd name="connsiteX23" fmla="*/ 190500 w 456248"/>
                  <a:gd name="connsiteY23" fmla="*/ 117157 h 467678"/>
                  <a:gd name="connsiteX24" fmla="*/ 182880 w 456248"/>
                  <a:gd name="connsiteY24" fmla="*/ 128588 h 467678"/>
                  <a:gd name="connsiteX25" fmla="*/ 180975 w 456248"/>
                  <a:gd name="connsiteY25" fmla="*/ 128588 h 467678"/>
                  <a:gd name="connsiteX26" fmla="*/ 171450 w 456248"/>
                  <a:gd name="connsiteY26" fmla="*/ 120968 h 467678"/>
                  <a:gd name="connsiteX27" fmla="*/ 156210 w 456248"/>
                  <a:gd name="connsiteY27" fmla="*/ 38100 h 467678"/>
                  <a:gd name="connsiteX28" fmla="*/ 76200 w 456248"/>
                  <a:gd name="connsiteY28" fmla="*/ 165735 h 467678"/>
                  <a:gd name="connsiteX29" fmla="*/ 39053 w 456248"/>
                  <a:gd name="connsiteY29" fmla="*/ 183833 h 467678"/>
                  <a:gd name="connsiteX30" fmla="*/ 0 w 456248"/>
                  <a:gd name="connsiteY30" fmla="*/ 231458 h 467678"/>
                  <a:gd name="connsiteX31" fmla="*/ 46673 w 456248"/>
                  <a:gd name="connsiteY31" fmla="*/ 286703 h 467678"/>
                  <a:gd name="connsiteX32" fmla="*/ 80963 w 456248"/>
                  <a:gd name="connsiteY32" fmla="*/ 294323 h 467678"/>
                  <a:gd name="connsiteX33" fmla="*/ 133350 w 456248"/>
                  <a:gd name="connsiteY33" fmla="*/ 376238 h 467678"/>
                  <a:gd name="connsiteX34" fmla="*/ 133350 w 456248"/>
                  <a:gd name="connsiteY34" fmla="*/ 398145 h 467678"/>
                  <a:gd name="connsiteX35" fmla="*/ 117158 w 456248"/>
                  <a:gd name="connsiteY35" fmla="*/ 394335 h 467678"/>
                  <a:gd name="connsiteX36" fmla="*/ 105727 w 456248"/>
                  <a:gd name="connsiteY36" fmla="*/ 401003 h 467678"/>
                  <a:gd name="connsiteX37" fmla="*/ 105727 w 456248"/>
                  <a:gd name="connsiteY37" fmla="*/ 402908 h 467678"/>
                  <a:gd name="connsiteX38" fmla="*/ 105727 w 456248"/>
                  <a:gd name="connsiteY38" fmla="*/ 417195 h 467678"/>
                  <a:gd name="connsiteX39" fmla="*/ 114300 w 456248"/>
                  <a:gd name="connsiteY39" fmla="*/ 257175 h 467678"/>
                  <a:gd name="connsiteX40" fmla="*/ 114300 w 456248"/>
                  <a:gd name="connsiteY40" fmla="*/ 194310 h 467678"/>
                  <a:gd name="connsiteX41" fmla="*/ 227648 w 456248"/>
                  <a:gd name="connsiteY41" fmla="*/ 176213 h 467678"/>
                  <a:gd name="connsiteX42" fmla="*/ 342900 w 456248"/>
                  <a:gd name="connsiteY42" fmla="*/ 194310 h 467678"/>
                  <a:gd name="connsiteX43" fmla="*/ 342900 w 456248"/>
                  <a:gd name="connsiteY43" fmla="*/ 257175 h 467678"/>
                  <a:gd name="connsiteX44" fmla="*/ 228600 w 456248"/>
                  <a:gd name="connsiteY44" fmla="*/ 371475 h 467678"/>
                  <a:gd name="connsiteX45" fmla="*/ 114300 w 456248"/>
                  <a:gd name="connsiteY45" fmla="*/ 257175 h 467678"/>
                  <a:gd name="connsiteX46" fmla="*/ 114300 w 456248"/>
                  <a:gd name="connsiteY46" fmla="*/ 257175 h 467678"/>
                  <a:gd name="connsiteX47" fmla="*/ 245745 w 456248"/>
                  <a:gd name="connsiteY47" fmla="*/ 417195 h 467678"/>
                  <a:gd name="connsiteX48" fmla="*/ 238125 w 456248"/>
                  <a:gd name="connsiteY48" fmla="*/ 426720 h 467678"/>
                  <a:gd name="connsiteX49" fmla="*/ 238125 w 456248"/>
                  <a:gd name="connsiteY49" fmla="*/ 466725 h 467678"/>
                  <a:gd name="connsiteX50" fmla="*/ 228600 w 456248"/>
                  <a:gd name="connsiteY50" fmla="*/ 467678 h 467678"/>
                  <a:gd name="connsiteX51" fmla="*/ 219075 w 456248"/>
                  <a:gd name="connsiteY51" fmla="*/ 466725 h 467678"/>
                  <a:gd name="connsiteX52" fmla="*/ 219075 w 456248"/>
                  <a:gd name="connsiteY52" fmla="*/ 426720 h 467678"/>
                  <a:gd name="connsiteX53" fmla="*/ 211455 w 456248"/>
                  <a:gd name="connsiteY53" fmla="*/ 417195 h 467678"/>
                  <a:gd name="connsiteX54" fmla="*/ 170498 w 456248"/>
                  <a:gd name="connsiteY54" fmla="*/ 406718 h 467678"/>
                  <a:gd name="connsiteX55" fmla="*/ 171450 w 456248"/>
                  <a:gd name="connsiteY55" fmla="*/ 399098 h 467678"/>
                  <a:gd name="connsiteX56" fmla="*/ 171450 w 456248"/>
                  <a:gd name="connsiteY56" fmla="*/ 398145 h 467678"/>
                  <a:gd name="connsiteX57" fmla="*/ 285750 w 456248"/>
                  <a:gd name="connsiteY57" fmla="*/ 398145 h 467678"/>
                  <a:gd name="connsiteX58" fmla="*/ 285750 w 456248"/>
                  <a:gd name="connsiteY58" fmla="*/ 399098 h 467678"/>
                  <a:gd name="connsiteX59" fmla="*/ 286703 w 456248"/>
                  <a:gd name="connsiteY59" fmla="*/ 406718 h 467678"/>
                  <a:gd name="connsiteX60" fmla="*/ 245745 w 456248"/>
                  <a:gd name="connsiteY60" fmla="*/ 417195 h 467678"/>
                  <a:gd name="connsiteX0" fmla="*/ 105727 w 456248"/>
                  <a:gd name="connsiteY0" fmla="*/ 417195 h 470413"/>
                  <a:gd name="connsiteX1" fmla="*/ 377190 w 456248"/>
                  <a:gd name="connsiteY1" fmla="*/ 427673 h 470413"/>
                  <a:gd name="connsiteX2" fmla="*/ 353378 w 456248"/>
                  <a:gd name="connsiteY2" fmla="*/ 418148 h 470413"/>
                  <a:gd name="connsiteX3" fmla="*/ 353378 w 456248"/>
                  <a:gd name="connsiteY3" fmla="*/ 403860 h 470413"/>
                  <a:gd name="connsiteX4" fmla="*/ 343853 w 456248"/>
                  <a:gd name="connsiteY4" fmla="*/ 394335 h 470413"/>
                  <a:gd name="connsiteX5" fmla="*/ 341948 w 456248"/>
                  <a:gd name="connsiteY5" fmla="*/ 394335 h 470413"/>
                  <a:gd name="connsiteX6" fmla="*/ 323850 w 456248"/>
                  <a:gd name="connsiteY6" fmla="*/ 398145 h 470413"/>
                  <a:gd name="connsiteX7" fmla="*/ 323850 w 456248"/>
                  <a:gd name="connsiteY7" fmla="*/ 376238 h 470413"/>
                  <a:gd name="connsiteX8" fmla="*/ 376238 w 456248"/>
                  <a:gd name="connsiteY8" fmla="*/ 293370 h 470413"/>
                  <a:gd name="connsiteX9" fmla="*/ 399098 w 456248"/>
                  <a:gd name="connsiteY9" fmla="*/ 286703 h 470413"/>
                  <a:gd name="connsiteX10" fmla="*/ 456248 w 456248"/>
                  <a:gd name="connsiteY10" fmla="*/ 231458 h 470413"/>
                  <a:gd name="connsiteX11" fmla="*/ 417195 w 456248"/>
                  <a:gd name="connsiteY11" fmla="*/ 183833 h 470413"/>
                  <a:gd name="connsiteX12" fmla="*/ 380048 w 456248"/>
                  <a:gd name="connsiteY12" fmla="*/ 165735 h 470413"/>
                  <a:gd name="connsiteX13" fmla="*/ 300038 w 456248"/>
                  <a:gd name="connsiteY13" fmla="*/ 38100 h 470413"/>
                  <a:gd name="connsiteX14" fmla="*/ 285750 w 456248"/>
                  <a:gd name="connsiteY14" fmla="*/ 120968 h 470413"/>
                  <a:gd name="connsiteX15" fmla="*/ 276225 w 456248"/>
                  <a:gd name="connsiteY15" fmla="*/ 128588 h 470413"/>
                  <a:gd name="connsiteX16" fmla="*/ 274320 w 456248"/>
                  <a:gd name="connsiteY16" fmla="*/ 128588 h 470413"/>
                  <a:gd name="connsiteX17" fmla="*/ 266700 w 456248"/>
                  <a:gd name="connsiteY17" fmla="*/ 117157 h 470413"/>
                  <a:gd name="connsiteX18" fmla="*/ 266700 w 456248"/>
                  <a:gd name="connsiteY18" fmla="*/ 117157 h 470413"/>
                  <a:gd name="connsiteX19" fmla="*/ 284798 w 456248"/>
                  <a:gd name="connsiteY19" fmla="*/ 21908 h 470413"/>
                  <a:gd name="connsiteX20" fmla="*/ 257175 w 456248"/>
                  <a:gd name="connsiteY20" fmla="*/ 0 h 470413"/>
                  <a:gd name="connsiteX21" fmla="*/ 200025 w 456248"/>
                  <a:gd name="connsiteY21" fmla="*/ 0 h 470413"/>
                  <a:gd name="connsiteX22" fmla="*/ 172402 w 456248"/>
                  <a:gd name="connsiteY22" fmla="*/ 21908 h 470413"/>
                  <a:gd name="connsiteX23" fmla="*/ 190500 w 456248"/>
                  <a:gd name="connsiteY23" fmla="*/ 117157 h 470413"/>
                  <a:gd name="connsiteX24" fmla="*/ 182880 w 456248"/>
                  <a:gd name="connsiteY24" fmla="*/ 128588 h 470413"/>
                  <a:gd name="connsiteX25" fmla="*/ 180975 w 456248"/>
                  <a:gd name="connsiteY25" fmla="*/ 128588 h 470413"/>
                  <a:gd name="connsiteX26" fmla="*/ 171450 w 456248"/>
                  <a:gd name="connsiteY26" fmla="*/ 120968 h 470413"/>
                  <a:gd name="connsiteX27" fmla="*/ 156210 w 456248"/>
                  <a:gd name="connsiteY27" fmla="*/ 38100 h 470413"/>
                  <a:gd name="connsiteX28" fmla="*/ 76200 w 456248"/>
                  <a:gd name="connsiteY28" fmla="*/ 165735 h 470413"/>
                  <a:gd name="connsiteX29" fmla="*/ 39053 w 456248"/>
                  <a:gd name="connsiteY29" fmla="*/ 183833 h 470413"/>
                  <a:gd name="connsiteX30" fmla="*/ 0 w 456248"/>
                  <a:gd name="connsiteY30" fmla="*/ 231458 h 470413"/>
                  <a:gd name="connsiteX31" fmla="*/ 46673 w 456248"/>
                  <a:gd name="connsiteY31" fmla="*/ 286703 h 470413"/>
                  <a:gd name="connsiteX32" fmla="*/ 80963 w 456248"/>
                  <a:gd name="connsiteY32" fmla="*/ 294323 h 470413"/>
                  <a:gd name="connsiteX33" fmla="*/ 133350 w 456248"/>
                  <a:gd name="connsiteY33" fmla="*/ 376238 h 470413"/>
                  <a:gd name="connsiteX34" fmla="*/ 133350 w 456248"/>
                  <a:gd name="connsiteY34" fmla="*/ 398145 h 470413"/>
                  <a:gd name="connsiteX35" fmla="*/ 117158 w 456248"/>
                  <a:gd name="connsiteY35" fmla="*/ 394335 h 470413"/>
                  <a:gd name="connsiteX36" fmla="*/ 105727 w 456248"/>
                  <a:gd name="connsiteY36" fmla="*/ 401003 h 470413"/>
                  <a:gd name="connsiteX37" fmla="*/ 105727 w 456248"/>
                  <a:gd name="connsiteY37" fmla="*/ 402908 h 470413"/>
                  <a:gd name="connsiteX38" fmla="*/ 105727 w 456248"/>
                  <a:gd name="connsiteY38" fmla="*/ 417195 h 470413"/>
                  <a:gd name="connsiteX39" fmla="*/ 114300 w 456248"/>
                  <a:gd name="connsiteY39" fmla="*/ 257175 h 470413"/>
                  <a:gd name="connsiteX40" fmla="*/ 114300 w 456248"/>
                  <a:gd name="connsiteY40" fmla="*/ 194310 h 470413"/>
                  <a:gd name="connsiteX41" fmla="*/ 227648 w 456248"/>
                  <a:gd name="connsiteY41" fmla="*/ 176213 h 470413"/>
                  <a:gd name="connsiteX42" fmla="*/ 342900 w 456248"/>
                  <a:gd name="connsiteY42" fmla="*/ 194310 h 470413"/>
                  <a:gd name="connsiteX43" fmla="*/ 342900 w 456248"/>
                  <a:gd name="connsiteY43" fmla="*/ 257175 h 470413"/>
                  <a:gd name="connsiteX44" fmla="*/ 228600 w 456248"/>
                  <a:gd name="connsiteY44" fmla="*/ 371475 h 470413"/>
                  <a:gd name="connsiteX45" fmla="*/ 114300 w 456248"/>
                  <a:gd name="connsiteY45" fmla="*/ 257175 h 470413"/>
                  <a:gd name="connsiteX46" fmla="*/ 114300 w 456248"/>
                  <a:gd name="connsiteY46" fmla="*/ 257175 h 470413"/>
                  <a:gd name="connsiteX47" fmla="*/ 245745 w 456248"/>
                  <a:gd name="connsiteY47" fmla="*/ 417195 h 470413"/>
                  <a:gd name="connsiteX48" fmla="*/ 238125 w 456248"/>
                  <a:gd name="connsiteY48" fmla="*/ 426720 h 470413"/>
                  <a:gd name="connsiteX49" fmla="*/ 238125 w 456248"/>
                  <a:gd name="connsiteY49" fmla="*/ 466725 h 470413"/>
                  <a:gd name="connsiteX50" fmla="*/ 228600 w 456248"/>
                  <a:gd name="connsiteY50" fmla="*/ 467678 h 470413"/>
                  <a:gd name="connsiteX51" fmla="*/ 219075 w 456248"/>
                  <a:gd name="connsiteY51" fmla="*/ 426720 h 470413"/>
                  <a:gd name="connsiteX52" fmla="*/ 211455 w 456248"/>
                  <a:gd name="connsiteY52" fmla="*/ 417195 h 470413"/>
                  <a:gd name="connsiteX53" fmla="*/ 170498 w 456248"/>
                  <a:gd name="connsiteY53" fmla="*/ 406718 h 470413"/>
                  <a:gd name="connsiteX54" fmla="*/ 171450 w 456248"/>
                  <a:gd name="connsiteY54" fmla="*/ 399098 h 470413"/>
                  <a:gd name="connsiteX55" fmla="*/ 171450 w 456248"/>
                  <a:gd name="connsiteY55" fmla="*/ 398145 h 470413"/>
                  <a:gd name="connsiteX56" fmla="*/ 285750 w 456248"/>
                  <a:gd name="connsiteY56" fmla="*/ 398145 h 470413"/>
                  <a:gd name="connsiteX57" fmla="*/ 285750 w 456248"/>
                  <a:gd name="connsiteY57" fmla="*/ 399098 h 470413"/>
                  <a:gd name="connsiteX58" fmla="*/ 286703 w 456248"/>
                  <a:gd name="connsiteY58" fmla="*/ 406718 h 470413"/>
                  <a:gd name="connsiteX59" fmla="*/ 245745 w 456248"/>
                  <a:gd name="connsiteY59" fmla="*/ 417195 h 470413"/>
                  <a:gd name="connsiteX0" fmla="*/ 105727 w 456248"/>
                  <a:gd name="connsiteY0" fmla="*/ 417195 h 466725"/>
                  <a:gd name="connsiteX1" fmla="*/ 377190 w 456248"/>
                  <a:gd name="connsiteY1" fmla="*/ 427673 h 466725"/>
                  <a:gd name="connsiteX2" fmla="*/ 353378 w 456248"/>
                  <a:gd name="connsiteY2" fmla="*/ 418148 h 466725"/>
                  <a:gd name="connsiteX3" fmla="*/ 353378 w 456248"/>
                  <a:gd name="connsiteY3" fmla="*/ 403860 h 466725"/>
                  <a:gd name="connsiteX4" fmla="*/ 343853 w 456248"/>
                  <a:gd name="connsiteY4" fmla="*/ 394335 h 466725"/>
                  <a:gd name="connsiteX5" fmla="*/ 341948 w 456248"/>
                  <a:gd name="connsiteY5" fmla="*/ 394335 h 466725"/>
                  <a:gd name="connsiteX6" fmla="*/ 323850 w 456248"/>
                  <a:gd name="connsiteY6" fmla="*/ 398145 h 466725"/>
                  <a:gd name="connsiteX7" fmla="*/ 323850 w 456248"/>
                  <a:gd name="connsiteY7" fmla="*/ 376238 h 466725"/>
                  <a:gd name="connsiteX8" fmla="*/ 376238 w 456248"/>
                  <a:gd name="connsiteY8" fmla="*/ 293370 h 466725"/>
                  <a:gd name="connsiteX9" fmla="*/ 399098 w 456248"/>
                  <a:gd name="connsiteY9" fmla="*/ 286703 h 466725"/>
                  <a:gd name="connsiteX10" fmla="*/ 456248 w 456248"/>
                  <a:gd name="connsiteY10" fmla="*/ 231458 h 466725"/>
                  <a:gd name="connsiteX11" fmla="*/ 417195 w 456248"/>
                  <a:gd name="connsiteY11" fmla="*/ 183833 h 466725"/>
                  <a:gd name="connsiteX12" fmla="*/ 380048 w 456248"/>
                  <a:gd name="connsiteY12" fmla="*/ 165735 h 466725"/>
                  <a:gd name="connsiteX13" fmla="*/ 300038 w 456248"/>
                  <a:gd name="connsiteY13" fmla="*/ 38100 h 466725"/>
                  <a:gd name="connsiteX14" fmla="*/ 285750 w 456248"/>
                  <a:gd name="connsiteY14" fmla="*/ 120968 h 466725"/>
                  <a:gd name="connsiteX15" fmla="*/ 276225 w 456248"/>
                  <a:gd name="connsiteY15" fmla="*/ 128588 h 466725"/>
                  <a:gd name="connsiteX16" fmla="*/ 274320 w 456248"/>
                  <a:gd name="connsiteY16" fmla="*/ 128588 h 466725"/>
                  <a:gd name="connsiteX17" fmla="*/ 266700 w 456248"/>
                  <a:gd name="connsiteY17" fmla="*/ 117157 h 466725"/>
                  <a:gd name="connsiteX18" fmla="*/ 266700 w 456248"/>
                  <a:gd name="connsiteY18" fmla="*/ 117157 h 466725"/>
                  <a:gd name="connsiteX19" fmla="*/ 284798 w 456248"/>
                  <a:gd name="connsiteY19" fmla="*/ 21908 h 466725"/>
                  <a:gd name="connsiteX20" fmla="*/ 257175 w 456248"/>
                  <a:gd name="connsiteY20" fmla="*/ 0 h 466725"/>
                  <a:gd name="connsiteX21" fmla="*/ 200025 w 456248"/>
                  <a:gd name="connsiteY21" fmla="*/ 0 h 466725"/>
                  <a:gd name="connsiteX22" fmla="*/ 172402 w 456248"/>
                  <a:gd name="connsiteY22" fmla="*/ 21908 h 466725"/>
                  <a:gd name="connsiteX23" fmla="*/ 190500 w 456248"/>
                  <a:gd name="connsiteY23" fmla="*/ 117157 h 466725"/>
                  <a:gd name="connsiteX24" fmla="*/ 182880 w 456248"/>
                  <a:gd name="connsiteY24" fmla="*/ 128588 h 466725"/>
                  <a:gd name="connsiteX25" fmla="*/ 180975 w 456248"/>
                  <a:gd name="connsiteY25" fmla="*/ 128588 h 466725"/>
                  <a:gd name="connsiteX26" fmla="*/ 171450 w 456248"/>
                  <a:gd name="connsiteY26" fmla="*/ 120968 h 466725"/>
                  <a:gd name="connsiteX27" fmla="*/ 156210 w 456248"/>
                  <a:gd name="connsiteY27" fmla="*/ 38100 h 466725"/>
                  <a:gd name="connsiteX28" fmla="*/ 76200 w 456248"/>
                  <a:gd name="connsiteY28" fmla="*/ 165735 h 466725"/>
                  <a:gd name="connsiteX29" fmla="*/ 39053 w 456248"/>
                  <a:gd name="connsiteY29" fmla="*/ 183833 h 466725"/>
                  <a:gd name="connsiteX30" fmla="*/ 0 w 456248"/>
                  <a:gd name="connsiteY30" fmla="*/ 231458 h 466725"/>
                  <a:gd name="connsiteX31" fmla="*/ 46673 w 456248"/>
                  <a:gd name="connsiteY31" fmla="*/ 286703 h 466725"/>
                  <a:gd name="connsiteX32" fmla="*/ 80963 w 456248"/>
                  <a:gd name="connsiteY32" fmla="*/ 294323 h 466725"/>
                  <a:gd name="connsiteX33" fmla="*/ 133350 w 456248"/>
                  <a:gd name="connsiteY33" fmla="*/ 376238 h 466725"/>
                  <a:gd name="connsiteX34" fmla="*/ 133350 w 456248"/>
                  <a:gd name="connsiteY34" fmla="*/ 398145 h 466725"/>
                  <a:gd name="connsiteX35" fmla="*/ 117158 w 456248"/>
                  <a:gd name="connsiteY35" fmla="*/ 394335 h 466725"/>
                  <a:gd name="connsiteX36" fmla="*/ 105727 w 456248"/>
                  <a:gd name="connsiteY36" fmla="*/ 401003 h 466725"/>
                  <a:gd name="connsiteX37" fmla="*/ 105727 w 456248"/>
                  <a:gd name="connsiteY37" fmla="*/ 402908 h 466725"/>
                  <a:gd name="connsiteX38" fmla="*/ 105727 w 456248"/>
                  <a:gd name="connsiteY38" fmla="*/ 417195 h 466725"/>
                  <a:gd name="connsiteX39" fmla="*/ 114300 w 456248"/>
                  <a:gd name="connsiteY39" fmla="*/ 257175 h 466725"/>
                  <a:gd name="connsiteX40" fmla="*/ 114300 w 456248"/>
                  <a:gd name="connsiteY40" fmla="*/ 194310 h 466725"/>
                  <a:gd name="connsiteX41" fmla="*/ 227648 w 456248"/>
                  <a:gd name="connsiteY41" fmla="*/ 176213 h 466725"/>
                  <a:gd name="connsiteX42" fmla="*/ 342900 w 456248"/>
                  <a:gd name="connsiteY42" fmla="*/ 194310 h 466725"/>
                  <a:gd name="connsiteX43" fmla="*/ 342900 w 456248"/>
                  <a:gd name="connsiteY43" fmla="*/ 257175 h 466725"/>
                  <a:gd name="connsiteX44" fmla="*/ 228600 w 456248"/>
                  <a:gd name="connsiteY44" fmla="*/ 371475 h 466725"/>
                  <a:gd name="connsiteX45" fmla="*/ 114300 w 456248"/>
                  <a:gd name="connsiteY45" fmla="*/ 257175 h 466725"/>
                  <a:gd name="connsiteX46" fmla="*/ 114300 w 456248"/>
                  <a:gd name="connsiteY46" fmla="*/ 257175 h 466725"/>
                  <a:gd name="connsiteX47" fmla="*/ 245745 w 456248"/>
                  <a:gd name="connsiteY47" fmla="*/ 417195 h 466725"/>
                  <a:gd name="connsiteX48" fmla="*/ 238125 w 456248"/>
                  <a:gd name="connsiteY48" fmla="*/ 426720 h 466725"/>
                  <a:gd name="connsiteX49" fmla="*/ 238125 w 456248"/>
                  <a:gd name="connsiteY49" fmla="*/ 466725 h 466725"/>
                  <a:gd name="connsiteX50" fmla="*/ 219075 w 456248"/>
                  <a:gd name="connsiteY50" fmla="*/ 426720 h 466725"/>
                  <a:gd name="connsiteX51" fmla="*/ 211455 w 456248"/>
                  <a:gd name="connsiteY51" fmla="*/ 417195 h 466725"/>
                  <a:gd name="connsiteX52" fmla="*/ 170498 w 456248"/>
                  <a:gd name="connsiteY52" fmla="*/ 406718 h 466725"/>
                  <a:gd name="connsiteX53" fmla="*/ 171450 w 456248"/>
                  <a:gd name="connsiteY53" fmla="*/ 399098 h 466725"/>
                  <a:gd name="connsiteX54" fmla="*/ 171450 w 456248"/>
                  <a:gd name="connsiteY54" fmla="*/ 398145 h 466725"/>
                  <a:gd name="connsiteX55" fmla="*/ 285750 w 456248"/>
                  <a:gd name="connsiteY55" fmla="*/ 398145 h 466725"/>
                  <a:gd name="connsiteX56" fmla="*/ 285750 w 456248"/>
                  <a:gd name="connsiteY56" fmla="*/ 399098 h 466725"/>
                  <a:gd name="connsiteX57" fmla="*/ 286703 w 456248"/>
                  <a:gd name="connsiteY57" fmla="*/ 406718 h 466725"/>
                  <a:gd name="connsiteX58" fmla="*/ 245745 w 456248"/>
                  <a:gd name="connsiteY58" fmla="*/ 417195 h 466725"/>
                  <a:gd name="connsiteX0" fmla="*/ 105727 w 456248"/>
                  <a:gd name="connsiteY0" fmla="*/ 417195 h 427673"/>
                  <a:gd name="connsiteX1" fmla="*/ 377190 w 456248"/>
                  <a:gd name="connsiteY1" fmla="*/ 427673 h 427673"/>
                  <a:gd name="connsiteX2" fmla="*/ 353378 w 456248"/>
                  <a:gd name="connsiteY2" fmla="*/ 418148 h 427673"/>
                  <a:gd name="connsiteX3" fmla="*/ 353378 w 456248"/>
                  <a:gd name="connsiteY3" fmla="*/ 403860 h 427673"/>
                  <a:gd name="connsiteX4" fmla="*/ 343853 w 456248"/>
                  <a:gd name="connsiteY4" fmla="*/ 394335 h 427673"/>
                  <a:gd name="connsiteX5" fmla="*/ 341948 w 456248"/>
                  <a:gd name="connsiteY5" fmla="*/ 394335 h 427673"/>
                  <a:gd name="connsiteX6" fmla="*/ 323850 w 456248"/>
                  <a:gd name="connsiteY6" fmla="*/ 398145 h 427673"/>
                  <a:gd name="connsiteX7" fmla="*/ 323850 w 456248"/>
                  <a:gd name="connsiteY7" fmla="*/ 376238 h 427673"/>
                  <a:gd name="connsiteX8" fmla="*/ 376238 w 456248"/>
                  <a:gd name="connsiteY8" fmla="*/ 293370 h 427673"/>
                  <a:gd name="connsiteX9" fmla="*/ 399098 w 456248"/>
                  <a:gd name="connsiteY9" fmla="*/ 286703 h 427673"/>
                  <a:gd name="connsiteX10" fmla="*/ 456248 w 456248"/>
                  <a:gd name="connsiteY10" fmla="*/ 231458 h 427673"/>
                  <a:gd name="connsiteX11" fmla="*/ 417195 w 456248"/>
                  <a:gd name="connsiteY11" fmla="*/ 183833 h 427673"/>
                  <a:gd name="connsiteX12" fmla="*/ 380048 w 456248"/>
                  <a:gd name="connsiteY12" fmla="*/ 165735 h 427673"/>
                  <a:gd name="connsiteX13" fmla="*/ 300038 w 456248"/>
                  <a:gd name="connsiteY13" fmla="*/ 38100 h 427673"/>
                  <a:gd name="connsiteX14" fmla="*/ 285750 w 456248"/>
                  <a:gd name="connsiteY14" fmla="*/ 120968 h 427673"/>
                  <a:gd name="connsiteX15" fmla="*/ 276225 w 456248"/>
                  <a:gd name="connsiteY15" fmla="*/ 128588 h 427673"/>
                  <a:gd name="connsiteX16" fmla="*/ 274320 w 456248"/>
                  <a:gd name="connsiteY16" fmla="*/ 128588 h 427673"/>
                  <a:gd name="connsiteX17" fmla="*/ 266700 w 456248"/>
                  <a:gd name="connsiteY17" fmla="*/ 117157 h 427673"/>
                  <a:gd name="connsiteX18" fmla="*/ 266700 w 456248"/>
                  <a:gd name="connsiteY18" fmla="*/ 117157 h 427673"/>
                  <a:gd name="connsiteX19" fmla="*/ 284798 w 456248"/>
                  <a:gd name="connsiteY19" fmla="*/ 21908 h 427673"/>
                  <a:gd name="connsiteX20" fmla="*/ 257175 w 456248"/>
                  <a:gd name="connsiteY20" fmla="*/ 0 h 427673"/>
                  <a:gd name="connsiteX21" fmla="*/ 200025 w 456248"/>
                  <a:gd name="connsiteY21" fmla="*/ 0 h 427673"/>
                  <a:gd name="connsiteX22" fmla="*/ 172402 w 456248"/>
                  <a:gd name="connsiteY22" fmla="*/ 21908 h 427673"/>
                  <a:gd name="connsiteX23" fmla="*/ 190500 w 456248"/>
                  <a:gd name="connsiteY23" fmla="*/ 117157 h 427673"/>
                  <a:gd name="connsiteX24" fmla="*/ 182880 w 456248"/>
                  <a:gd name="connsiteY24" fmla="*/ 128588 h 427673"/>
                  <a:gd name="connsiteX25" fmla="*/ 180975 w 456248"/>
                  <a:gd name="connsiteY25" fmla="*/ 128588 h 427673"/>
                  <a:gd name="connsiteX26" fmla="*/ 171450 w 456248"/>
                  <a:gd name="connsiteY26" fmla="*/ 120968 h 427673"/>
                  <a:gd name="connsiteX27" fmla="*/ 156210 w 456248"/>
                  <a:gd name="connsiteY27" fmla="*/ 38100 h 427673"/>
                  <a:gd name="connsiteX28" fmla="*/ 76200 w 456248"/>
                  <a:gd name="connsiteY28" fmla="*/ 165735 h 427673"/>
                  <a:gd name="connsiteX29" fmla="*/ 39053 w 456248"/>
                  <a:gd name="connsiteY29" fmla="*/ 183833 h 427673"/>
                  <a:gd name="connsiteX30" fmla="*/ 0 w 456248"/>
                  <a:gd name="connsiteY30" fmla="*/ 231458 h 427673"/>
                  <a:gd name="connsiteX31" fmla="*/ 46673 w 456248"/>
                  <a:gd name="connsiteY31" fmla="*/ 286703 h 427673"/>
                  <a:gd name="connsiteX32" fmla="*/ 80963 w 456248"/>
                  <a:gd name="connsiteY32" fmla="*/ 294323 h 427673"/>
                  <a:gd name="connsiteX33" fmla="*/ 133350 w 456248"/>
                  <a:gd name="connsiteY33" fmla="*/ 376238 h 427673"/>
                  <a:gd name="connsiteX34" fmla="*/ 133350 w 456248"/>
                  <a:gd name="connsiteY34" fmla="*/ 398145 h 427673"/>
                  <a:gd name="connsiteX35" fmla="*/ 117158 w 456248"/>
                  <a:gd name="connsiteY35" fmla="*/ 394335 h 427673"/>
                  <a:gd name="connsiteX36" fmla="*/ 105727 w 456248"/>
                  <a:gd name="connsiteY36" fmla="*/ 401003 h 427673"/>
                  <a:gd name="connsiteX37" fmla="*/ 105727 w 456248"/>
                  <a:gd name="connsiteY37" fmla="*/ 402908 h 427673"/>
                  <a:gd name="connsiteX38" fmla="*/ 105727 w 456248"/>
                  <a:gd name="connsiteY38" fmla="*/ 417195 h 427673"/>
                  <a:gd name="connsiteX39" fmla="*/ 114300 w 456248"/>
                  <a:gd name="connsiteY39" fmla="*/ 257175 h 427673"/>
                  <a:gd name="connsiteX40" fmla="*/ 114300 w 456248"/>
                  <a:gd name="connsiteY40" fmla="*/ 194310 h 427673"/>
                  <a:gd name="connsiteX41" fmla="*/ 227648 w 456248"/>
                  <a:gd name="connsiteY41" fmla="*/ 176213 h 427673"/>
                  <a:gd name="connsiteX42" fmla="*/ 342900 w 456248"/>
                  <a:gd name="connsiteY42" fmla="*/ 194310 h 427673"/>
                  <a:gd name="connsiteX43" fmla="*/ 342900 w 456248"/>
                  <a:gd name="connsiteY43" fmla="*/ 257175 h 427673"/>
                  <a:gd name="connsiteX44" fmla="*/ 228600 w 456248"/>
                  <a:gd name="connsiteY44" fmla="*/ 371475 h 427673"/>
                  <a:gd name="connsiteX45" fmla="*/ 114300 w 456248"/>
                  <a:gd name="connsiteY45" fmla="*/ 257175 h 427673"/>
                  <a:gd name="connsiteX46" fmla="*/ 114300 w 456248"/>
                  <a:gd name="connsiteY46" fmla="*/ 257175 h 427673"/>
                  <a:gd name="connsiteX47" fmla="*/ 245745 w 456248"/>
                  <a:gd name="connsiteY47" fmla="*/ 417195 h 427673"/>
                  <a:gd name="connsiteX48" fmla="*/ 238125 w 456248"/>
                  <a:gd name="connsiteY48" fmla="*/ 426720 h 427673"/>
                  <a:gd name="connsiteX49" fmla="*/ 219075 w 456248"/>
                  <a:gd name="connsiteY49" fmla="*/ 426720 h 427673"/>
                  <a:gd name="connsiteX50" fmla="*/ 211455 w 456248"/>
                  <a:gd name="connsiteY50" fmla="*/ 417195 h 427673"/>
                  <a:gd name="connsiteX51" fmla="*/ 170498 w 456248"/>
                  <a:gd name="connsiteY51" fmla="*/ 406718 h 427673"/>
                  <a:gd name="connsiteX52" fmla="*/ 171450 w 456248"/>
                  <a:gd name="connsiteY52" fmla="*/ 399098 h 427673"/>
                  <a:gd name="connsiteX53" fmla="*/ 171450 w 456248"/>
                  <a:gd name="connsiteY53" fmla="*/ 398145 h 427673"/>
                  <a:gd name="connsiteX54" fmla="*/ 285750 w 456248"/>
                  <a:gd name="connsiteY54" fmla="*/ 398145 h 427673"/>
                  <a:gd name="connsiteX55" fmla="*/ 285750 w 456248"/>
                  <a:gd name="connsiteY55" fmla="*/ 399098 h 427673"/>
                  <a:gd name="connsiteX56" fmla="*/ 286703 w 456248"/>
                  <a:gd name="connsiteY56" fmla="*/ 406718 h 427673"/>
                  <a:gd name="connsiteX57" fmla="*/ 245745 w 456248"/>
                  <a:gd name="connsiteY57" fmla="*/ 417195 h 427673"/>
                  <a:gd name="connsiteX0" fmla="*/ 105727 w 456248"/>
                  <a:gd name="connsiteY0" fmla="*/ 417195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05727 w 456248"/>
                  <a:gd name="connsiteY37" fmla="*/ 417195 h 427673"/>
                  <a:gd name="connsiteX38" fmla="*/ 114300 w 456248"/>
                  <a:gd name="connsiteY38" fmla="*/ 257175 h 427673"/>
                  <a:gd name="connsiteX39" fmla="*/ 114300 w 456248"/>
                  <a:gd name="connsiteY39" fmla="*/ 194310 h 427673"/>
                  <a:gd name="connsiteX40" fmla="*/ 227648 w 456248"/>
                  <a:gd name="connsiteY40" fmla="*/ 176213 h 427673"/>
                  <a:gd name="connsiteX41" fmla="*/ 342900 w 456248"/>
                  <a:gd name="connsiteY41" fmla="*/ 194310 h 427673"/>
                  <a:gd name="connsiteX42" fmla="*/ 342900 w 456248"/>
                  <a:gd name="connsiteY42" fmla="*/ 257175 h 427673"/>
                  <a:gd name="connsiteX43" fmla="*/ 228600 w 456248"/>
                  <a:gd name="connsiteY43" fmla="*/ 371475 h 427673"/>
                  <a:gd name="connsiteX44" fmla="*/ 114300 w 456248"/>
                  <a:gd name="connsiteY44" fmla="*/ 257175 h 427673"/>
                  <a:gd name="connsiteX45" fmla="*/ 114300 w 456248"/>
                  <a:gd name="connsiteY45" fmla="*/ 257175 h 427673"/>
                  <a:gd name="connsiteX46" fmla="*/ 245745 w 456248"/>
                  <a:gd name="connsiteY46" fmla="*/ 417195 h 427673"/>
                  <a:gd name="connsiteX47" fmla="*/ 238125 w 456248"/>
                  <a:gd name="connsiteY47" fmla="*/ 426720 h 427673"/>
                  <a:gd name="connsiteX48" fmla="*/ 219075 w 456248"/>
                  <a:gd name="connsiteY48" fmla="*/ 426720 h 427673"/>
                  <a:gd name="connsiteX49" fmla="*/ 211455 w 456248"/>
                  <a:gd name="connsiteY49" fmla="*/ 417195 h 427673"/>
                  <a:gd name="connsiteX50" fmla="*/ 170498 w 456248"/>
                  <a:gd name="connsiteY50" fmla="*/ 406718 h 427673"/>
                  <a:gd name="connsiteX51" fmla="*/ 171450 w 456248"/>
                  <a:gd name="connsiteY51" fmla="*/ 399098 h 427673"/>
                  <a:gd name="connsiteX52" fmla="*/ 171450 w 456248"/>
                  <a:gd name="connsiteY52" fmla="*/ 398145 h 427673"/>
                  <a:gd name="connsiteX53" fmla="*/ 285750 w 456248"/>
                  <a:gd name="connsiteY53" fmla="*/ 398145 h 427673"/>
                  <a:gd name="connsiteX54" fmla="*/ 285750 w 456248"/>
                  <a:gd name="connsiteY54" fmla="*/ 399098 h 427673"/>
                  <a:gd name="connsiteX55" fmla="*/ 286703 w 456248"/>
                  <a:gd name="connsiteY55" fmla="*/ 406718 h 427673"/>
                  <a:gd name="connsiteX56" fmla="*/ 245745 w 456248"/>
                  <a:gd name="connsiteY56"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228600 w 456248"/>
                  <a:gd name="connsiteY42" fmla="*/ 371475 h 427673"/>
                  <a:gd name="connsiteX43" fmla="*/ 114300 w 456248"/>
                  <a:gd name="connsiteY43" fmla="*/ 257175 h 427673"/>
                  <a:gd name="connsiteX44" fmla="*/ 114300 w 456248"/>
                  <a:gd name="connsiteY44" fmla="*/ 257175 h 427673"/>
                  <a:gd name="connsiteX45" fmla="*/ 245745 w 456248"/>
                  <a:gd name="connsiteY45" fmla="*/ 417195 h 427673"/>
                  <a:gd name="connsiteX46" fmla="*/ 238125 w 456248"/>
                  <a:gd name="connsiteY46" fmla="*/ 426720 h 427673"/>
                  <a:gd name="connsiteX47" fmla="*/ 219075 w 456248"/>
                  <a:gd name="connsiteY47" fmla="*/ 426720 h 427673"/>
                  <a:gd name="connsiteX48" fmla="*/ 211455 w 456248"/>
                  <a:gd name="connsiteY48" fmla="*/ 417195 h 427673"/>
                  <a:gd name="connsiteX49" fmla="*/ 170498 w 456248"/>
                  <a:gd name="connsiteY49" fmla="*/ 406718 h 427673"/>
                  <a:gd name="connsiteX50" fmla="*/ 171450 w 456248"/>
                  <a:gd name="connsiteY50" fmla="*/ 399098 h 427673"/>
                  <a:gd name="connsiteX51" fmla="*/ 171450 w 456248"/>
                  <a:gd name="connsiteY51" fmla="*/ 398145 h 427673"/>
                  <a:gd name="connsiteX52" fmla="*/ 285750 w 456248"/>
                  <a:gd name="connsiteY52" fmla="*/ 398145 h 427673"/>
                  <a:gd name="connsiteX53" fmla="*/ 285750 w 456248"/>
                  <a:gd name="connsiteY53" fmla="*/ 399098 h 427673"/>
                  <a:gd name="connsiteX54" fmla="*/ 286703 w 456248"/>
                  <a:gd name="connsiteY54" fmla="*/ 406718 h 427673"/>
                  <a:gd name="connsiteX55" fmla="*/ 245745 w 456248"/>
                  <a:gd name="connsiteY55"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45745 w 456248"/>
                  <a:gd name="connsiteY44" fmla="*/ 417195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54" fmla="*/ 245745 w 456248"/>
                  <a:gd name="connsiteY54" fmla="*/ 417195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211455 w 456248"/>
                  <a:gd name="connsiteY47" fmla="*/ 417195 h 427673"/>
                  <a:gd name="connsiteX48" fmla="*/ 170498 w 456248"/>
                  <a:gd name="connsiteY48" fmla="*/ 406718 h 427673"/>
                  <a:gd name="connsiteX49" fmla="*/ 171450 w 456248"/>
                  <a:gd name="connsiteY49" fmla="*/ 399098 h 427673"/>
                  <a:gd name="connsiteX50" fmla="*/ 171450 w 456248"/>
                  <a:gd name="connsiteY50" fmla="*/ 398145 h 427673"/>
                  <a:gd name="connsiteX51" fmla="*/ 285750 w 456248"/>
                  <a:gd name="connsiteY51" fmla="*/ 398145 h 427673"/>
                  <a:gd name="connsiteX52" fmla="*/ 285750 w 456248"/>
                  <a:gd name="connsiteY52" fmla="*/ 399098 h 427673"/>
                  <a:gd name="connsiteX53" fmla="*/ 286703 w 456248"/>
                  <a:gd name="connsiteY53" fmla="*/ 406718 h 427673"/>
                  <a:gd name="connsiteX0" fmla="*/ 105727 w 456248"/>
                  <a:gd name="connsiteY0" fmla="*/ 402908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05727 w 456248"/>
                  <a:gd name="connsiteY36" fmla="*/ 402908 h 427673"/>
                  <a:gd name="connsiteX37" fmla="*/ 114300 w 456248"/>
                  <a:gd name="connsiteY37" fmla="*/ 257175 h 427673"/>
                  <a:gd name="connsiteX38" fmla="*/ 114300 w 456248"/>
                  <a:gd name="connsiteY38" fmla="*/ 194310 h 427673"/>
                  <a:gd name="connsiteX39" fmla="*/ 227648 w 456248"/>
                  <a:gd name="connsiteY39" fmla="*/ 176213 h 427673"/>
                  <a:gd name="connsiteX40" fmla="*/ 342900 w 456248"/>
                  <a:gd name="connsiteY40" fmla="*/ 194310 h 427673"/>
                  <a:gd name="connsiteX41" fmla="*/ 342900 w 456248"/>
                  <a:gd name="connsiteY41" fmla="*/ 257175 h 427673"/>
                  <a:gd name="connsiteX42" fmla="*/ 114300 w 456248"/>
                  <a:gd name="connsiteY42" fmla="*/ 257175 h 427673"/>
                  <a:gd name="connsiteX43" fmla="*/ 114300 w 456248"/>
                  <a:gd name="connsiteY43" fmla="*/ 257175 h 427673"/>
                  <a:gd name="connsiteX44" fmla="*/ 286703 w 456248"/>
                  <a:gd name="connsiteY44" fmla="*/ 406718 h 427673"/>
                  <a:gd name="connsiteX45" fmla="*/ 238125 w 456248"/>
                  <a:gd name="connsiteY45" fmla="*/ 426720 h 427673"/>
                  <a:gd name="connsiteX46" fmla="*/ 219075 w 456248"/>
                  <a:gd name="connsiteY46" fmla="*/ 426720 h 427673"/>
                  <a:gd name="connsiteX47" fmla="*/ 170498 w 456248"/>
                  <a:gd name="connsiteY47" fmla="*/ 406718 h 427673"/>
                  <a:gd name="connsiteX48" fmla="*/ 171450 w 456248"/>
                  <a:gd name="connsiteY48" fmla="*/ 399098 h 427673"/>
                  <a:gd name="connsiteX49" fmla="*/ 171450 w 456248"/>
                  <a:gd name="connsiteY49" fmla="*/ 398145 h 427673"/>
                  <a:gd name="connsiteX50" fmla="*/ 285750 w 456248"/>
                  <a:gd name="connsiteY50" fmla="*/ 398145 h 427673"/>
                  <a:gd name="connsiteX51" fmla="*/ 285750 w 456248"/>
                  <a:gd name="connsiteY51" fmla="*/ 399098 h 427673"/>
                  <a:gd name="connsiteX52" fmla="*/ 286703 w 456248"/>
                  <a:gd name="connsiteY52" fmla="*/ 406718 h 427673"/>
                  <a:gd name="connsiteX0" fmla="*/ 105727 w 456248"/>
                  <a:gd name="connsiteY0" fmla="*/ 401003 h 427673"/>
                  <a:gd name="connsiteX1" fmla="*/ 377190 w 456248"/>
                  <a:gd name="connsiteY1" fmla="*/ 427673 h 427673"/>
                  <a:gd name="connsiteX2" fmla="*/ 353378 w 456248"/>
                  <a:gd name="connsiteY2" fmla="*/ 418148 h 427673"/>
                  <a:gd name="connsiteX3" fmla="*/ 343853 w 456248"/>
                  <a:gd name="connsiteY3" fmla="*/ 394335 h 427673"/>
                  <a:gd name="connsiteX4" fmla="*/ 341948 w 456248"/>
                  <a:gd name="connsiteY4" fmla="*/ 394335 h 427673"/>
                  <a:gd name="connsiteX5" fmla="*/ 323850 w 456248"/>
                  <a:gd name="connsiteY5" fmla="*/ 398145 h 427673"/>
                  <a:gd name="connsiteX6" fmla="*/ 323850 w 456248"/>
                  <a:gd name="connsiteY6" fmla="*/ 376238 h 427673"/>
                  <a:gd name="connsiteX7" fmla="*/ 376238 w 456248"/>
                  <a:gd name="connsiteY7" fmla="*/ 293370 h 427673"/>
                  <a:gd name="connsiteX8" fmla="*/ 399098 w 456248"/>
                  <a:gd name="connsiteY8" fmla="*/ 286703 h 427673"/>
                  <a:gd name="connsiteX9" fmla="*/ 456248 w 456248"/>
                  <a:gd name="connsiteY9" fmla="*/ 231458 h 427673"/>
                  <a:gd name="connsiteX10" fmla="*/ 417195 w 456248"/>
                  <a:gd name="connsiteY10" fmla="*/ 183833 h 427673"/>
                  <a:gd name="connsiteX11" fmla="*/ 380048 w 456248"/>
                  <a:gd name="connsiteY11" fmla="*/ 165735 h 427673"/>
                  <a:gd name="connsiteX12" fmla="*/ 300038 w 456248"/>
                  <a:gd name="connsiteY12" fmla="*/ 38100 h 427673"/>
                  <a:gd name="connsiteX13" fmla="*/ 285750 w 456248"/>
                  <a:gd name="connsiteY13" fmla="*/ 120968 h 427673"/>
                  <a:gd name="connsiteX14" fmla="*/ 276225 w 456248"/>
                  <a:gd name="connsiteY14" fmla="*/ 128588 h 427673"/>
                  <a:gd name="connsiteX15" fmla="*/ 274320 w 456248"/>
                  <a:gd name="connsiteY15" fmla="*/ 128588 h 427673"/>
                  <a:gd name="connsiteX16" fmla="*/ 266700 w 456248"/>
                  <a:gd name="connsiteY16" fmla="*/ 117157 h 427673"/>
                  <a:gd name="connsiteX17" fmla="*/ 266700 w 456248"/>
                  <a:gd name="connsiteY17" fmla="*/ 117157 h 427673"/>
                  <a:gd name="connsiteX18" fmla="*/ 284798 w 456248"/>
                  <a:gd name="connsiteY18" fmla="*/ 21908 h 427673"/>
                  <a:gd name="connsiteX19" fmla="*/ 257175 w 456248"/>
                  <a:gd name="connsiteY19" fmla="*/ 0 h 427673"/>
                  <a:gd name="connsiteX20" fmla="*/ 200025 w 456248"/>
                  <a:gd name="connsiteY20" fmla="*/ 0 h 427673"/>
                  <a:gd name="connsiteX21" fmla="*/ 172402 w 456248"/>
                  <a:gd name="connsiteY21" fmla="*/ 21908 h 427673"/>
                  <a:gd name="connsiteX22" fmla="*/ 190500 w 456248"/>
                  <a:gd name="connsiteY22" fmla="*/ 117157 h 427673"/>
                  <a:gd name="connsiteX23" fmla="*/ 182880 w 456248"/>
                  <a:gd name="connsiteY23" fmla="*/ 128588 h 427673"/>
                  <a:gd name="connsiteX24" fmla="*/ 180975 w 456248"/>
                  <a:gd name="connsiteY24" fmla="*/ 128588 h 427673"/>
                  <a:gd name="connsiteX25" fmla="*/ 171450 w 456248"/>
                  <a:gd name="connsiteY25" fmla="*/ 120968 h 427673"/>
                  <a:gd name="connsiteX26" fmla="*/ 156210 w 456248"/>
                  <a:gd name="connsiteY26" fmla="*/ 38100 h 427673"/>
                  <a:gd name="connsiteX27" fmla="*/ 76200 w 456248"/>
                  <a:gd name="connsiteY27" fmla="*/ 165735 h 427673"/>
                  <a:gd name="connsiteX28" fmla="*/ 39053 w 456248"/>
                  <a:gd name="connsiteY28" fmla="*/ 183833 h 427673"/>
                  <a:gd name="connsiteX29" fmla="*/ 0 w 456248"/>
                  <a:gd name="connsiteY29" fmla="*/ 231458 h 427673"/>
                  <a:gd name="connsiteX30" fmla="*/ 46673 w 456248"/>
                  <a:gd name="connsiteY30" fmla="*/ 286703 h 427673"/>
                  <a:gd name="connsiteX31" fmla="*/ 80963 w 456248"/>
                  <a:gd name="connsiteY31" fmla="*/ 294323 h 427673"/>
                  <a:gd name="connsiteX32" fmla="*/ 133350 w 456248"/>
                  <a:gd name="connsiteY32" fmla="*/ 376238 h 427673"/>
                  <a:gd name="connsiteX33" fmla="*/ 133350 w 456248"/>
                  <a:gd name="connsiteY33" fmla="*/ 398145 h 427673"/>
                  <a:gd name="connsiteX34" fmla="*/ 117158 w 456248"/>
                  <a:gd name="connsiteY34" fmla="*/ 394335 h 427673"/>
                  <a:gd name="connsiteX35" fmla="*/ 105727 w 456248"/>
                  <a:gd name="connsiteY35" fmla="*/ 401003 h 427673"/>
                  <a:gd name="connsiteX36" fmla="*/ 114300 w 456248"/>
                  <a:gd name="connsiteY36" fmla="*/ 257175 h 427673"/>
                  <a:gd name="connsiteX37" fmla="*/ 114300 w 456248"/>
                  <a:gd name="connsiteY37" fmla="*/ 194310 h 427673"/>
                  <a:gd name="connsiteX38" fmla="*/ 227648 w 456248"/>
                  <a:gd name="connsiteY38" fmla="*/ 176213 h 427673"/>
                  <a:gd name="connsiteX39" fmla="*/ 342900 w 456248"/>
                  <a:gd name="connsiteY39" fmla="*/ 194310 h 427673"/>
                  <a:gd name="connsiteX40" fmla="*/ 342900 w 456248"/>
                  <a:gd name="connsiteY40" fmla="*/ 257175 h 427673"/>
                  <a:gd name="connsiteX41" fmla="*/ 114300 w 456248"/>
                  <a:gd name="connsiteY41" fmla="*/ 257175 h 427673"/>
                  <a:gd name="connsiteX42" fmla="*/ 114300 w 456248"/>
                  <a:gd name="connsiteY42" fmla="*/ 257175 h 427673"/>
                  <a:gd name="connsiteX43" fmla="*/ 286703 w 456248"/>
                  <a:gd name="connsiteY43" fmla="*/ 406718 h 427673"/>
                  <a:gd name="connsiteX44" fmla="*/ 238125 w 456248"/>
                  <a:gd name="connsiteY44" fmla="*/ 426720 h 427673"/>
                  <a:gd name="connsiteX45" fmla="*/ 219075 w 456248"/>
                  <a:gd name="connsiteY45" fmla="*/ 426720 h 427673"/>
                  <a:gd name="connsiteX46" fmla="*/ 170498 w 456248"/>
                  <a:gd name="connsiteY46" fmla="*/ 406718 h 427673"/>
                  <a:gd name="connsiteX47" fmla="*/ 171450 w 456248"/>
                  <a:gd name="connsiteY47" fmla="*/ 399098 h 427673"/>
                  <a:gd name="connsiteX48" fmla="*/ 171450 w 456248"/>
                  <a:gd name="connsiteY48" fmla="*/ 398145 h 427673"/>
                  <a:gd name="connsiteX49" fmla="*/ 285750 w 456248"/>
                  <a:gd name="connsiteY49" fmla="*/ 398145 h 427673"/>
                  <a:gd name="connsiteX50" fmla="*/ 285750 w 456248"/>
                  <a:gd name="connsiteY50" fmla="*/ 399098 h 427673"/>
                  <a:gd name="connsiteX51" fmla="*/ 286703 w 456248"/>
                  <a:gd name="connsiteY51" fmla="*/ 406718 h 427673"/>
                  <a:gd name="connsiteX0" fmla="*/ 105727 w 456248"/>
                  <a:gd name="connsiteY0" fmla="*/ 401003 h 426721"/>
                  <a:gd name="connsiteX1" fmla="*/ 353378 w 456248"/>
                  <a:gd name="connsiteY1" fmla="*/ 418148 h 426721"/>
                  <a:gd name="connsiteX2" fmla="*/ 343853 w 456248"/>
                  <a:gd name="connsiteY2" fmla="*/ 394335 h 426721"/>
                  <a:gd name="connsiteX3" fmla="*/ 341948 w 456248"/>
                  <a:gd name="connsiteY3" fmla="*/ 394335 h 426721"/>
                  <a:gd name="connsiteX4" fmla="*/ 323850 w 456248"/>
                  <a:gd name="connsiteY4" fmla="*/ 398145 h 426721"/>
                  <a:gd name="connsiteX5" fmla="*/ 323850 w 456248"/>
                  <a:gd name="connsiteY5" fmla="*/ 376238 h 426721"/>
                  <a:gd name="connsiteX6" fmla="*/ 376238 w 456248"/>
                  <a:gd name="connsiteY6" fmla="*/ 293370 h 426721"/>
                  <a:gd name="connsiteX7" fmla="*/ 399098 w 456248"/>
                  <a:gd name="connsiteY7" fmla="*/ 286703 h 426721"/>
                  <a:gd name="connsiteX8" fmla="*/ 456248 w 456248"/>
                  <a:gd name="connsiteY8" fmla="*/ 231458 h 426721"/>
                  <a:gd name="connsiteX9" fmla="*/ 417195 w 456248"/>
                  <a:gd name="connsiteY9" fmla="*/ 183833 h 426721"/>
                  <a:gd name="connsiteX10" fmla="*/ 380048 w 456248"/>
                  <a:gd name="connsiteY10" fmla="*/ 165735 h 426721"/>
                  <a:gd name="connsiteX11" fmla="*/ 300038 w 456248"/>
                  <a:gd name="connsiteY11" fmla="*/ 38100 h 426721"/>
                  <a:gd name="connsiteX12" fmla="*/ 285750 w 456248"/>
                  <a:gd name="connsiteY12" fmla="*/ 120968 h 426721"/>
                  <a:gd name="connsiteX13" fmla="*/ 276225 w 456248"/>
                  <a:gd name="connsiteY13" fmla="*/ 128588 h 426721"/>
                  <a:gd name="connsiteX14" fmla="*/ 274320 w 456248"/>
                  <a:gd name="connsiteY14" fmla="*/ 128588 h 426721"/>
                  <a:gd name="connsiteX15" fmla="*/ 266700 w 456248"/>
                  <a:gd name="connsiteY15" fmla="*/ 117157 h 426721"/>
                  <a:gd name="connsiteX16" fmla="*/ 266700 w 456248"/>
                  <a:gd name="connsiteY16" fmla="*/ 117157 h 426721"/>
                  <a:gd name="connsiteX17" fmla="*/ 284798 w 456248"/>
                  <a:gd name="connsiteY17" fmla="*/ 21908 h 426721"/>
                  <a:gd name="connsiteX18" fmla="*/ 257175 w 456248"/>
                  <a:gd name="connsiteY18" fmla="*/ 0 h 426721"/>
                  <a:gd name="connsiteX19" fmla="*/ 200025 w 456248"/>
                  <a:gd name="connsiteY19" fmla="*/ 0 h 426721"/>
                  <a:gd name="connsiteX20" fmla="*/ 172402 w 456248"/>
                  <a:gd name="connsiteY20" fmla="*/ 21908 h 426721"/>
                  <a:gd name="connsiteX21" fmla="*/ 190500 w 456248"/>
                  <a:gd name="connsiteY21" fmla="*/ 117157 h 426721"/>
                  <a:gd name="connsiteX22" fmla="*/ 182880 w 456248"/>
                  <a:gd name="connsiteY22" fmla="*/ 128588 h 426721"/>
                  <a:gd name="connsiteX23" fmla="*/ 180975 w 456248"/>
                  <a:gd name="connsiteY23" fmla="*/ 128588 h 426721"/>
                  <a:gd name="connsiteX24" fmla="*/ 171450 w 456248"/>
                  <a:gd name="connsiteY24" fmla="*/ 120968 h 426721"/>
                  <a:gd name="connsiteX25" fmla="*/ 156210 w 456248"/>
                  <a:gd name="connsiteY25" fmla="*/ 38100 h 426721"/>
                  <a:gd name="connsiteX26" fmla="*/ 76200 w 456248"/>
                  <a:gd name="connsiteY26" fmla="*/ 165735 h 426721"/>
                  <a:gd name="connsiteX27" fmla="*/ 39053 w 456248"/>
                  <a:gd name="connsiteY27" fmla="*/ 183833 h 426721"/>
                  <a:gd name="connsiteX28" fmla="*/ 0 w 456248"/>
                  <a:gd name="connsiteY28" fmla="*/ 231458 h 426721"/>
                  <a:gd name="connsiteX29" fmla="*/ 46673 w 456248"/>
                  <a:gd name="connsiteY29" fmla="*/ 286703 h 426721"/>
                  <a:gd name="connsiteX30" fmla="*/ 80963 w 456248"/>
                  <a:gd name="connsiteY30" fmla="*/ 294323 h 426721"/>
                  <a:gd name="connsiteX31" fmla="*/ 133350 w 456248"/>
                  <a:gd name="connsiteY31" fmla="*/ 376238 h 426721"/>
                  <a:gd name="connsiteX32" fmla="*/ 133350 w 456248"/>
                  <a:gd name="connsiteY32" fmla="*/ 398145 h 426721"/>
                  <a:gd name="connsiteX33" fmla="*/ 117158 w 456248"/>
                  <a:gd name="connsiteY33" fmla="*/ 394335 h 426721"/>
                  <a:gd name="connsiteX34" fmla="*/ 105727 w 456248"/>
                  <a:gd name="connsiteY34" fmla="*/ 401003 h 426721"/>
                  <a:gd name="connsiteX35" fmla="*/ 114300 w 456248"/>
                  <a:gd name="connsiteY35" fmla="*/ 257175 h 426721"/>
                  <a:gd name="connsiteX36" fmla="*/ 114300 w 456248"/>
                  <a:gd name="connsiteY36" fmla="*/ 194310 h 426721"/>
                  <a:gd name="connsiteX37" fmla="*/ 227648 w 456248"/>
                  <a:gd name="connsiteY37" fmla="*/ 176213 h 426721"/>
                  <a:gd name="connsiteX38" fmla="*/ 342900 w 456248"/>
                  <a:gd name="connsiteY38" fmla="*/ 194310 h 426721"/>
                  <a:gd name="connsiteX39" fmla="*/ 342900 w 456248"/>
                  <a:gd name="connsiteY39" fmla="*/ 257175 h 426721"/>
                  <a:gd name="connsiteX40" fmla="*/ 114300 w 456248"/>
                  <a:gd name="connsiteY40" fmla="*/ 257175 h 426721"/>
                  <a:gd name="connsiteX41" fmla="*/ 114300 w 456248"/>
                  <a:gd name="connsiteY41" fmla="*/ 257175 h 426721"/>
                  <a:gd name="connsiteX42" fmla="*/ 286703 w 456248"/>
                  <a:gd name="connsiteY42" fmla="*/ 406718 h 426721"/>
                  <a:gd name="connsiteX43" fmla="*/ 238125 w 456248"/>
                  <a:gd name="connsiteY43" fmla="*/ 426720 h 426721"/>
                  <a:gd name="connsiteX44" fmla="*/ 219075 w 456248"/>
                  <a:gd name="connsiteY44" fmla="*/ 426720 h 426721"/>
                  <a:gd name="connsiteX45" fmla="*/ 170498 w 456248"/>
                  <a:gd name="connsiteY45" fmla="*/ 406718 h 426721"/>
                  <a:gd name="connsiteX46" fmla="*/ 171450 w 456248"/>
                  <a:gd name="connsiteY46" fmla="*/ 399098 h 426721"/>
                  <a:gd name="connsiteX47" fmla="*/ 171450 w 456248"/>
                  <a:gd name="connsiteY47" fmla="*/ 398145 h 426721"/>
                  <a:gd name="connsiteX48" fmla="*/ 285750 w 456248"/>
                  <a:gd name="connsiteY48" fmla="*/ 398145 h 426721"/>
                  <a:gd name="connsiteX49" fmla="*/ 285750 w 456248"/>
                  <a:gd name="connsiteY49" fmla="*/ 399098 h 426721"/>
                  <a:gd name="connsiteX50" fmla="*/ 286703 w 456248"/>
                  <a:gd name="connsiteY50" fmla="*/ 406718 h 426721"/>
                  <a:gd name="connsiteX0" fmla="*/ 105727 w 456248"/>
                  <a:gd name="connsiteY0" fmla="*/ 401003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05727 w 456248"/>
                  <a:gd name="connsiteY33" fmla="*/ 401003 h 426721"/>
                  <a:gd name="connsiteX34" fmla="*/ 114300 w 456248"/>
                  <a:gd name="connsiteY34" fmla="*/ 257175 h 426721"/>
                  <a:gd name="connsiteX35" fmla="*/ 114300 w 456248"/>
                  <a:gd name="connsiteY35" fmla="*/ 194310 h 426721"/>
                  <a:gd name="connsiteX36" fmla="*/ 227648 w 456248"/>
                  <a:gd name="connsiteY36" fmla="*/ 176213 h 426721"/>
                  <a:gd name="connsiteX37" fmla="*/ 342900 w 456248"/>
                  <a:gd name="connsiteY37" fmla="*/ 194310 h 426721"/>
                  <a:gd name="connsiteX38" fmla="*/ 342900 w 456248"/>
                  <a:gd name="connsiteY38" fmla="*/ 257175 h 426721"/>
                  <a:gd name="connsiteX39" fmla="*/ 114300 w 456248"/>
                  <a:gd name="connsiteY39" fmla="*/ 257175 h 426721"/>
                  <a:gd name="connsiteX40" fmla="*/ 114300 w 456248"/>
                  <a:gd name="connsiteY40" fmla="*/ 257175 h 426721"/>
                  <a:gd name="connsiteX41" fmla="*/ 286703 w 456248"/>
                  <a:gd name="connsiteY41" fmla="*/ 406718 h 426721"/>
                  <a:gd name="connsiteX42" fmla="*/ 238125 w 456248"/>
                  <a:gd name="connsiteY42" fmla="*/ 426720 h 426721"/>
                  <a:gd name="connsiteX43" fmla="*/ 219075 w 456248"/>
                  <a:gd name="connsiteY43" fmla="*/ 426720 h 426721"/>
                  <a:gd name="connsiteX44" fmla="*/ 170498 w 456248"/>
                  <a:gd name="connsiteY44" fmla="*/ 406718 h 426721"/>
                  <a:gd name="connsiteX45" fmla="*/ 171450 w 456248"/>
                  <a:gd name="connsiteY45" fmla="*/ 399098 h 426721"/>
                  <a:gd name="connsiteX46" fmla="*/ 171450 w 456248"/>
                  <a:gd name="connsiteY46" fmla="*/ 398145 h 426721"/>
                  <a:gd name="connsiteX47" fmla="*/ 285750 w 456248"/>
                  <a:gd name="connsiteY47" fmla="*/ 398145 h 426721"/>
                  <a:gd name="connsiteX48" fmla="*/ 285750 w 456248"/>
                  <a:gd name="connsiteY48" fmla="*/ 399098 h 426721"/>
                  <a:gd name="connsiteX49" fmla="*/ 286703 w 456248"/>
                  <a:gd name="connsiteY49" fmla="*/ 406718 h 426721"/>
                  <a:gd name="connsiteX0" fmla="*/ 117158 w 456248"/>
                  <a:gd name="connsiteY0" fmla="*/ 39433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7158 w 456248"/>
                  <a:gd name="connsiteY32" fmla="*/ 394335 h 426721"/>
                  <a:gd name="connsiteX33" fmla="*/ 114300 w 456248"/>
                  <a:gd name="connsiteY33" fmla="*/ 257175 h 426721"/>
                  <a:gd name="connsiteX34" fmla="*/ 114300 w 456248"/>
                  <a:gd name="connsiteY34" fmla="*/ 194310 h 426721"/>
                  <a:gd name="connsiteX35" fmla="*/ 227648 w 456248"/>
                  <a:gd name="connsiteY35" fmla="*/ 176213 h 426721"/>
                  <a:gd name="connsiteX36" fmla="*/ 342900 w 456248"/>
                  <a:gd name="connsiteY36" fmla="*/ 194310 h 426721"/>
                  <a:gd name="connsiteX37" fmla="*/ 342900 w 456248"/>
                  <a:gd name="connsiteY37" fmla="*/ 257175 h 426721"/>
                  <a:gd name="connsiteX38" fmla="*/ 114300 w 456248"/>
                  <a:gd name="connsiteY38" fmla="*/ 257175 h 426721"/>
                  <a:gd name="connsiteX39" fmla="*/ 114300 w 456248"/>
                  <a:gd name="connsiteY39" fmla="*/ 257175 h 426721"/>
                  <a:gd name="connsiteX40" fmla="*/ 286703 w 456248"/>
                  <a:gd name="connsiteY40" fmla="*/ 406718 h 426721"/>
                  <a:gd name="connsiteX41" fmla="*/ 238125 w 456248"/>
                  <a:gd name="connsiteY41" fmla="*/ 426720 h 426721"/>
                  <a:gd name="connsiteX42" fmla="*/ 219075 w 456248"/>
                  <a:gd name="connsiteY42" fmla="*/ 426720 h 426721"/>
                  <a:gd name="connsiteX43" fmla="*/ 170498 w 456248"/>
                  <a:gd name="connsiteY43" fmla="*/ 406718 h 426721"/>
                  <a:gd name="connsiteX44" fmla="*/ 171450 w 456248"/>
                  <a:gd name="connsiteY44" fmla="*/ 399098 h 426721"/>
                  <a:gd name="connsiteX45" fmla="*/ 171450 w 456248"/>
                  <a:gd name="connsiteY45" fmla="*/ 398145 h 426721"/>
                  <a:gd name="connsiteX46" fmla="*/ 285750 w 456248"/>
                  <a:gd name="connsiteY46" fmla="*/ 398145 h 426721"/>
                  <a:gd name="connsiteX47" fmla="*/ 285750 w 456248"/>
                  <a:gd name="connsiteY47" fmla="*/ 399098 h 426721"/>
                  <a:gd name="connsiteX48" fmla="*/ 286703 w 456248"/>
                  <a:gd name="connsiteY48"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171450 w 456248"/>
                  <a:gd name="connsiteY44" fmla="*/ 398145 h 426721"/>
                  <a:gd name="connsiteX45" fmla="*/ 285750 w 456248"/>
                  <a:gd name="connsiteY45" fmla="*/ 398145 h 426721"/>
                  <a:gd name="connsiteX46" fmla="*/ 285750 w 456248"/>
                  <a:gd name="connsiteY46" fmla="*/ 399098 h 426721"/>
                  <a:gd name="connsiteX47" fmla="*/ 286703 w 456248"/>
                  <a:gd name="connsiteY47"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219075 w 456248"/>
                  <a:gd name="connsiteY41" fmla="*/ 426720 h 426721"/>
                  <a:gd name="connsiteX42" fmla="*/ 170498 w 456248"/>
                  <a:gd name="connsiteY42" fmla="*/ 406718 h 426721"/>
                  <a:gd name="connsiteX43" fmla="*/ 171450 w 456248"/>
                  <a:gd name="connsiteY43" fmla="*/ 399098 h 426721"/>
                  <a:gd name="connsiteX44" fmla="*/ 285750 w 456248"/>
                  <a:gd name="connsiteY44" fmla="*/ 398145 h 426721"/>
                  <a:gd name="connsiteX45" fmla="*/ 285750 w 456248"/>
                  <a:gd name="connsiteY45" fmla="*/ 399098 h 426721"/>
                  <a:gd name="connsiteX46" fmla="*/ 286703 w 456248"/>
                  <a:gd name="connsiteY46" fmla="*/ 406718 h 426721"/>
                  <a:gd name="connsiteX0" fmla="*/ 133350 w 456248"/>
                  <a:gd name="connsiteY0" fmla="*/ 398145 h 426721"/>
                  <a:gd name="connsiteX1" fmla="*/ 343853 w 456248"/>
                  <a:gd name="connsiteY1" fmla="*/ 394335 h 426721"/>
                  <a:gd name="connsiteX2" fmla="*/ 341948 w 456248"/>
                  <a:gd name="connsiteY2" fmla="*/ 394335 h 426721"/>
                  <a:gd name="connsiteX3" fmla="*/ 323850 w 456248"/>
                  <a:gd name="connsiteY3" fmla="*/ 398145 h 426721"/>
                  <a:gd name="connsiteX4" fmla="*/ 323850 w 456248"/>
                  <a:gd name="connsiteY4" fmla="*/ 376238 h 426721"/>
                  <a:gd name="connsiteX5" fmla="*/ 376238 w 456248"/>
                  <a:gd name="connsiteY5" fmla="*/ 293370 h 426721"/>
                  <a:gd name="connsiteX6" fmla="*/ 399098 w 456248"/>
                  <a:gd name="connsiteY6" fmla="*/ 286703 h 426721"/>
                  <a:gd name="connsiteX7" fmla="*/ 456248 w 456248"/>
                  <a:gd name="connsiteY7" fmla="*/ 231458 h 426721"/>
                  <a:gd name="connsiteX8" fmla="*/ 417195 w 456248"/>
                  <a:gd name="connsiteY8" fmla="*/ 183833 h 426721"/>
                  <a:gd name="connsiteX9" fmla="*/ 380048 w 456248"/>
                  <a:gd name="connsiteY9" fmla="*/ 165735 h 426721"/>
                  <a:gd name="connsiteX10" fmla="*/ 300038 w 456248"/>
                  <a:gd name="connsiteY10" fmla="*/ 38100 h 426721"/>
                  <a:gd name="connsiteX11" fmla="*/ 285750 w 456248"/>
                  <a:gd name="connsiteY11" fmla="*/ 120968 h 426721"/>
                  <a:gd name="connsiteX12" fmla="*/ 276225 w 456248"/>
                  <a:gd name="connsiteY12" fmla="*/ 128588 h 426721"/>
                  <a:gd name="connsiteX13" fmla="*/ 274320 w 456248"/>
                  <a:gd name="connsiteY13" fmla="*/ 128588 h 426721"/>
                  <a:gd name="connsiteX14" fmla="*/ 266700 w 456248"/>
                  <a:gd name="connsiteY14" fmla="*/ 117157 h 426721"/>
                  <a:gd name="connsiteX15" fmla="*/ 266700 w 456248"/>
                  <a:gd name="connsiteY15" fmla="*/ 117157 h 426721"/>
                  <a:gd name="connsiteX16" fmla="*/ 284798 w 456248"/>
                  <a:gd name="connsiteY16" fmla="*/ 21908 h 426721"/>
                  <a:gd name="connsiteX17" fmla="*/ 257175 w 456248"/>
                  <a:gd name="connsiteY17" fmla="*/ 0 h 426721"/>
                  <a:gd name="connsiteX18" fmla="*/ 200025 w 456248"/>
                  <a:gd name="connsiteY18" fmla="*/ 0 h 426721"/>
                  <a:gd name="connsiteX19" fmla="*/ 172402 w 456248"/>
                  <a:gd name="connsiteY19" fmla="*/ 21908 h 426721"/>
                  <a:gd name="connsiteX20" fmla="*/ 190500 w 456248"/>
                  <a:gd name="connsiteY20" fmla="*/ 117157 h 426721"/>
                  <a:gd name="connsiteX21" fmla="*/ 182880 w 456248"/>
                  <a:gd name="connsiteY21" fmla="*/ 128588 h 426721"/>
                  <a:gd name="connsiteX22" fmla="*/ 180975 w 456248"/>
                  <a:gd name="connsiteY22" fmla="*/ 128588 h 426721"/>
                  <a:gd name="connsiteX23" fmla="*/ 171450 w 456248"/>
                  <a:gd name="connsiteY23" fmla="*/ 120968 h 426721"/>
                  <a:gd name="connsiteX24" fmla="*/ 156210 w 456248"/>
                  <a:gd name="connsiteY24" fmla="*/ 38100 h 426721"/>
                  <a:gd name="connsiteX25" fmla="*/ 76200 w 456248"/>
                  <a:gd name="connsiteY25" fmla="*/ 165735 h 426721"/>
                  <a:gd name="connsiteX26" fmla="*/ 39053 w 456248"/>
                  <a:gd name="connsiteY26" fmla="*/ 183833 h 426721"/>
                  <a:gd name="connsiteX27" fmla="*/ 0 w 456248"/>
                  <a:gd name="connsiteY27" fmla="*/ 231458 h 426721"/>
                  <a:gd name="connsiteX28" fmla="*/ 46673 w 456248"/>
                  <a:gd name="connsiteY28" fmla="*/ 286703 h 426721"/>
                  <a:gd name="connsiteX29" fmla="*/ 80963 w 456248"/>
                  <a:gd name="connsiteY29" fmla="*/ 294323 h 426721"/>
                  <a:gd name="connsiteX30" fmla="*/ 133350 w 456248"/>
                  <a:gd name="connsiteY30" fmla="*/ 376238 h 426721"/>
                  <a:gd name="connsiteX31" fmla="*/ 133350 w 456248"/>
                  <a:gd name="connsiteY31" fmla="*/ 398145 h 426721"/>
                  <a:gd name="connsiteX32" fmla="*/ 114300 w 456248"/>
                  <a:gd name="connsiteY32" fmla="*/ 257175 h 426721"/>
                  <a:gd name="connsiteX33" fmla="*/ 114300 w 456248"/>
                  <a:gd name="connsiteY33" fmla="*/ 194310 h 426721"/>
                  <a:gd name="connsiteX34" fmla="*/ 227648 w 456248"/>
                  <a:gd name="connsiteY34" fmla="*/ 176213 h 426721"/>
                  <a:gd name="connsiteX35" fmla="*/ 342900 w 456248"/>
                  <a:gd name="connsiteY35" fmla="*/ 194310 h 426721"/>
                  <a:gd name="connsiteX36" fmla="*/ 342900 w 456248"/>
                  <a:gd name="connsiteY36" fmla="*/ 257175 h 426721"/>
                  <a:gd name="connsiteX37" fmla="*/ 114300 w 456248"/>
                  <a:gd name="connsiteY37" fmla="*/ 257175 h 426721"/>
                  <a:gd name="connsiteX38" fmla="*/ 114300 w 456248"/>
                  <a:gd name="connsiteY38" fmla="*/ 257175 h 426721"/>
                  <a:gd name="connsiteX39" fmla="*/ 286703 w 456248"/>
                  <a:gd name="connsiteY39" fmla="*/ 406718 h 426721"/>
                  <a:gd name="connsiteX40" fmla="*/ 238125 w 456248"/>
                  <a:gd name="connsiteY40" fmla="*/ 426720 h 426721"/>
                  <a:gd name="connsiteX41" fmla="*/ 170498 w 456248"/>
                  <a:gd name="connsiteY41" fmla="*/ 406718 h 426721"/>
                  <a:gd name="connsiteX42" fmla="*/ 171450 w 456248"/>
                  <a:gd name="connsiteY42" fmla="*/ 399098 h 426721"/>
                  <a:gd name="connsiteX43" fmla="*/ 285750 w 456248"/>
                  <a:gd name="connsiteY43" fmla="*/ 398145 h 426721"/>
                  <a:gd name="connsiteX44" fmla="*/ 285750 w 456248"/>
                  <a:gd name="connsiteY44" fmla="*/ 399098 h 426721"/>
                  <a:gd name="connsiteX45" fmla="*/ 286703 w 456248"/>
                  <a:gd name="connsiteY45" fmla="*/ 406718 h 426721"/>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171450 w 456248"/>
                  <a:gd name="connsiteY41" fmla="*/ 399098 h 406718"/>
                  <a:gd name="connsiteX42" fmla="*/ 285750 w 456248"/>
                  <a:gd name="connsiteY42" fmla="*/ 398145 h 406718"/>
                  <a:gd name="connsiteX43" fmla="*/ 285750 w 456248"/>
                  <a:gd name="connsiteY43" fmla="*/ 399098 h 406718"/>
                  <a:gd name="connsiteX44" fmla="*/ 286703 w 456248"/>
                  <a:gd name="connsiteY44"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170498 w 456248"/>
                  <a:gd name="connsiteY40" fmla="*/ 406718 h 406718"/>
                  <a:gd name="connsiteX41" fmla="*/ 285750 w 456248"/>
                  <a:gd name="connsiteY41" fmla="*/ 398145 h 406718"/>
                  <a:gd name="connsiteX42" fmla="*/ 285750 w 456248"/>
                  <a:gd name="connsiteY42" fmla="*/ 399098 h 406718"/>
                  <a:gd name="connsiteX43" fmla="*/ 286703 w 456248"/>
                  <a:gd name="connsiteY43" fmla="*/ 406718 h 406718"/>
                  <a:gd name="connsiteX0" fmla="*/ 133350 w 456248"/>
                  <a:gd name="connsiteY0" fmla="*/ 398145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33350 w 456248"/>
                  <a:gd name="connsiteY31" fmla="*/ 398145 h 406718"/>
                  <a:gd name="connsiteX32" fmla="*/ 114300 w 456248"/>
                  <a:gd name="connsiteY32" fmla="*/ 257175 h 406718"/>
                  <a:gd name="connsiteX33" fmla="*/ 114300 w 456248"/>
                  <a:gd name="connsiteY33" fmla="*/ 194310 h 406718"/>
                  <a:gd name="connsiteX34" fmla="*/ 227648 w 456248"/>
                  <a:gd name="connsiteY34" fmla="*/ 176213 h 406718"/>
                  <a:gd name="connsiteX35" fmla="*/ 342900 w 456248"/>
                  <a:gd name="connsiteY35" fmla="*/ 194310 h 406718"/>
                  <a:gd name="connsiteX36" fmla="*/ 342900 w 456248"/>
                  <a:gd name="connsiteY36" fmla="*/ 257175 h 406718"/>
                  <a:gd name="connsiteX37" fmla="*/ 114300 w 456248"/>
                  <a:gd name="connsiteY37" fmla="*/ 257175 h 406718"/>
                  <a:gd name="connsiteX38" fmla="*/ 114300 w 456248"/>
                  <a:gd name="connsiteY38" fmla="*/ 257175 h 406718"/>
                  <a:gd name="connsiteX39" fmla="*/ 286703 w 456248"/>
                  <a:gd name="connsiteY39" fmla="*/ 406718 h 406718"/>
                  <a:gd name="connsiteX40" fmla="*/ 285750 w 456248"/>
                  <a:gd name="connsiteY40" fmla="*/ 398145 h 406718"/>
                  <a:gd name="connsiteX41" fmla="*/ 285750 w 456248"/>
                  <a:gd name="connsiteY41" fmla="*/ 399098 h 406718"/>
                  <a:gd name="connsiteX42" fmla="*/ 286703 w 456248"/>
                  <a:gd name="connsiteY42" fmla="*/ 406718 h 406718"/>
                  <a:gd name="connsiteX0" fmla="*/ 133350 w 456248"/>
                  <a:gd name="connsiteY0" fmla="*/ 376238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33350 w 456248"/>
                  <a:gd name="connsiteY30" fmla="*/ 376238 h 406718"/>
                  <a:gd name="connsiteX31" fmla="*/ 114300 w 456248"/>
                  <a:gd name="connsiteY31" fmla="*/ 257175 h 406718"/>
                  <a:gd name="connsiteX32" fmla="*/ 114300 w 456248"/>
                  <a:gd name="connsiteY32" fmla="*/ 194310 h 406718"/>
                  <a:gd name="connsiteX33" fmla="*/ 227648 w 456248"/>
                  <a:gd name="connsiteY33" fmla="*/ 176213 h 406718"/>
                  <a:gd name="connsiteX34" fmla="*/ 342900 w 456248"/>
                  <a:gd name="connsiteY34" fmla="*/ 194310 h 406718"/>
                  <a:gd name="connsiteX35" fmla="*/ 342900 w 456248"/>
                  <a:gd name="connsiteY35" fmla="*/ 257175 h 406718"/>
                  <a:gd name="connsiteX36" fmla="*/ 114300 w 456248"/>
                  <a:gd name="connsiteY36" fmla="*/ 257175 h 406718"/>
                  <a:gd name="connsiteX37" fmla="*/ 114300 w 456248"/>
                  <a:gd name="connsiteY37" fmla="*/ 257175 h 406718"/>
                  <a:gd name="connsiteX38" fmla="*/ 286703 w 456248"/>
                  <a:gd name="connsiteY38" fmla="*/ 406718 h 406718"/>
                  <a:gd name="connsiteX39" fmla="*/ 285750 w 456248"/>
                  <a:gd name="connsiteY39" fmla="*/ 398145 h 406718"/>
                  <a:gd name="connsiteX40" fmla="*/ 285750 w 456248"/>
                  <a:gd name="connsiteY40" fmla="*/ 399098 h 406718"/>
                  <a:gd name="connsiteX41" fmla="*/ 286703 w 456248"/>
                  <a:gd name="connsiteY41" fmla="*/ 406718 h 406718"/>
                  <a:gd name="connsiteX0" fmla="*/ 80963 w 456248"/>
                  <a:gd name="connsiteY0" fmla="*/ 294323 h 406718"/>
                  <a:gd name="connsiteX1" fmla="*/ 343853 w 456248"/>
                  <a:gd name="connsiteY1" fmla="*/ 394335 h 406718"/>
                  <a:gd name="connsiteX2" fmla="*/ 341948 w 456248"/>
                  <a:gd name="connsiteY2" fmla="*/ 394335 h 406718"/>
                  <a:gd name="connsiteX3" fmla="*/ 323850 w 456248"/>
                  <a:gd name="connsiteY3" fmla="*/ 398145 h 406718"/>
                  <a:gd name="connsiteX4" fmla="*/ 323850 w 456248"/>
                  <a:gd name="connsiteY4" fmla="*/ 376238 h 406718"/>
                  <a:gd name="connsiteX5" fmla="*/ 376238 w 456248"/>
                  <a:gd name="connsiteY5" fmla="*/ 293370 h 406718"/>
                  <a:gd name="connsiteX6" fmla="*/ 399098 w 456248"/>
                  <a:gd name="connsiteY6" fmla="*/ 286703 h 406718"/>
                  <a:gd name="connsiteX7" fmla="*/ 456248 w 456248"/>
                  <a:gd name="connsiteY7" fmla="*/ 231458 h 406718"/>
                  <a:gd name="connsiteX8" fmla="*/ 417195 w 456248"/>
                  <a:gd name="connsiteY8" fmla="*/ 183833 h 406718"/>
                  <a:gd name="connsiteX9" fmla="*/ 380048 w 456248"/>
                  <a:gd name="connsiteY9" fmla="*/ 165735 h 406718"/>
                  <a:gd name="connsiteX10" fmla="*/ 300038 w 456248"/>
                  <a:gd name="connsiteY10" fmla="*/ 38100 h 406718"/>
                  <a:gd name="connsiteX11" fmla="*/ 285750 w 456248"/>
                  <a:gd name="connsiteY11" fmla="*/ 120968 h 406718"/>
                  <a:gd name="connsiteX12" fmla="*/ 276225 w 456248"/>
                  <a:gd name="connsiteY12" fmla="*/ 128588 h 406718"/>
                  <a:gd name="connsiteX13" fmla="*/ 274320 w 456248"/>
                  <a:gd name="connsiteY13" fmla="*/ 128588 h 406718"/>
                  <a:gd name="connsiteX14" fmla="*/ 266700 w 456248"/>
                  <a:gd name="connsiteY14" fmla="*/ 117157 h 406718"/>
                  <a:gd name="connsiteX15" fmla="*/ 266700 w 456248"/>
                  <a:gd name="connsiteY15" fmla="*/ 117157 h 406718"/>
                  <a:gd name="connsiteX16" fmla="*/ 284798 w 456248"/>
                  <a:gd name="connsiteY16" fmla="*/ 21908 h 406718"/>
                  <a:gd name="connsiteX17" fmla="*/ 257175 w 456248"/>
                  <a:gd name="connsiteY17" fmla="*/ 0 h 406718"/>
                  <a:gd name="connsiteX18" fmla="*/ 200025 w 456248"/>
                  <a:gd name="connsiteY18" fmla="*/ 0 h 406718"/>
                  <a:gd name="connsiteX19" fmla="*/ 172402 w 456248"/>
                  <a:gd name="connsiteY19" fmla="*/ 21908 h 406718"/>
                  <a:gd name="connsiteX20" fmla="*/ 190500 w 456248"/>
                  <a:gd name="connsiteY20" fmla="*/ 117157 h 406718"/>
                  <a:gd name="connsiteX21" fmla="*/ 182880 w 456248"/>
                  <a:gd name="connsiteY21" fmla="*/ 128588 h 406718"/>
                  <a:gd name="connsiteX22" fmla="*/ 180975 w 456248"/>
                  <a:gd name="connsiteY22" fmla="*/ 128588 h 406718"/>
                  <a:gd name="connsiteX23" fmla="*/ 171450 w 456248"/>
                  <a:gd name="connsiteY23" fmla="*/ 120968 h 406718"/>
                  <a:gd name="connsiteX24" fmla="*/ 156210 w 456248"/>
                  <a:gd name="connsiteY24" fmla="*/ 38100 h 406718"/>
                  <a:gd name="connsiteX25" fmla="*/ 76200 w 456248"/>
                  <a:gd name="connsiteY25" fmla="*/ 165735 h 406718"/>
                  <a:gd name="connsiteX26" fmla="*/ 39053 w 456248"/>
                  <a:gd name="connsiteY26" fmla="*/ 183833 h 406718"/>
                  <a:gd name="connsiteX27" fmla="*/ 0 w 456248"/>
                  <a:gd name="connsiteY27" fmla="*/ 231458 h 406718"/>
                  <a:gd name="connsiteX28" fmla="*/ 46673 w 456248"/>
                  <a:gd name="connsiteY28" fmla="*/ 286703 h 406718"/>
                  <a:gd name="connsiteX29" fmla="*/ 80963 w 456248"/>
                  <a:gd name="connsiteY29" fmla="*/ 294323 h 406718"/>
                  <a:gd name="connsiteX30" fmla="*/ 114300 w 456248"/>
                  <a:gd name="connsiteY30" fmla="*/ 257175 h 406718"/>
                  <a:gd name="connsiteX31" fmla="*/ 114300 w 456248"/>
                  <a:gd name="connsiteY31" fmla="*/ 194310 h 406718"/>
                  <a:gd name="connsiteX32" fmla="*/ 227648 w 456248"/>
                  <a:gd name="connsiteY32" fmla="*/ 176213 h 406718"/>
                  <a:gd name="connsiteX33" fmla="*/ 342900 w 456248"/>
                  <a:gd name="connsiteY33" fmla="*/ 194310 h 406718"/>
                  <a:gd name="connsiteX34" fmla="*/ 342900 w 456248"/>
                  <a:gd name="connsiteY34" fmla="*/ 257175 h 406718"/>
                  <a:gd name="connsiteX35" fmla="*/ 114300 w 456248"/>
                  <a:gd name="connsiteY35" fmla="*/ 257175 h 406718"/>
                  <a:gd name="connsiteX36" fmla="*/ 114300 w 456248"/>
                  <a:gd name="connsiteY36" fmla="*/ 257175 h 406718"/>
                  <a:gd name="connsiteX37" fmla="*/ 286703 w 456248"/>
                  <a:gd name="connsiteY37" fmla="*/ 406718 h 406718"/>
                  <a:gd name="connsiteX38" fmla="*/ 285750 w 456248"/>
                  <a:gd name="connsiteY38" fmla="*/ 398145 h 406718"/>
                  <a:gd name="connsiteX39" fmla="*/ 285750 w 456248"/>
                  <a:gd name="connsiteY39" fmla="*/ 399098 h 406718"/>
                  <a:gd name="connsiteX40" fmla="*/ 286703 w 456248"/>
                  <a:gd name="connsiteY40" fmla="*/ 406718 h 406718"/>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37" fmla="*/ 285750 w 456248"/>
                  <a:gd name="connsiteY37" fmla="*/ 399098 h 401743"/>
                  <a:gd name="connsiteX38" fmla="*/ 285750 w 456248"/>
                  <a:gd name="connsiteY38" fmla="*/ 398145 h 401743"/>
                  <a:gd name="connsiteX39" fmla="*/ 285750 w 456248"/>
                  <a:gd name="connsiteY39" fmla="*/ 399098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23850 w 456248"/>
                  <a:gd name="connsiteY4" fmla="*/ 376238 h 401743"/>
                  <a:gd name="connsiteX5" fmla="*/ 376238 w 456248"/>
                  <a:gd name="connsiteY5" fmla="*/ 293370 h 401743"/>
                  <a:gd name="connsiteX6" fmla="*/ 399098 w 456248"/>
                  <a:gd name="connsiteY6" fmla="*/ 286703 h 401743"/>
                  <a:gd name="connsiteX7" fmla="*/ 456248 w 456248"/>
                  <a:gd name="connsiteY7" fmla="*/ 231458 h 401743"/>
                  <a:gd name="connsiteX8" fmla="*/ 417195 w 456248"/>
                  <a:gd name="connsiteY8" fmla="*/ 183833 h 401743"/>
                  <a:gd name="connsiteX9" fmla="*/ 380048 w 456248"/>
                  <a:gd name="connsiteY9" fmla="*/ 165735 h 401743"/>
                  <a:gd name="connsiteX10" fmla="*/ 300038 w 456248"/>
                  <a:gd name="connsiteY10" fmla="*/ 38100 h 401743"/>
                  <a:gd name="connsiteX11" fmla="*/ 285750 w 456248"/>
                  <a:gd name="connsiteY11" fmla="*/ 120968 h 401743"/>
                  <a:gd name="connsiteX12" fmla="*/ 276225 w 456248"/>
                  <a:gd name="connsiteY12" fmla="*/ 128588 h 401743"/>
                  <a:gd name="connsiteX13" fmla="*/ 274320 w 456248"/>
                  <a:gd name="connsiteY13" fmla="*/ 128588 h 401743"/>
                  <a:gd name="connsiteX14" fmla="*/ 266700 w 456248"/>
                  <a:gd name="connsiteY14" fmla="*/ 117157 h 401743"/>
                  <a:gd name="connsiteX15" fmla="*/ 266700 w 456248"/>
                  <a:gd name="connsiteY15" fmla="*/ 117157 h 401743"/>
                  <a:gd name="connsiteX16" fmla="*/ 284798 w 456248"/>
                  <a:gd name="connsiteY16" fmla="*/ 21908 h 401743"/>
                  <a:gd name="connsiteX17" fmla="*/ 257175 w 456248"/>
                  <a:gd name="connsiteY17" fmla="*/ 0 h 401743"/>
                  <a:gd name="connsiteX18" fmla="*/ 200025 w 456248"/>
                  <a:gd name="connsiteY18" fmla="*/ 0 h 401743"/>
                  <a:gd name="connsiteX19" fmla="*/ 172402 w 456248"/>
                  <a:gd name="connsiteY19" fmla="*/ 21908 h 401743"/>
                  <a:gd name="connsiteX20" fmla="*/ 190500 w 456248"/>
                  <a:gd name="connsiteY20" fmla="*/ 117157 h 401743"/>
                  <a:gd name="connsiteX21" fmla="*/ 182880 w 456248"/>
                  <a:gd name="connsiteY21" fmla="*/ 128588 h 401743"/>
                  <a:gd name="connsiteX22" fmla="*/ 180975 w 456248"/>
                  <a:gd name="connsiteY22" fmla="*/ 128588 h 401743"/>
                  <a:gd name="connsiteX23" fmla="*/ 171450 w 456248"/>
                  <a:gd name="connsiteY23" fmla="*/ 120968 h 401743"/>
                  <a:gd name="connsiteX24" fmla="*/ 156210 w 456248"/>
                  <a:gd name="connsiteY24" fmla="*/ 38100 h 401743"/>
                  <a:gd name="connsiteX25" fmla="*/ 76200 w 456248"/>
                  <a:gd name="connsiteY25" fmla="*/ 165735 h 401743"/>
                  <a:gd name="connsiteX26" fmla="*/ 39053 w 456248"/>
                  <a:gd name="connsiteY26" fmla="*/ 183833 h 401743"/>
                  <a:gd name="connsiteX27" fmla="*/ 0 w 456248"/>
                  <a:gd name="connsiteY27" fmla="*/ 231458 h 401743"/>
                  <a:gd name="connsiteX28" fmla="*/ 46673 w 456248"/>
                  <a:gd name="connsiteY28" fmla="*/ 286703 h 401743"/>
                  <a:gd name="connsiteX29" fmla="*/ 80963 w 456248"/>
                  <a:gd name="connsiteY29" fmla="*/ 294323 h 401743"/>
                  <a:gd name="connsiteX30" fmla="*/ 114300 w 456248"/>
                  <a:gd name="connsiteY30" fmla="*/ 257175 h 401743"/>
                  <a:gd name="connsiteX31" fmla="*/ 114300 w 456248"/>
                  <a:gd name="connsiteY31" fmla="*/ 194310 h 401743"/>
                  <a:gd name="connsiteX32" fmla="*/ 227648 w 456248"/>
                  <a:gd name="connsiteY32" fmla="*/ 176213 h 401743"/>
                  <a:gd name="connsiteX33" fmla="*/ 342900 w 456248"/>
                  <a:gd name="connsiteY33" fmla="*/ 194310 h 401743"/>
                  <a:gd name="connsiteX34" fmla="*/ 342900 w 456248"/>
                  <a:gd name="connsiteY34" fmla="*/ 257175 h 401743"/>
                  <a:gd name="connsiteX35" fmla="*/ 114300 w 456248"/>
                  <a:gd name="connsiteY35" fmla="*/ 257175 h 401743"/>
                  <a:gd name="connsiteX36" fmla="*/ 114300 w 456248"/>
                  <a:gd name="connsiteY36"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23850 w 456248"/>
                  <a:gd name="connsiteY3" fmla="*/ 398145 h 401743"/>
                  <a:gd name="connsiteX4" fmla="*/ 376238 w 456248"/>
                  <a:gd name="connsiteY4" fmla="*/ 293370 h 401743"/>
                  <a:gd name="connsiteX5" fmla="*/ 399098 w 456248"/>
                  <a:gd name="connsiteY5" fmla="*/ 286703 h 401743"/>
                  <a:gd name="connsiteX6" fmla="*/ 456248 w 456248"/>
                  <a:gd name="connsiteY6" fmla="*/ 231458 h 401743"/>
                  <a:gd name="connsiteX7" fmla="*/ 417195 w 456248"/>
                  <a:gd name="connsiteY7" fmla="*/ 183833 h 401743"/>
                  <a:gd name="connsiteX8" fmla="*/ 380048 w 456248"/>
                  <a:gd name="connsiteY8" fmla="*/ 165735 h 401743"/>
                  <a:gd name="connsiteX9" fmla="*/ 300038 w 456248"/>
                  <a:gd name="connsiteY9" fmla="*/ 38100 h 401743"/>
                  <a:gd name="connsiteX10" fmla="*/ 285750 w 456248"/>
                  <a:gd name="connsiteY10" fmla="*/ 120968 h 401743"/>
                  <a:gd name="connsiteX11" fmla="*/ 276225 w 456248"/>
                  <a:gd name="connsiteY11" fmla="*/ 128588 h 401743"/>
                  <a:gd name="connsiteX12" fmla="*/ 274320 w 456248"/>
                  <a:gd name="connsiteY12" fmla="*/ 128588 h 401743"/>
                  <a:gd name="connsiteX13" fmla="*/ 266700 w 456248"/>
                  <a:gd name="connsiteY13" fmla="*/ 117157 h 401743"/>
                  <a:gd name="connsiteX14" fmla="*/ 266700 w 456248"/>
                  <a:gd name="connsiteY14" fmla="*/ 117157 h 401743"/>
                  <a:gd name="connsiteX15" fmla="*/ 284798 w 456248"/>
                  <a:gd name="connsiteY15" fmla="*/ 21908 h 401743"/>
                  <a:gd name="connsiteX16" fmla="*/ 257175 w 456248"/>
                  <a:gd name="connsiteY16" fmla="*/ 0 h 401743"/>
                  <a:gd name="connsiteX17" fmla="*/ 200025 w 456248"/>
                  <a:gd name="connsiteY17" fmla="*/ 0 h 401743"/>
                  <a:gd name="connsiteX18" fmla="*/ 172402 w 456248"/>
                  <a:gd name="connsiteY18" fmla="*/ 21908 h 401743"/>
                  <a:gd name="connsiteX19" fmla="*/ 190500 w 456248"/>
                  <a:gd name="connsiteY19" fmla="*/ 117157 h 401743"/>
                  <a:gd name="connsiteX20" fmla="*/ 182880 w 456248"/>
                  <a:gd name="connsiteY20" fmla="*/ 128588 h 401743"/>
                  <a:gd name="connsiteX21" fmla="*/ 180975 w 456248"/>
                  <a:gd name="connsiteY21" fmla="*/ 128588 h 401743"/>
                  <a:gd name="connsiteX22" fmla="*/ 171450 w 456248"/>
                  <a:gd name="connsiteY22" fmla="*/ 120968 h 401743"/>
                  <a:gd name="connsiteX23" fmla="*/ 156210 w 456248"/>
                  <a:gd name="connsiteY23" fmla="*/ 38100 h 401743"/>
                  <a:gd name="connsiteX24" fmla="*/ 76200 w 456248"/>
                  <a:gd name="connsiteY24" fmla="*/ 165735 h 401743"/>
                  <a:gd name="connsiteX25" fmla="*/ 39053 w 456248"/>
                  <a:gd name="connsiteY25" fmla="*/ 183833 h 401743"/>
                  <a:gd name="connsiteX26" fmla="*/ 0 w 456248"/>
                  <a:gd name="connsiteY26" fmla="*/ 231458 h 401743"/>
                  <a:gd name="connsiteX27" fmla="*/ 46673 w 456248"/>
                  <a:gd name="connsiteY27" fmla="*/ 286703 h 401743"/>
                  <a:gd name="connsiteX28" fmla="*/ 80963 w 456248"/>
                  <a:gd name="connsiteY28" fmla="*/ 294323 h 401743"/>
                  <a:gd name="connsiteX29" fmla="*/ 114300 w 456248"/>
                  <a:gd name="connsiteY29" fmla="*/ 257175 h 401743"/>
                  <a:gd name="connsiteX30" fmla="*/ 114300 w 456248"/>
                  <a:gd name="connsiteY30" fmla="*/ 194310 h 401743"/>
                  <a:gd name="connsiteX31" fmla="*/ 227648 w 456248"/>
                  <a:gd name="connsiteY31" fmla="*/ 176213 h 401743"/>
                  <a:gd name="connsiteX32" fmla="*/ 342900 w 456248"/>
                  <a:gd name="connsiteY32" fmla="*/ 194310 h 401743"/>
                  <a:gd name="connsiteX33" fmla="*/ 342900 w 456248"/>
                  <a:gd name="connsiteY33" fmla="*/ 257175 h 401743"/>
                  <a:gd name="connsiteX34" fmla="*/ 114300 w 456248"/>
                  <a:gd name="connsiteY34" fmla="*/ 257175 h 401743"/>
                  <a:gd name="connsiteX35" fmla="*/ 114300 w 456248"/>
                  <a:gd name="connsiteY35" fmla="*/ 257175 h 401743"/>
                  <a:gd name="connsiteX0" fmla="*/ 80963 w 456248"/>
                  <a:gd name="connsiteY0" fmla="*/ 294323 h 401743"/>
                  <a:gd name="connsiteX1" fmla="*/ 343853 w 456248"/>
                  <a:gd name="connsiteY1" fmla="*/ 394335 h 401743"/>
                  <a:gd name="connsiteX2" fmla="*/ 341948 w 456248"/>
                  <a:gd name="connsiteY2" fmla="*/ 394335 h 401743"/>
                  <a:gd name="connsiteX3" fmla="*/ 376238 w 456248"/>
                  <a:gd name="connsiteY3" fmla="*/ 293370 h 401743"/>
                  <a:gd name="connsiteX4" fmla="*/ 399098 w 456248"/>
                  <a:gd name="connsiteY4" fmla="*/ 286703 h 401743"/>
                  <a:gd name="connsiteX5" fmla="*/ 456248 w 456248"/>
                  <a:gd name="connsiteY5" fmla="*/ 231458 h 401743"/>
                  <a:gd name="connsiteX6" fmla="*/ 417195 w 456248"/>
                  <a:gd name="connsiteY6" fmla="*/ 183833 h 401743"/>
                  <a:gd name="connsiteX7" fmla="*/ 380048 w 456248"/>
                  <a:gd name="connsiteY7" fmla="*/ 165735 h 401743"/>
                  <a:gd name="connsiteX8" fmla="*/ 300038 w 456248"/>
                  <a:gd name="connsiteY8" fmla="*/ 38100 h 401743"/>
                  <a:gd name="connsiteX9" fmla="*/ 285750 w 456248"/>
                  <a:gd name="connsiteY9" fmla="*/ 120968 h 401743"/>
                  <a:gd name="connsiteX10" fmla="*/ 276225 w 456248"/>
                  <a:gd name="connsiteY10" fmla="*/ 128588 h 401743"/>
                  <a:gd name="connsiteX11" fmla="*/ 274320 w 456248"/>
                  <a:gd name="connsiteY11" fmla="*/ 128588 h 401743"/>
                  <a:gd name="connsiteX12" fmla="*/ 266700 w 456248"/>
                  <a:gd name="connsiteY12" fmla="*/ 117157 h 401743"/>
                  <a:gd name="connsiteX13" fmla="*/ 266700 w 456248"/>
                  <a:gd name="connsiteY13" fmla="*/ 117157 h 401743"/>
                  <a:gd name="connsiteX14" fmla="*/ 284798 w 456248"/>
                  <a:gd name="connsiteY14" fmla="*/ 21908 h 401743"/>
                  <a:gd name="connsiteX15" fmla="*/ 257175 w 456248"/>
                  <a:gd name="connsiteY15" fmla="*/ 0 h 401743"/>
                  <a:gd name="connsiteX16" fmla="*/ 200025 w 456248"/>
                  <a:gd name="connsiteY16" fmla="*/ 0 h 401743"/>
                  <a:gd name="connsiteX17" fmla="*/ 172402 w 456248"/>
                  <a:gd name="connsiteY17" fmla="*/ 21908 h 401743"/>
                  <a:gd name="connsiteX18" fmla="*/ 190500 w 456248"/>
                  <a:gd name="connsiteY18" fmla="*/ 117157 h 401743"/>
                  <a:gd name="connsiteX19" fmla="*/ 182880 w 456248"/>
                  <a:gd name="connsiteY19" fmla="*/ 128588 h 401743"/>
                  <a:gd name="connsiteX20" fmla="*/ 180975 w 456248"/>
                  <a:gd name="connsiteY20" fmla="*/ 128588 h 401743"/>
                  <a:gd name="connsiteX21" fmla="*/ 171450 w 456248"/>
                  <a:gd name="connsiteY21" fmla="*/ 120968 h 401743"/>
                  <a:gd name="connsiteX22" fmla="*/ 156210 w 456248"/>
                  <a:gd name="connsiteY22" fmla="*/ 38100 h 401743"/>
                  <a:gd name="connsiteX23" fmla="*/ 76200 w 456248"/>
                  <a:gd name="connsiteY23" fmla="*/ 165735 h 401743"/>
                  <a:gd name="connsiteX24" fmla="*/ 39053 w 456248"/>
                  <a:gd name="connsiteY24" fmla="*/ 183833 h 401743"/>
                  <a:gd name="connsiteX25" fmla="*/ 0 w 456248"/>
                  <a:gd name="connsiteY25" fmla="*/ 231458 h 401743"/>
                  <a:gd name="connsiteX26" fmla="*/ 46673 w 456248"/>
                  <a:gd name="connsiteY26" fmla="*/ 286703 h 401743"/>
                  <a:gd name="connsiteX27" fmla="*/ 80963 w 456248"/>
                  <a:gd name="connsiteY27" fmla="*/ 294323 h 401743"/>
                  <a:gd name="connsiteX28" fmla="*/ 114300 w 456248"/>
                  <a:gd name="connsiteY28" fmla="*/ 257175 h 401743"/>
                  <a:gd name="connsiteX29" fmla="*/ 114300 w 456248"/>
                  <a:gd name="connsiteY29" fmla="*/ 194310 h 401743"/>
                  <a:gd name="connsiteX30" fmla="*/ 227648 w 456248"/>
                  <a:gd name="connsiteY30" fmla="*/ 176213 h 401743"/>
                  <a:gd name="connsiteX31" fmla="*/ 342900 w 456248"/>
                  <a:gd name="connsiteY31" fmla="*/ 194310 h 401743"/>
                  <a:gd name="connsiteX32" fmla="*/ 342900 w 456248"/>
                  <a:gd name="connsiteY32" fmla="*/ 257175 h 401743"/>
                  <a:gd name="connsiteX33" fmla="*/ 114300 w 456248"/>
                  <a:gd name="connsiteY33" fmla="*/ 257175 h 401743"/>
                  <a:gd name="connsiteX34" fmla="*/ 114300 w 456248"/>
                  <a:gd name="connsiteY34" fmla="*/ 257175 h 401743"/>
                  <a:gd name="connsiteX0" fmla="*/ 80963 w 456248"/>
                  <a:gd name="connsiteY0" fmla="*/ 294323 h 394334"/>
                  <a:gd name="connsiteX1" fmla="*/ 343853 w 456248"/>
                  <a:gd name="connsiteY1" fmla="*/ 394335 h 394334"/>
                  <a:gd name="connsiteX2" fmla="*/ 376238 w 456248"/>
                  <a:gd name="connsiteY2" fmla="*/ 293370 h 394334"/>
                  <a:gd name="connsiteX3" fmla="*/ 399098 w 456248"/>
                  <a:gd name="connsiteY3" fmla="*/ 286703 h 394334"/>
                  <a:gd name="connsiteX4" fmla="*/ 456248 w 456248"/>
                  <a:gd name="connsiteY4" fmla="*/ 231458 h 394334"/>
                  <a:gd name="connsiteX5" fmla="*/ 417195 w 456248"/>
                  <a:gd name="connsiteY5" fmla="*/ 183833 h 394334"/>
                  <a:gd name="connsiteX6" fmla="*/ 380048 w 456248"/>
                  <a:gd name="connsiteY6" fmla="*/ 165735 h 394334"/>
                  <a:gd name="connsiteX7" fmla="*/ 300038 w 456248"/>
                  <a:gd name="connsiteY7" fmla="*/ 38100 h 394334"/>
                  <a:gd name="connsiteX8" fmla="*/ 285750 w 456248"/>
                  <a:gd name="connsiteY8" fmla="*/ 120968 h 394334"/>
                  <a:gd name="connsiteX9" fmla="*/ 276225 w 456248"/>
                  <a:gd name="connsiteY9" fmla="*/ 128588 h 394334"/>
                  <a:gd name="connsiteX10" fmla="*/ 274320 w 456248"/>
                  <a:gd name="connsiteY10" fmla="*/ 128588 h 394334"/>
                  <a:gd name="connsiteX11" fmla="*/ 266700 w 456248"/>
                  <a:gd name="connsiteY11" fmla="*/ 117157 h 394334"/>
                  <a:gd name="connsiteX12" fmla="*/ 266700 w 456248"/>
                  <a:gd name="connsiteY12" fmla="*/ 117157 h 394334"/>
                  <a:gd name="connsiteX13" fmla="*/ 284798 w 456248"/>
                  <a:gd name="connsiteY13" fmla="*/ 21908 h 394334"/>
                  <a:gd name="connsiteX14" fmla="*/ 257175 w 456248"/>
                  <a:gd name="connsiteY14" fmla="*/ 0 h 394334"/>
                  <a:gd name="connsiteX15" fmla="*/ 200025 w 456248"/>
                  <a:gd name="connsiteY15" fmla="*/ 0 h 394334"/>
                  <a:gd name="connsiteX16" fmla="*/ 172402 w 456248"/>
                  <a:gd name="connsiteY16" fmla="*/ 21908 h 394334"/>
                  <a:gd name="connsiteX17" fmla="*/ 190500 w 456248"/>
                  <a:gd name="connsiteY17" fmla="*/ 117157 h 394334"/>
                  <a:gd name="connsiteX18" fmla="*/ 182880 w 456248"/>
                  <a:gd name="connsiteY18" fmla="*/ 128588 h 394334"/>
                  <a:gd name="connsiteX19" fmla="*/ 180975 w 456248"/>
                  <a:gd name="connsiteY19" fmla="*/ 128588 h 394334"/>
                  <a:gd name="connsiteX20" fmla="*/ 171450 w 456248"/>
                  <a:gd name="connsiteY20" fmla="*/ 120968 h 394334"/>
                  <a:gd name="connsiteX21" fmla="*/ 156210 w 456248"/>
                  <a:gd name="connsiteY21" fmla="*/ 38100 h 394334"/>
                  <a:gd name="connsiteX22" fmla="*/ 76200 w 456248"/>
                  <a:gd name="connsiteY22" fmla="*/ 165735 h 394334"/>
                  <a:gd name="connsiteX23" fmla="*/ 39053 w 456248"/>
                  <a:gd name="connsiteY23" fmla="*/ 183833 h 394334"/>
                  <a:gd name="connsiteX24" fmla="*/ 0 w 456248"/>
                  <a:gd name="connsiteY24" fmla="*/ 231458 h 394334"/>
                  <a:gd name="connsiteX25" fmla="*/ 46673 w 456248"/>
                  <a:gd name="connsiteY25" fmla="*/ 286703 h 394334"/>
                  <a:gd name="connsiteX26" fmla="*/ 80963 w 456248"/>
                  <a:gd name="connsiteY26" fmla="*/ 294323 h 394334"/>
                  <a:gd name="connsiteX27" fmla="*/ 114300 w 456248"/>
                  <a:gd name="connsiteY27" fmla="*/ 257175 h 394334"/>
                  <a:gd name="connsiteX28" fmla="*/ 114300 w 456248"/>
                  <a:gd name="connsiteY28" fmla="*/ 194310 h 394334"/>
                  <a:gd name="connsiteX29" fmla="*/ 227648 w 456248"/>
                  <a:gd name="connsiteY29" fmla="*/ 176213 h 394334"/>
                  <a:gd name="connsiteX30" fmla="*/ 342900 w 456248"/>
                  <a:gd name="connsiteY30" fmla="*/ 194310 h 394334"/>
                  <a:gd name="connsiteX31" fmla="*/ 342900 w 456248"/>
                  <a:gd name="connsiteY31" fmla="*/ 257175 h 394334"/>
                  <a:gd name="connsiteX32" fmla="*/ 114300 w 456248"/>
                  <a:gd name="connsiteY32" fmla="*/ 257175 h 394334"/>
                  <a:gd name="connsiteX33" fmla="*/ 114300 w 456248"/>
                  <a:gd name="connsiteY33" fmla="*/ 257175 h 394334"/>
                  <a:gd name="connsiteX0" fmla="*/ 80963 w 456248"/>
                  <a:gd name="connsiteY0" fmla="*/ 294323 h 294850"/>
                  <a:gd name="connsiteX1" fmla="*/ 376238 w 456248"/>
                  <a:gd name="connsiteY1" fmla="*/ 293370 h 294850"/>
                  <a:gd name="connsiteX2" fmla="*/ 399098 w 456248"/>
                  <a:gd name="connsiteY2" fmla="*/ 286703 h 294850"/>
                  <a:gd name="connsiteX3" fmla="*/ 456248 w 456248"/>
                  <a:gd name="connsiteY3" fmla="*/ 231458 h 294850"/>
                  <a:gd name="connsiteX4" fmla="*/ 417195 w 456248"/>
                  <a:gd name="connsiteY4" fmla="*/ 183833 h 294850"/>
                  <a:gd name="connsiteX5" fmla="*/ 380048 w 456248"/>
                  <a:gd name="connsiteY5" fmla="*/ 165735 h 294850"/>
                  <a:gd name="connsiteX6" fmla="*/ 300038 w 456248"/>
                  <a:gd name="connsiteY6" fmla="*/ 38100 h 294850"/>
                  <a:gd name="connsiteX7" fmla="*/ 285750 w 456248"/>
                  <a:gd name="connsiteY7" fmla="*/ 120968 h 294850"/>
                  <a:gd name="connsiteX8" fmla="*/ 276225 w 456248"/>
                  <a:gd name="connsiteY8" fmla="*/ 128588 h 294850"/>
                  <a:gd name="connsiteX9" fmla="*/ 274320 w 456248"/>
                  <a:gd name="connsiteY9" fmla="*/ 128588 h 294850"/>
                  <a:gd name="connsiteX10" fmla="*/ 266700 w 456248"/>
                  <a:gd name="connsiteY10" fmla="*/ 117157 h 294850"/>
                  <a:gd name="connsiteX11" fmla="*/ 266700 w 456248"/>
                  <a:gd name="connsiteY11" fmla="*/ 117157 h 294850"/>
                  <a:gd name="connsiteX12" fmla="*/ 284798 w 456248"/>
                  <a:gd name="connsiteY12" fmla="*/ 21908 h 294850"/>
                  <a:gd name="connsiteX13" fmla="*/ 257175 w 456248"/>
                  <a:gd name="connsiteY13" fmla="*/ 0 h 294850"/>
                  <a:gd name="connsiteX14" fmla="*/ 200025 w 456248"/>
                  <a:gd name="connsiteY14" fmla="*/ 0 h 294850"/>
                  <a:gd name="connsiteX15" fmla="*/ 172402 w 456248"/>
                  <a:gd name="connsiteY15" fmla="*/ 21908 h 294850"/>
                  <a:gd name="connsiteX16" fmla="*/ 190500 w 456248"/>
                  <a:gd name="connsiteY16" fmla="*/ 117157 h 294850"/>
                  <a:gd name="connsiteX17" fmla="*/ 182880 w 456248"/>
                  <a:gd name="connsiteY17" fmla="*/ 128588 h 294850"/>
                  <a:gd name="connsiteX18" fmla="*/ 180975 w 456248"/>
                  <a:gd name="connsiteY18" fmla="*/ 128588 h 294850"/>
                  <a:gd name="connsiteX19" fmla="*/ 171450 w 456248"/>
                  <a:gd name="connsiteY19" fmla="*/ 120968 h 294850"/>
                  <a:gd name="connsiteX20" fmla="*/ 156210 w 456248"/>
                  <a:gd name="connsiteY20" fmla="*/ 38100 h 294850"/>
                  <a:gd name="connsiteX21" fmla="*/ 76200 w 456248"/>
                  <a:gd name="connsiteY21" fmla="*/ 165735 h 294850"/>
                  <a:gd name="connsiteX22" fmla="*/ 39053 w 456248"/>
                  <a:gd name="connsiteY22" fmla="*/ 183833 h 294850"/>
                  <a:gd name="connsiteX23" fmla="*/ 0 w 456248"/>
                  <a:gd name="connsiteY23" fmla="*/ 231458 h 294850"/>
                  <a:gd name="connsiteX24" fmla="*/ 46673 w 456248"/>
                  <a:gd name="connsiteY24" fmla="*/ 286703 h 294850"/>
                  <a:gd name="connsiteX25" fmla="*/ 80963 w 456248"/>
                  <a:gd name="connsiteY25" fmla="*/ 294323 h 294850"/>
                  <a:gd name="connsiteX26" fmla="*/ 114300 w 456248"/>
                  <a:gd name="connsiteY26" fmla="*/ 257175 h 294850"/>
                  <a:gd name="connsiteX27" fmla="*/ 114300 w 456248"/>
                  <a:gd name="connsiteY27" fmla="*/ 194310 h 294850"/>
                  <a:gd name="connsiteX28" fmla="*/ 227648 w 456248"/>
                  <a:gd name="connsiteY28" fmla="*/ 176213 h 294850"/>
                  <a:gd name="connsiteX29" fmla="*/ 342900 w 456248"/>
                  <a:gd name="connsiteY29" fmla="*/ 194310 h 294850"/>
                  <a:gd name="connsiteX30" fmla="*/ 342900 w 456248"/>
                  <a:gd name="connsiteY30" fmla="*/ 257175 h 294850"/>
                  <a:gd name="connsiteX31" fmla="*/ 114300 w 456248"/>
                  <a:gd name="connsiteY31" fmla="*/ 257175 h 294850"/>
                  <a:gd name="connsiteX32" fmla="*/ 114300 w 456248"/>
                  <a:gd name="connsiteY32" fmla="*/ 257175 h 294850"/>
                  <a:gd name="connsiteX0" fmla="*/ 80963 w 456248"/>
                  <a:gd name="connsiteY0" fmla="*/ 294323 h 311141"/>
                  <a:gd name="connsiteX1" fmla="*/ 376238 w 456248"/>
                  <a:gd name="connsiteY1" fmla="*/ 293370 h 311141"/>
                  <a:gd name="connsiteX2" fmla="*/ 399098 w 456248"/>
                  <a:gd name="connsiteY2" fmla="*/ 286703 h 311141"/>
                  <a:gd name="connsiteX3" fmla="*/ 456248 w 456248"/>
                  <a:gd name="connsiteY3" fmla="*/ 231458 h 311141"/>
                  <a:gd name="connsiteX4" fmla="*/ 417195 w 456248"/>
                  <a:gd name="connsiteY4" fmla="*/ 183833 h 311141"/>
                  <a:gd name="connsiteX5" fmla="*/ 380048 w 456248"/>
                  <a:gd name="connsiteY5" fmla="*/ 165735 h 311141"/>
                  <a:gd name="connsiteX6" fmla="*/ 300038 w 456248"/>
                  <a:gd name="connsiteY6" fmla="*/ 38100 h 311141"/>
                  <a:gd name="connsiteX7" fmla="*/ 285750 w 456248"/>
                  <a:gd name="connsiteY7" fmla="*/ 120968 h 311141"/>
                  <a:gd name="connsiteX8" fmla="*/ 276225 w 456248"/>
                  <a:gd name="connsiteY8" fmla="*/ 128588 h 311141"/>
                  <a:gd name="connsiteX9" fmla="*/ 274320 w 456248"/>
                  <a:gd name="connsiteY9" fmla="*/ 128588 h 311141"/>
                  <a:gd name="connsiteX10" fmla="*/ 266700 w 456248"/>
                  <a:gd name="connsiteY10" fmla="*/ 117157 h 311141"/>
                  <a:gd name="connsiteX11" fmla="*/ 266700 w 456248"/>
                  <a:gd name="connsiteY11" fmla="*/ 117157 h 311141"/>
                  <a:gd name="connsiteX12" fmla="*/ 284798 w 456248"/>
                  <a:gd name="connsiteY12" fmla="*/ 21908 h 311141"/>
                  <a:gd name="connsiteX13" fmla="*/ 257175 w 456248"/>
                  <a:gd name="connsiteY13" fmla="*/ 0 h 311141"/>
                  <a:gd name="connsiteX14" fmla="*/ 200025 w 456248"/>
                  <a:gd name="connsiteY14" fmla="*/ 0 h 311141"/>
                  <a:gd name="connsiteX15" fmla="*/ 172402 w 456248"/>
                  <a:gd name="connsiteY15" fmla="*/ 21908 h 311141"/>
                  <a:gd name="connsiteX16" fmla="*/ 190500 w 456248"/>
                  <a:gd name="connsiteY16" fmla="*/ 117157 h 311141"/>
                  <a:gd name="connsiteX17" fmla="*/ 182880 w 456248"/>
                  <a:gd name="connsiteY17" fmla="*/ 128588 h 311141"/>
                  <a:gd name="connsiteX18" fmla="*/ 180975 w 456248"/>
                  <a:gd name="connsiteY18" fmla="*/ 128588 h 311141"/>
                  <a:gd name="connsiteX19" fmla="*/ 171450 w 456248"/>
                  <a:gd name="connsiteY19" fmla="*/ 120968 h 311141"/>
                  <a:gd name="connsiteX20" fmla="*/ 156210 w 456248"/>
                  <a:gd name="connsiteY20" fmla="*/ 38100 h 311141"/>
                  <a:gd name="connsiteX21" fmla="*/ 76200 w 456248"/>
                  <a:gd name="connsiteY21" fmla="*/ 165735 h 311141"/>
                  <a:gd name="connsiteX22" fmla="*/ 39053 w 456248"/>
                  <a:gd name="connsiteY22" fmla="*/ 183833 h 311141"/>
                  <a:gd name="connsiteX23" fmla="*/ 0 w 456248"/>
                  <a:gd name="connsiteY23" fmla="*/ 231458 h 311141"/>
                  <a:gd name="connsiteX24" fmla="*/ 46673 w 456248"/>
                  <a:gd name="connsiteY24" fmla="*/ 286703 h 311141"/>
                  <a:gd name="connsiteX25" fmla="*/ 80963 w 456248"/>
                  <a:gd name="connsiteY25" fmla="*/ 294323 h 311141"/>
                  <a:gd name="connsiteX26" fmla="*/ 119411 w 456248"/>
                  <a:gd name="connsiteY26" fmla="*/ 311141 h 311141"/>
                  <a:gd name="connsiteX27" fmla="*/ 114300 w 456248"/>
                  <a:gd name="connsiteY27" fmla="*/ 194310 h 311141"/>
                  <a:gd name="connsiteX28" fmla="*/ 227648 w 456248"/>
                  <a:gd name="connsiteY28" fmla="*/ 176213 h 311141"/>
                  <a:gd name="connsiteX29" fmla="*/ 342900 w 456248"/>
                  <a:gd name="connsiteY29" fmla="*/ 194310 h 311141"/>
                  <a:gd name="connsiteX30" fmla="*/ 342900 w 456248"/>
                  <a:gd name="connsiteY30" fmla="*/ 257175 h 311141"/>
                  <a:gd name="connsiteX31" fmla="*/ 114300 w 456248"/>
                  <a:gd name="connsiteY31" fmla="*/ 257175 h 311141"/>
                  <a:gd name="connsiteX32" fmla="*/ 119411 w 456248"/>
                  <a:gd name="connsiteY32" fmla="*/ 311141 h 31114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114300 w 456248"/>
                  <a:gd name="connsiteY31" fmla="*/ 257175 h 294851"/>
                  <a:gd name="connsiteX32" fmla="*/ 87156 w 456248"/>
                  <a:gd name="connsiteY32"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7156 w 456248"/>
                  <a:gd name="connsiteY26" fmla="*/ 252240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31" fmla="*/ 87156 w 456248"/>
                  <a:gd name="connsiteY31" fmla="*/ 252240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342900 w 456248"/>
                  <a:gd name="connsiteY26" fmla="*/ 2571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342900 w 456248"/>
                  <a:gd name="connsiteY30" fmla="*/ 2571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156534 w 456248"/>
                  <a:gd name="connsiteY26" fmla="*/ 260275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156534 w 456248"/>
                  <a:gd name="connsiteY30" fmla="*/ 260275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88438 w 456248"/>
                  <a:gd name="connsiteY30" fmla="*/ 292827 h 294851"/>
                  <a:gd name="connsiteX0" fmla="*/ 80963 w 456248"/>
                  <a:gd name="connsiteY0" fmla="*/ 294323 h 294851"/>
                  <a:gd name="connsiteX1" fmla="*/ 376238 w 456248"/>
                  <a:gd name="connsiteY1" fmla="*/ 293370 h 294851"/>
                  <a:gd name="connsiteX2" fmla="*/ 399098 w 456248"/>
                  <a:gd name="connsiteY2" fmla="*/ 286703 h 294851"/>
                  <a:gd name="connsiteX3" fmla="*/ 456248 w 456248"/>
                  <a:gd name="connsiteY3" fmla="*/ 231458 h 294851"/>
                  <a:gd name="connsiteX4" fmla="*/ 417195 w 456248"/>
                  <a:gd name="connsiteY4" fmla="*/ 183833 h 294851"/>
                  <a:gd name="connsiteX5" fmla="*/ 380048 w 456248"/>
                  <a:gd name="connsiteY5" fmla="*/ 165735 h 294851"/>
                  <a:gd name="connsiteX6" fmla="*/ 300038 w 456248"/>
                  <a:gd name="connsiteY6" fmla="*/ 38100 h 294851"/>
                  <a:gd name="connsiteX7" fmla="*/ 285750 w 456248"/>
                  <a:gd name="connsiteY7" fmla="*/ 120968 h 294851"/>
                  <a:gd name="connsiteX8" fmla="*/ 276225 w 456248"/>
                  <a:gd name="connsiteY8" fmla="*/ 128588 h 294851"/>
                  <a:gd name="connsiteX9" fmla="*/ 274320 w 456248"/>
                  <a:gd name="connsiteY9" fmla="*/ 128588 h 294851"/>
                  <a:gd name="connsiteX10" fmla="*/ 266700 w 456248"/>
                  <a:gd name="connsiteY10" fmla="*/ 117157 h 294851"/>
                  <a:gd name="connsiteX11" fmla="*/ 266700 w 456248"/>
                  <a:gd name="connsiteY11" fmla="*/ 117157 h 294851"/>
                  <a:gd name="connsiteX12" fmla="*/ 284798 w 456248"/>
                  <a:gd name="connsiteY12" fmla="*/ 21908 h 294851"/>
                  <a:gd name="connsiteX13" fmla="*/ 257175 w 456248"/>
                  <a:gd name="connsiteY13" fmla="*/ 0 h 294851"/>
                  <a:gd name="connsiteX14" fmla="*/ 200025 w 456248"/>
                  <a:gd name="connsiteY14" fmla="*/ 0 h 294851"/>
                  <a:gd name="connsiteX15" fmla="*/ 172402 w 456248"/>
                  <a:gd name="connsiteY15" fmla="*/ 21908 h 294851"/>
                  <a:gd name="connsiteX16" fmla="*/ 190500 w 456248"/>
                  <a:gd name="connsiteY16" fmla="*/ 117157 h 294851"/>
                  <a:gd name="connsiteX17" fmla="*/ 182880 w 456248"/>
                  <a:gd name="connsiteY17" fmla="*/ 128588 h 294851"/>
                  <a:gd name="connsiteX18" fmla="*/ 180975 w 456248"/>
                  <a:gd name="connsiteY18" fmla="*/ 128588 h 294851"/>
                  <a:gd name="connsiteX19" fmla="*/ 171450 w 456248"/>
                  <a:gd name="connsiteY19" fmla="*/ 120968 h 294851"/>
                  <a:gd name="connsiteX20" fmla="*/ 156210 w 456248"/>
                  <a:gd name="connsiteY20" fmla="*/ 38100 h 294851"/>
                  <a:gd name="connsiteX21" fmla="*/ 76200 w 456248"/>
                  <a:gd name="connsiteY21" fmla="*/ 165735 h 294851"/>
                  <a:gd name="connsiteX22" fmla="*/ 39053 w 456248"/>
                  <a:gd name="connsiteY22" fmla="*/ 183833 h 294851"/>
                  <a:gd name="connsiteX23" fmla="*/ 0 w 456248"/>
                  <a:gd name="connsiteY23" fmla="*/ 231458 h 294851"/>
                  <a:gd name="connsiteX24" fmla="*/ 46673 w 456248"/>
                  <a:gd name="connsiteY24" fmla="*/ 286703 h 294851"/>
                  <a:gd name="connsiteX25" fmla="*/ 80963 w 456248"/>
                  <a:gd name="connsiteY25" fmla="*/ 294323 h 294851"/>
                  <a:gd name="connsiteX26" fmla="*/ 88438 w 456248"/>
                  <a:gd name="connsiteY26" fmla="*/ 292827 h 294851"/>
                  <a:gd name="connsiteX27" fmla="*/ 114300 w 456248"/>
                  <a:gd name="connsiteY27" fmla="*/ 194310 h 294851"/>
                  <a:gd name="connsiteX28" fmla="*/ 227648 w 456248"/>
                  <a:gd name="connsiteY28" fmla="*/ 176213 h 294851"/>
                  <a:gd name="connsiteX29" fmla="*/ 342900 w 456248"/>
                  <a:gd name="connsiteY29" fmla="*/ 194310 h 294851"/>
                  <a:gd name="connsiteX30" fmla="*/ 286761 w 456248"/>
                  <a:gd name="connsiteY30" fmla="*/ 258090 h 294851"/>
                  <a:gd name="connsiteX31" fmla="*/ 88438 w 456248"/>
                  <a:gd name="connsiteY31" fmla="*/ 292827 h 294851"/>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9725"/>
                  <a:gd name="connsiteX1" fmla="*/ 376238 w 456248"/>
                  <a:gd name="connsiteY1" fmla="*/ 293370 h 299725"/>
                  <a:gd name="connsiteX2" fmla="*/ 399098 w 456248"/>
                  <a:gd name="connsiteY2" fmla="*/ 286703 h 299725"/>
                  <a:gd name="connsiteX3" fmla="*/ 456248 w 456248"/>
                  <a:gd name="connsiteY3" fmla="*/ 231458 h 299725"/>
                  <a:gd name="connsiteX4" fmla="*/ 417195 w 456248"/>
                  <a:gd name="connsiteY4" fmla="*/ 183833 h 299725"/>
                  <a:gd name="connsiteX5" fmla="*/ 380048 w 456248"/>
                  <a:gd name="connsiteY5" fmla="*/ 165735 h 299725"/>
                  <a:gd name="connsiteX6" fmla="*/ 300038 w 456248"/>
                  <a:gd name="connsiteY6" fmla="*/ 38100 h 299725"/>
                  <a:gd name="connsiteX7" fmla="*/ 285750 w 456248"/>
                  <a:gd name="connsiteY7" fmla="*/ 120968 h 299725"/>
                  <a:gd name="connsiteX8" fmla="*/ 276225 w 456248"/>
                  <a:gd name="connsiteY8" fmla="*/ 128588 h 299725"/>
                  <a:gd name="connsiteX9" fmla="*/ 274320 w 456248"/>
                  <a:gd name="connsiteY9" fmla="*/ 128588 h 299725"/>
                  <a:gd name="connsiteX10" fmla="*/ 266700 w 456248"/>
                  <a:gd name="connsiteY10" fmla="*/ 117157 h 299725"/>
                  <a:gd name="connsiteX11" fmla="*/ 266700 w 456248"/>
                  <a:gd name="connsiteY11" fmla="*/ 117157 h 299725"/>
                  <a:gd name="connsiteX12" fmla="*/ 284798 w 456248"/>
                  <a:gd name="connsiteY12" fmla="*/ 21908 h 299725"/>
                  <a:gd name="connsiteX13" fmla="*/ 257175 w 456248"/>
                  <a:gd name="connsiteY13" fmla="*/ 0 h 299725"/>
                  <a:gd name="connsiteX14" fmla="*/ 200025 w 456248"/>
                  <a:gd name="connsiteY14" fmla="*/ 0 h 299725"/>
                  <a:gd name="connsiteX15" fmla="*/ 172402 w 456248"/>
                  <a:gd name="connsiteY15" fmla="*/ 21908 h 299725"/>
                  <a:gd name="connsiteX16" fmla="*/ 190500 w 456248"/>
                  <a:gd name="connsiteY16" fmla="*/ 117157 h 299725"/>
                  <a:gd name="connsiteX17" fmla="*/ 182880 w 456248"/>
                  <a:gd name="connsiteY17" fmla="*/ 128588 h 299725"/>
                  <a:gd name="connsiteX18" fmla="*/ 180975 w 456248"/>
                  <a:gd name="connsiteY18" fmla="*/ 128588 h 299725"/>
                  <a:gd name="connsiteX19" fmla="*/ 171450 w 456248"/>
                  <a:gd name="connsiteY19" fmla="*/ 120968 h 299725"/>
                  <a:gd name="connsiteX20" fmla="*/ 156210 w 456248"/>
                  <a:gd name="connsiteY20" fmla="*/ 38100 h 299725"/>
                  <a:gd name="connsiteX21" fmla="*/ 76200 w 456248"/>
                  <a:gd name="connsiteY21" fmla="*/ 165735 h 299725"/>
                  <a:gd name="connsiteX22" fmla="*/ 39053 w 456248"/>
                  <a:gd name="connsiteY22" fmla="*/ 183833 h 299725"/>
                  <a:gd name="connsiteX23" fmla="*/ 0 w 456248"/>
                  <a:gd name="connsiteY23" fmla="*/ 231458 h 299725"/>
                  <a:gd name="connsiteX24" fmla="*/ 46673 w 456248"/>
                  <a:gd name="connsiteY24" fmla="*/ 286703 h 299725"/>
                  <a:gd name="connsiteX25" fmla="*/ 80963 w 456248"/>
                  <a:gd name="connsiteY25" fmla="*/ 294323 h 299725"/>
                  <a:gd name="connsiteX26" fmla="*/ 88438 w 456248"/>
                  <a:gd name="connsiteY26" fmla="*/ 292827 h 299725"/>
                  <a:gd name="connsiteX27" fmla="*/ 114300 w 456248"/>
                  <a:gd name="connsiteY27" fmla="*/ 194310 h 299725"/>
                  <a:gd name="connsiteX28" fmla="*/ 227648 w 456248"/>
                  <a:gd name="connsiteY28" fmla="*/ 176213 h 299725"/>
                  <a:gd name="connsiteX29" fmla="*/ 342900 w 456248"/>
                  <a:gd name="connsiteY29" fmla="*/ 194310 h 299725"/>
                  <a:gd name="connsiteX30" fmla="*/ 331560 w 456248"/>
                  <a:gd name="connsiteY30" fmla="*/ 293741 h 299725"/>
                  <a:gd name="connsiteX31" fmla="*/ 88438 w 456248"/>
                  <a:gd name="connsiteY31" fmla="*/ 292827 h 299725"/>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2312 w 456248"/>
                  <a:gd name="connsiteY30" fmla="*/ 292191 h 298468"/>
                  <a:gd name="connsiteX31" fmla="*/ 88438 w 456248"/>
                  <a:gd name="connsiteY31" fmla="*/ 292827 h 298468"/>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4103 w 456248"/>
                  <a:gd name="connsiteY30" fmla="*/ 295291 h 301009"/>
                  <a:gd name="connsiteX31" fmla="*/ 88438 w 456248"/>
                  <a:gd name="connsiteY31" fmla="*/ 292827 h 301009"/>
                  <a:gd name="connsiteX0" fmla="*/ 80963 w 456248"/>
                  <a:gd name="connsiteY0" fmla="*/ 294323 h 301009"/>
                  <a:gd name="connsiteX1" fmla="*/ 376238 w 456248"/>
                  <a:gd name="connsiteY1" fmla="*/ 293370 h 301009"/>
                  <a:gd name="connsiteX2" fmla="*/ 399098 w 456248"/>
                  <a:gd name="connsiteY2" fmla="*/ 286703 h 301009"/>
                  <a:gd name="connsiteX3" fmla="*/ 456248 w 456248"/>
                  <a:gd name="connsiteY3" fmla="*/ 231458 h 301009"/>
                  <a:gd name="connsiteX4" fmla="*/ 417195 w 456248"/>
                  <a:gd name="connsiteY4" fmla="*/ 183833 h 301009"/>
                  <a:gd name="connsiteX5" fmla="*/ 380048 w 456248"/>
                  <a:gd name="connsiteY5" fmla="*/ 165735 h 301009"/>
                  <a:gd name="connsiteX6" fmla="*/ 300038 w 456248"/>
                  <a:gd name="connsiteY6" fmla="*/ 38100 h 301009"/>
                  <a:gd name="connsiteX7" fmla="*/ 285750 w 456248"/>
                  <a:gd name="connsiteY7" fmla="*/ 120968 h 301009"/>
                  <a:gd name="connsiteX8" fmla="*/ 276225 w 456248"/>
                  <a:gd name="connsiteY8" fmla="*/ 128588 h 301009"/>
                  <a:gd name="connsiteX9" fmla="*/ 274320 w 456248"/>
                  <a:gd name="connsiteY9" fmla="*/ 128588 h 301009"/>
                  <a:gd name="connsiteX10" fmla="*/ 266700 w 456248"/>
                  <a:gd name="connsiteY10" fmla="*/ 117157 h 301009"/>
                  <a:gd name="connsiteX11" fmla="*/ 266700 w 456248"/>
                  <a:gd name="connsiteY11" fmla="*/ 117157 h 301009"/>
                  <a:gd name="connsiteX12" fmla="*/ 284798 w 456248"/>
                  <a:gd name="connsiteY12" fmla="*/ 21908 h 301009"/>
                  <a:gd name="connsiteX13" fmla="*/ 257175 w 456248"/>
                  <a:gd name="connsiteY13" fmla="*/ 0 h 301009"/>
                  <a:gd name="connsiteX14" fmla="*/ 200025 w 456248"/>
                  <a:gd name="connsiteY14" fmla="*/ 0 h 301009"/>
                  <a:gd name="connsiteX15" fmla="*/ 172402 w 456248"/>
                  <a:gd name="connsiteY15" fmla="*/ 21908 h 301009"/>
                  <a:gd name="connsiteX16" fmla="*/ 190500 w 456248"/>
                  <a:gd name="connsiteY16" fmla="*/ 117157 h 301009"/>
                  <a:gd name="connsiteX17" fmla="*/ 182880 w 456248"/>
                  <a:gd name="connsiteY17" fmla="*/ 128588 h 301009"/>
                  <a:gd name="connsiteX18" fmla="*/ 180975 w 456248"/>
                  <a:gd name="connsiteY18" fmla="*/ 128588 h 301009"/>
                  <a:gd name="connsiteX19" fmla="*/ 171450 w 456248"/>
                  <a:gd name="connsiteY19" fmla="*/ 120968 h 301009"/>
                  <a:gd name="connsiteX20" fmla="*/ 156210 w 456248"/>
                  <a:gd name="connsiteY20" fmla="*/ 38100 h 301009"/>
                  <a:gd name="connsiteX21" fmla="*/ 76200 w 456248"/>
                  <a:gd name="connsiteY21" fmla="*/ 165735 h 301009"/>
                  <a:gd name="connsiteX22" fmla="*/ 39053 w 456248"/>
                  <a:gd name="connsiteY22" fmla="*/ 183833 h 301009"/>
                  <a:gd name="connsiteX23" fmla="*/ 0 w 456248"/>
                  <a:gd name="connsiteY23" fmla="*/ 231458 h 301009"/>
                  <a:gd name="connsiteX24" fmla="*/ 46673 w 456248"/>
                  <a:gd name="connsiteY24" fmla="*/ 286703 h 301009"/>
                  <a:gd name="connsiteX25" fmla="*/ 80963 w 456248"/>
                  <a:gd name="connsiteY25" fmla="*/ 294323 h 301009"/>
                  <a:gd name="connsiteX26" fmla="*/ 88438 w 456248"/>
                  <a:gd name="connsiteY26" fmla="*/ 292827 h 301009"/>
                  <a:gd name="connsiteX27" fmla="*/ 114300 w 456248"/>
                  <a:gd name="connsiteY27" fmla="*/ 194310 h 301009"/>
                  <a:gd name="connsiteX28" fmla="*/ 227648 w 456248"/>
                  <a:gd name="connsiteY28" fmla="*/ 176213 h 301009"/>
                  <a:gd name="connsiteX29" fmla="*/ 342900 w 456248"/>
                  <a:gd name="connsiteY29" fmla="*/ 194310 h 301009"/>
                  <a:gd name="connsiteX30" fmla="*/ 347686 w 456248"/>
                  <a:gd name="connsiteY30" fmla="*/ 295291 h 301009"/>
                  <a:gd name="connsiteX31" fmla="*/ 88438 w 456248"/>
                  <a:gd name="connsiteY31" fmla="*/ 292827 h 301009"/>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298468"/>
                  <a:gd name="connsiteX1" fmla="*/ 376238 w 456248"/>
                  <a:gd name="connsiteY1" fmla="*/ 293370 h 298468"/>
                  <a:gd name="connsiteX2" fmla="*/ 399098 w 456248"/>
                  <a:gd name="connsiteY2" fmla="*/ 286703 h 298468"/>
                  <a:gd name="connsiteX3" fmla="*/ 456248 w 456248"/>
                  <a:gd name="connsiteY3" fmla="*/ 231458 h 298468"/>
                  <a:gd name="connsiteX4" fmla="*/ 417195 w 456248"/>
                  <a:gd name="connsiteY4" fmla="*/ 183833 h 298468"/>
                  <a:gd name="connsiteX5" fmla="*/ 380048 w 456248"/>
                  <a:gd name="connsiteY5" fmla="*/ 165735 h 298468"/>
                  <a:gd name="connsiteX6" fmla="*/ 300038 w 456248"/>
                  <a:gd name="connsiteY6" fmla="*/ 38100 h 298468"/>
                  <a:gd name="connsiteX7" fmla="*/ 285750 w 456248"/>
                  <a:gd name="connsiteY7" fmla="*/ 120968 h 298468"/>
                  <a:gd name="connsiteX8" fmla="*/ 276225 w 456248"/>
                  <a:gd name="connsiteY8" fmla="*/ 128588 h 298468"/>
                  <a:gd name="connsiteX9" fmla="*/ 274320 w 456248"/>
                  <a:gd name="connsiteY9" fmla="*/ 128588 h 298468"/>
                  <a:gd name="connsiteX10" fmla="*/ 266700 w 456248"/>
                  <a:gd name="connsiteY10" fmla="*/ 117157 h 298468"/>
                  <a:gd name="connsiteX11" fmla="*/ 266700 w 456248"/>
                  <a:gd name="connsiteY11" fmla="*/ 117157 h 298468"/>
                  <a:gd name="connsiteX12" fmla="*/ 284798 w 456248"/>
                  <a:gd name="connsiteY12" fmla="*/ 21908 h 298468"/>
                  <a:gd name="connsiteX13" fmla="*/ 257175 w 456248"/>
                  <a:gd name="connsiteY13" fmla="*/ 0 h 298468"/>
                  <a:gd name="connsiteX14" fmla="*/ 200025 w 456248"/>
                  <a:gd name="connsiteY14" fmla="*/ 0 h 298468"/>
                  <a:gd name="connsiteX15" fmla="*/ 172402 w 456248"/>
                  <a:gd name="connsiteY15" fmla="*/ 21908 h 298468"/>
                  <a:gd name="connsiteX16" fmla="*/ 190500 w 456248"/>
                  <a:gd name="connsiteY16" fmla="*/ 117157 h 298468"/>
                  <a:gd name="connsiteX17" fmla="*/ 182880 w 456248"/>
                  <a:gd name="connsiteY17" fmla="*/ 128588 h 298468"/>
                  <a:gd name="connsiteX18" fmla="*/ 180975 w 456248"/>
                  <a:gd name="connsiteY18" fmla="*/ 128588 h 298468"/>
                  <a:gd name="connsiteX19" fmla="*/ 171450 w 456248"/>
                  <a:gd name="connsiteY19" fmla="*/ 120968 h 298468"/>
                  <a:gd name="connsiteX20" fmla="*/ 156210 w 456248"/>
                  <a:gd name="connsiteY20" fmla="*/ 38100 h 298468"/>
                  <a:gd name="connsiteX21" fmla="*/ 76200 w 456248"/>
                  <a:gd name="connsiteY21" fmla="*/ 165735 h 298468"/>
                  <a:gd name="connsiteX22" fmla="*/ 39053 w 456248"/>
                  <a:gd name="connsiteY22" fmla="*/ 183833 h 298468"/>
                  <a:gd name="connsiteX23" fmla="*/ 0 w 456248"/>
                  <a:gd name="connsiteY23" fmla="*/ 231458 h 298468"/>
                  <a:gd name="connsiteX24" fmla="*/ 46673 w 456248"/>
                  <a:gd name="connsiteY24" fmla="*/ 286703 h 298468"/>
                  <a:gd name="connsiteX25" fmla="*/ 80963 w 456248"/>
                  <a:gd name="connsiteY25" fmla="*/ 294323 h 298468"/>
                  <a:gd name="connsiteX26" fmla="*/ 88438 w 456248"/>
                  <a:gd name="connsiteY26" fmla="*/ 292827 h 298468"/>
                  <a:gd name="connsiteX27" fmla="*/ 114300 w 456248"/>
                  <a:gd name="connsiteY27" fmla="*/ 194310 h 298468"/>
                  <a:gd name="connsiteX28" fmla="*/ 227648 w 456248"/>
                  <a:gd name="connsiteY28" fmla="*/ 176213 h 298468"/>
                  <a:gd name="connsiteX29" fmla="*/ 342900 w 456248"/>
                  <a:gd name="connsiteY29" fmla="*/ 194310 h 298468"/>
                  <a:gd name="connsiteX30" fmla="*/ 347686 w 456248"/>
                  <a:gd name="connsiteY30" fmla="*/ 292191 h 298468"/>
                  <a:gd name="connsiteX31" fmla="*/ 88438 w 456248"/>
                  <a:gd name="connsiteY31" fmla="*/ 292827 h 298468"/>
                  <a:gd name="connsiteX0" fmla="*/ 80963 w 456248"/>
                  <a:gd name="connsiteY0" fmla="*/ 294323 h 300018"/>
                  <a:gd name="connsiteX1" fmla="*/ 376238 w 456248"/>
                  <a:gd name="connsiteY1" fmla="*/ 293370 h 300018"/>
                  <a:gd name="connsiteX2" fmla="*/ 399098 w 456248"/>
                  <a:gd name="connsiteY2" fmla="*/ 286703 h 300018"/>
                  <a:gd name="connsiteX3" fmla="*/ 456248 w 456248"/>
                  <a:gd name="connsiteY3" fmla="*/ 231458 h 300018"/>
                  <a:gd name="connsiteX4" fmla="*/ 417195 w 456248"/>
                  <a:gd name="connsiteY4" fmla="*/ 183833 h 300018"/>
                  <a:gd name="connsiteX5" fmla="*/ 380048 w 456248"/>
                  <a:gd name="connsiteY5" fmla="*/ 165735 h 300018"/>
                  <a:gd name="connsiteX6" fmla="*/ 300038 w 456248"/>
                  <a:gd name="connsiteY6" fmla="*/ 38100 h 300018"/>
                  <a:gd name="connsiteX7" fmla="*/ 285750 w 456248"/>
                  <a:gd name="connsiteY7" fmla="*/ 120968 h 300018"/>
                  <a:gd name="connsiteX8" fmla="*/ 276225 w 456248"/>
                  <a:gd name="connsiteY8" fmla="*/ 128588 h 300018"/>
                  <a:gd name="connsiteX9" fmla="*/ 274320 w 456248"/>
                  <a:gd name="connsiteY9" fmla="*/ 128588 h 300018"/>
                  <a:gd name="connsiteX10" fmla="*/ 266700 w 456248"/>
                  <a:gd name="connsiteY10" fmla="*/ 117157 h 300018"/>
                  <a:gd name="connsiteX11" fmla="*/ 266700 w 456248"/>
                  <a:gd name="connsiteY11" fmla="*/ 117157 h 300018"/>
                  <a:gd name="connsiteX12" fmla="*/ 284798 w 456248"/>
                  <a:gd name="connsiteY12" fmla="*/ 21908 h 300018"/>
                  <a:gd name="connsiteX13" fmla="*/ 257175 w 456248"/>
                  <a:gd name="connsiteY13" fmla="*/ 0 h 300018"/>
                  <a:gd name="connsiteX14" fmla="*/ 200025 w 456248"/>
                  <a:gd name="connsiteY14" fmla="*/ 0 h 300018"/>
                  <a:gd name="connsiteX15" fmla="*/ 172402 w 456248"/>
                  <a:gd name="connsiteY15" fmla="*/ 21908 h 300018"/>
                  <a:gd name="connsiteX16" fmla="*/ 190500 w 456248"/>
                  <a:gd name="connsiteY16" fmla="*/ 117157 h 300018"/>
                  <a:gd name="connsiteX17" fmla="*/ 182880 w 456248"/>
                  <a:gd name="connsiteY17" fmla="*/ 128588 h 300018"/>
                  <a:gd name="connsiteX18" fmla="*/ 180975 w 456248"/>
                  <a:gd name="connsiteY18" fmla="*/ 128588 h 300018"/>
                  <a:gd name="connsiteX19" fmla="*/ 171450 w 456248"/>
                  <a:gd name="connsiteY19" fmla="*/ 120968 h 300018"/>
                  <a:gd name="connsiteX20" fmla="*/ 156210 w 456248"/>
                  <a:gd name="connsiteY20" fmla="*/ 38100 h 300018"/>
                  <a:gd name="connsiteX21" fmla="*/ 76200 w 456248"/>
                  <a:gd name="connsiteY21" fmla="*/ 165735 h 300018"/>
                  <a:gd name="connsiteX22" fmla="*/ 39053 w 456248"/>
                  <a:gd name="connsiteY22" fmla="*/ 183833 h 300018"/>
                  <a:gd name="connsiteX23" fmla="*/ 0 w 456248"/>
                  <a:gd name="connsiteY23" fmla="*/ 231458 h 300018"/>
                  <a:gd name="connsiteX24" fmla="*/ 46673 w 456248"/>
                  <a:gd name="connsiteY24" fmla="*/ 286703 h 300018"/>
                  <a:gd name="connsiteX25" fmla="*/ 80963 w 456248"/>
                  <a:gd name="connsiteY25" fmla="*/ 294323 h 300018"/>
                  <a:gd name="connsiteX26" fmla="*/ 102774 w 456248"/>
                  <a:gd name="connsiteY26" fmla="*/ 299027 h 300018"/>
                  <a:gd name="connsiteX27" fmla="*/ 114300 w 456248"/>
                  <a:gd name="connsiteY27" fmla="*/ 194310 h 300018"/>
                  <a:gd name="connsiteX28" fmla="*/ 227648 w 456248"/>
                  <a:gd name="connsiteY28" fmla="*/ 176213 h 300018"/>
                  <a:gd name="connsiteX29" fmla="*/ 342900 w 456248"/>
                  <a:gd name="connsiteY29" fmla="*/ 194310 h 300018"/>
                  <a:gd name="connsiteX30" fmla="*/ 347686 w 456248"/>
                  <a:gd name="connsiteY30" fmla="*/ 292191 h 300018"/>
                  <a:gd name="connsiteX31" fmla="*/ 102774 w 456248"/>
                  <a:gd name="connsiteY31" fmla="*/ 299027 h 3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6248" h="300018">
                    <a:moveTo>
                      <a:pt x="80963" y="294323"/>
                    </a:moveTo>
                    <a:cubicBezTo>
                      <a:pt x="135890" y="295434"/>
                      <a:pt x="323216" y="294640"/>
                      <a:pt x="376238" y="293370"/>
                    </a:cubicBezTo>
                    <a:lnTo>
                      <a:pt x="399098" y="286703"/>
                    </a:lnTo>
                    <a:cubicBezTo>
                      <a:pt x="434340" y="271463"/>
                      <a:pt x="456248" y="252413"/>
                      <a:pt x="456248" y="231458"/>
                    </a:cubicBezTo>
                    <a:cubicBezTo>
                      <a:pt x="456248" y="214313"/>
                      <a:pt x="441960" y="198120"/>
                      <a:pt x="417195" y="183833"/>
                    </a:cubicBezTo>
                    <a:cubicBezTo>
                      <a:pt x="405765" y="176213"/>
                      <a:pt x="393383" y="170498"/>
                      <a:pt x="380048" y="165735"/>
                    </a:cubicBezTo>
                    <a:cubicBezTo>
                      <a:pt x="378143" y="112395"/>
                      <a:pt x="347663" y="63818"/>
                      <a:pt x="300038" y="38100"/>
                    </a:cubicBezTo>
                    <a:lnTo>
                      <a:pt x="285750" y="120968"/>
                    </a:lnTo>
                    <a:cubicBezTo>
                      <a:pt x="284798" y="125730"/>
                      <a:pt x="280988" y="128588"/>
                      <a:pt x="276225" y="128588"/>
                    </a:cubicBezTo>
                    <a:lnTo>
                      <a:pt x="274320" y="128588"/>
                    </a:lnTo>
                    <a:cubicBezTo>
                      <a:pt x="269558" y="127635"/>
                      <a:pt x="265748" y="122873"/>
                      <a:pt x="266700" y="117157"/>
                    </a:cubicBezTo>
                    <a:lnTo>
                      <a:pt x="266700" y="117157"/>
                    </a:lnTo>
                    <a:lnTo>
                      <a:pt x="284798" y="21908"/>
                    </a:lnTo>
                    <a:cubicBezTo>
                      <a:pt x="281940" y="9525"/>
                      <a:pt x="270510" y="0"/>
                      <a:pt x="257175" y="0"/>
                    </a:cubicBezTo>
                    <a:lnTo>
                      <a:pt x="200025" y="0"/>
                    </a:lnTo>
                    <a:cubicBezTo>
                      <a:pt x="186690" y="0"/>
                      <a:pt x="175260" y="9525"/>
                      <a:pt x="172402" y="21908"/>
                    </a:cubicBezTo>
                    <a:lnTo>
                      <a:pt x="190500" y="117157"/>
                    </a:lnTo>
                    <a:cubicBezTo>
                      <a:pt x="191453" y="121920"/>
                      <a:pt x="188595" y="127635"/>
                      <a:pt x="182880" y="128588"/>
                    </a:cubicBezTo>
                    <a:lnTo>
                      <a:pt x="180975" y="128588"/>
                    </a:lnTo>
                    <a:cubicBezTo>
                      <a:pt x="176213" y="128588"/>
                      <a:pt x="172402" y="125730"/>
                      <a:pt x="171450" y="120968"/>
                    </a:cubicBezTo>
                    <a:lnTo>
                      <a:pt x="156210" y="38100"/>
                    </a:lnTo>
                    <a:cubicBezTo>
                      <a:pt x="108585" y="63818"/>
                      <a:pt x="79058" y="112395"/>
                      <a:pt x="76200" y="165735"/>
                    </a:cubicBezTo>
                    <a:cubicBezTo>
                      <a:pt x="62865" y="170498"/>
                      <a:pt x="50482" y="176213"/>
                      <a:pt x="39053" y="183833"/>
                    </a:cubicBezTo>
                    <a:cubicBezTo>
                      <a:pt x="14288" y="197168"/>
                      <a:pt x="0" y="213360"/>
                      <a:pt x="0" y="231458"/>
                    </a:cubicBezTo>
                    <a:cubicBezTo>
                      <a:pt x="0" y="252413"/>
                      <a:pt x="13335" y="271463"/>
                      <a:pt x="46673" y="286703"/>
                    </a:cubicBezTo>
                    <a:lnTo>
                      <a:pt x="80963" y="294323"/>
                    </a:lnTo>
                    <a:close/>
                    <a:moveTo>
                      <a:pt x="102774" y="299027"/>
                    </a:moveTo>
                    <a:cubicBezTo>
                      <a:pt x="95137" y="302127"/>
                      <a:pt x="133509" y="207804"/>
                      <a:pt x="114300" y="194310"/>
                    </a:cubicBezTo>
                    <a:cubicBezTo>
                      <a:pt x="150495" y="180975"/>
                      <a:pt x="189548" y="175260"/>
                      <a:pt x="227648" y="176213"/>
                    </a:cubicBezTo>
                    <a:cubicBezTo>
                      <a:pt x="266700" y="175260"/>
                      <a:pt x="305753" y="180975"/>
                      <a:pt x="342900" y="194310"/>
                    </a:cubicBezTo>
                    <a:cubicBezTo>
                      <a:pt x="352752" y="207956"/>
                      <a:pt x="345296" y="254072"/>
                      <a:pt x="347686" y="292191"/>
                    </a:cubicBezTo>
                    <a:cubicBezTo>
                      <a:pt x="305276" y="308610"/>
                      <a:pt x="87861" y="293147"/>
                      <a:pt x="102774" y="299027"/>
                    </a:cubicBezTo>
                    <a:close/>
                  </a:path>
                </a:pathLst>
              </a:custGeom>
              <a:solidFill>
                <a:sysClr val="window" lastClr="FFFFFF">
                  <a:lumMod val="65000"/>
                </a:sysClr>
              </a:solidFill>
              <a:ln w="9525"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0" name="Vapaamuotoinen: Muoto 9">
                <a:extLst>
                  <a:ext uri="{FF2B5EF4-FFF2-40B4-BE49-F238E27FC236}">
                    <a16:creationId xmlns:a16="http://schemas.microsoft.com/office/drawing/2014/main" id="{EA05EC70-4544-BD29-64CD-5DFBB6F683BE}"/>
                  </a:ext>
                </a:extLst>
              </p:cNvPr>
              <p:cNvSpPr/>
              <p:nvPr/>
            </p:nvSpPr>
            <p:spPr>
              <a:xfrm>
                <a:off x="4261084" y="4969980"/>
                <a:ext cx="116182" cy="177657"/>
              </a:xfrm>
              <a:custGeom>
                <a:avLst/>
                <a:gdLst>
                  <a:gd name="connsiteX0" fmla="*/ 149484 w 149483"/>
                  <a:gd name="connsiteY0" fmla="*/ 69593 h 177657"/>
                  <a:gd name="connsiteX1" fmla="*/ 126736 w 149483"/>
                  <a:gd name="connsiteY1" fmla="*/ 11671 h 177657"/>
                  <a:gd name="connsiteX2" fmla="*/ 109095 w 149483"/>
                  <a:gd name="connsiteY2" fmla="*/ 432 h 177657"/>
                  <a:gd name="connsiteX3" fmla="*/ 61743 w 149483"/>
                  <a:gd name="connsiteY3" fmla="*/ 0 h 177657"/>
                  <a:gd name="connsiteX4" fmla="*/ 43638 w 149483"/>
                  <a:gd name="connsiteY4" fmla="*/ 12103 h 177657"/>
                  <a:gd name="connsiteX5" fmla="*/ 1857 w 149483"/>
                  <a:gd name="connsiteY5" fmla="*/ 144374 h 177657"/>
                  <a:gd name="connsiteX6" fmla="*/ 0 w 149483"/>
                  <a:gd name="connsiteY6" fmla="*/ 147832 h 177657"/>
                  <a:gd name="connsiteX7" fmla="*/ 0 w 149483"/>
                  <a:gd name="connsiteY7" fmla="*/ 176793 h 177657"/>
                  <a:gd name="connsiteX8" fmla="*/ 149020 w 149483"/>
                  <a:gd name="connsiteY8" fmla="*/ 177658 h 177657"/>
                  <a:gd name="connsiteX9" fmla="*/ 149484 w 149483"/>
                  <a:gd name="connsiteY9" fmla="*/ 69593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3" h="177657">
                    <a:moveTo>
                      <a:pt x="149484" y="69593"/>
                    </a:moveTo>
                    <a:lnTo>
                      <a:pt x="126736" y="11671"/>
                    </a:lnTo>
                    <a:cubicBezTo>
                      <a:pt x="123951" y="4755"/>
                      <a:pt x="116987" y="432"/>
                      <a:pt x="109095" y="432"/>
                    </a:cubicBezTo>
                    <a:lnTo>
                      <a:pt x="61743" y="0"/>
                    </a:lnTo>
                    <a:cubicBezTo>
                      <a:pt x="53387" y="0"/>
                      <a:pt x="46424" y="4755"/>
                      <a:pt x="43638" y="12103"/>
                    </a:cubicBezTo>
                    <a:cubicBezTo>
                      <a:pt x="43638" y="12103"/>
                      <a:pt x="44102" y="109793"/>
                      <a:pt x="1857" y="144374"/>
                    </a:cubicBezTo>
                    <a:cubicBezTo>
                      <a:pt x="928" y="145238"/>
                      <a:pt x="464" y="146535"/>
                      <a:pt x="0" y="147832"/>
                    </a:cubicBezTo>
                    <a:lnTo>
                      <a:pt x="0" y="176793"/>
                    </a:lnTo>
                    <a:lnTo>
                      <a:pt x="149020" y="177658"/>
                    </a:lnTo>
                    <a:lnTo>
                      <a:pt x="149484" y="69593"/>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1" name="Vapaamuotoinen: Muoto 10">
                <a:extLst>
                  <a:ext uri="{FF2B5EF4-FFF2-40B4-BE49-F238E27FC236}">
                    <a16:creationId xmlns:a16="http://schemas.microsoft.com/office/drawing/2014/main" id="{DFC118F1-7993-352D-B62A-5902E5FC18A4}"/>
                  </a:ext>
                </a:extLst>
              </p:cNvPr>
              <p:cNvSpPr/>
              <p:nvPr/>
            </p:nvSpPr>
            <p:spPr>
              <a:xfrm>
                <a:off x="4265381" y="5202535"/>
                <a:ext cx="111884" cy="86883"/>
              </a:xfrm>
              <a:custGeom>
                <a:avLst/>
                <a:gdLst>
                  <a:gd name="connsiteX0" fmla="*/ 0 w 149483"/>
                  <a:gd name="connsiteY0" fmla="*/ 69161 h 86883"/>
                  <a:gd name="connsiteX1" fmla="*/ 18569 w 149483"/>
                  <a:gd name="connsiteY1" fmla="*/ 86451 h 86883"/>
                  <a:gd name="connsiteX2" fmla="*/ 55708 w 149483"/>
                  <a:gd name="connsiteY2" fmla="*/ 86884 h 86883"/>
                  <a:gd name="connsiteX3" fmla="*/ 146698 w 149483"/>
                  <a:gd name="connsiteY3" fmla="*/ 19884 h 86883"/>
                  <a:gd name="connsiteX4" fmla="*/ 149484 w 149483"/>
                  <a:gd name="connsiteY4" fmla="*/ 865 h 86883"/>
                  <a:gd name="connsiteX5" fmla="*/ 928 w 149483"/>
                  <a:gd name="connsiteY5" fmla="*/ 0 h 86883"/>
                  <a:gd name="connsiteX6" fmla="*/ 0 w 149483"/>
                  <a:gd name="connsiteY6" fmla="*/ 69161 h 8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83" h="86883">
                    <a:moveTo>
                      <a:pt x="0" y="69161"/>
                    </a:moveTo>
                    <a:cubicBezTo>
                      <a:pt x="0" y="78671"/>
                      <a:pt x="8356" y="86451"/>
                      <a:pt x="18569" y="86451"/>
                    </a:cubicBezTo>
                    <a:lnTo>
                      <a:pt x="55708" y="86884"/>
                    </a:lnTo>
                    <a:cubicBezTo>
                      <a:pt x="98882" y="86884"/>
                      <a:pt x="136949" y="59219"/>
                      <a:pt x="146698" y="19884"/>
                    </a:cubicBezTo>
                    <a:lnTo>
                      <a:pt x="149484" y="865"/>
                    </a:lnTo>
                    <a:lnTo>
                      <a:pt x="928" y="0"/>
                    </a:lnTo>
                    <a:lnTo>
                      <a:pt x="0" y="69161"/>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2" name="Vapaamuotoinen: Muoto 11">
                <a:extLst>
                  <a:ext uri="{FF2B5EF4-FFF2-40B4-BE49-F238E27FC236}">
                    <a16:creationId xmlns:a16="http://schemas.microsoft.com/office/drawing/2014/main" id="{149C0EF2-C8FF-6709-2030-54CB698929D9}"/>
                  </a:ext>
                </a:extLst>
              </p:cNvPr>
              <p:cNvSpPr/>
              <p:nvPr/>
            </p:nvSpPr>
            <p:spPr>
              <a:xfrm>
                <a:off x="4395342" y="5204264"/>
                <a:ext cx="111884" cy="92503"/>
              </a:xfrm>
              <a:custGeom>
                <a:avLst/>
                <a:gdLst>
                  <a:gd name="connsiteX0" fmla="*/ 2321 w 148555"/>
                  <a:gd name="connsiteY0" fmla="*/ 18587 h 87315"/>
                  <a:gd name="connsiteX1" fmla="*/ 92383 w 148555"/>
                  <a:gd name="connsiteY1" fmla="*/ 86884 h 87315"/>
                  <a:gd name="connsiteX2" fmla="*/ 129522 w 148555"/>
                  <a:gd name="connsiteY2" fmla="*/ 87316 h 87315"/>
                  <a:gd name="connsiteX3" fmla="*/ 148091 w 148555"/>
                  <a:gd name="connsiteY3" fmla="*/ 70026 h 87315"/>
                  <a:gd name="connsiteX4" fmla="*/ 148555 w 148555"/>
                  <a:gd name="connsiteY4" fmla="*/ 865 h 87315"/>
                  <a:gd name="connsiteX5" fmla="*/ 0 w 148555"/>
                  <a:gd name="connsiteY5" fmla="*/ 0 h 87315"/>
                  <a:gd name="connsiteX6" fmla="*/ 2321 w 148555"/>
                  <a:gd name="connsiteY6" fmla="*/ 18587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55" h="87315">
                    <a:moveTo>
                      <a:pt x="2321" y="18587"/>
                    </a:moveTo>
                    <a:cubicBezTo>
                      <a:pt x="11606" y="57922"/>
                      <a:pt x="48745" y="86451"/>
                      <a:pt x="92383" y="86884"/>
                    </a:cubicBezTo>
                    <a:lnTo>
                      <a:pt x="129522" y="87316"/>
                    </a:lnTo>
                    <a:cubicBezTo>
                      <a:pt x="139735" y="87316"/>
                      <a:pt x="148091" y="79535"/>
                      <a:pt x="148091" y="70026"/>
                    </a:cubicBezTo>
                    <a:lnTo>
                      <a:pt x="148555" y="865"/>
                    </a:lnTo>
                    <a:lnTo>
                      <a:pt x="0" y="0"/>
                    </a:lnTo>
                    <a:lnTo>
                      <a:pt x="2321" y="18587"/>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3" name="Vapaamuotoinen: Muoto 12">
                <a:extLst>
                  <a:ext uri="{FF2B5EF4-FFF2-40B4-BE49-F238E27FC236}">
                    <a16:creationId xmlns:a16="http://schemas.microsoft.com/office/drawing/2014/main" id="{9A5D5CA9-F3F3-5823-9E7B-7906421F7111}"/>
                  </a:ext>
                </a:extLst>
              </p:cNvPr>
              <p:cNvSpPr/>
              <p:nvPr/>
            </p:nvSpPr>
            <p:spPr>
              <a:xfrm>
                <a:off x="4395342" y="4970845"/>
                <a:ext cx="117119" cy="177657"/>
              </a:xfrm>
              <a:custGeom>
                <a:avLst/>
                <a:gdLst>
                  <a:gd name="connsiteX0" fmla="*/ 148555 w 148555"/>
                  <a:gd name="connsiteY0" fmla="*/ 149129 h 177657"/>
                  <a:gd name="connsiteX1" fmla="*/ 146698 w 148555"/>
                  <a:gd name="connsiteY1" fmla="*/ 145671 h 177657"/>
                  <a:gd name="connsiteX2" fmla="*/ 106774 w 148555"/>
                  <a:gd name="connsiteY2" fmla="*/ 12968 h 177657"/>
                  <a:gd name="connsiteX3" fmla="*/ 89133 w 148555"/>
                  <a:gd name="connsiteY3" fmla="*/ 432 h 177657"/>
                  <a:gd name="connsiteX4" fmla="*/ 41781 w 148555"/>
                  <a:gd name="connsiteY4" fmla="*/ 0 h 177657"/>
                  <a:gd name="connsiteX5" fmla="*/ 24140 w 148555"/>
                  <a:gd name="connsiteY5" fmla="*/ 11239 h 177657"/>
                  <a:gd name="connsiteX6" fmla="*/ 464 w 148555"/>
                  <a:gd name="connsiteY6" fmla="*/ 68729 h 177657"/>
                  <a:gd name="connsiteX7" fmla="*/ 0 w 148555"/>
                  <a:gd name="connsiteY7" fmla="*/ 176793 h 177657"/>
                  <a:gd name="connsiteX8" fmla="*/ 148555 w 148555"/>
                  <a:gd name="connsiteY8" fmla="*/ 177658 h 177657"/>
                  <a:gd name="connsiteX9" fmla="*/ 148555 w 148555"/>
                  <a:gd name="connsiteY9" fmla="*/ 149129 h 1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55" h="177657">
                    <a:moveTo>
                      <a:pt x="148555" y="149129"/>
                    </a:moveTo>
                    <a:cubicBezTo>
                      <a:pt x="148555" y="147832"/>
                      <a:pt x="148091" y="146535"/>
                      <a:pt x="146698" y="145671"/>
                    </a:cubicBezTo>
                    <a:cubicBezTo>
                      <a:pt x="104917" y="110226"/>
                      <a:pt x="106774" y="12968"/>
                      <a:pt x="106774" y="12968"/>
                    </a:cubicBezTo>
                    <a:cubicBezTo>
                      <a:pt x="104453" y="5619"/>
                      <a:pt x="97025" y="432"/>
                      <a:pt x="89133" y="432"/>
                    </a:cubicBezTo>
                    <a:lnTo>
                      <a:pt x="41781" y="0"/>
                    </a:lnTo>
                    <a:cubicBezTo>
                      <a:pt x="33889" y="0"/>
                      <a:pt x="26926" y="4323"/>
                      <a:pt x="24140" y="11239"/>
                    </a:cubicBezTo>
                    <a:lnTo>
                      <a:pt x="464" y="68729"/>
                    </a:lnTo>
                    <a:lnTo>
                      <a:pt x="0" y="176793"/>
                    </a:lnTo>
                    <a:lnTo>
                      <a:pt x="148555" y="177658"/>
                    </a:lnTo>
                    <a:lnTo>
                      <a:pt x="148555" y="149129"/>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sp>
            <p:nvSpPr>
              <p:cNvPr id="14" name="Vapaamuotoinen: Muoto 13">
                <a:extLst>
                  <a:ext uri="{FF2B5EF4-FFF2-40B4-BE49-F238E27FC236}">
                    <a16:creationId xmlns:a16="http://schemas.microsoft.com/office/drawing/2014/main" id="{7949F279-7F48-60D7-248A-8C0A829758E6}"/>
                  </a:ext>
                </a:extLst>
              </p:cNvPr>
              <p:cNvSpPr/>
              <p:nvPr/>
            </p:nvSpPr>
            <p:spPr>
              <a:xfrm>
                <a:off x="4259428" y="5153065"/>
                <a:ext cx="247798" cy="45719"/>
              </a:xfrm>
              <a:custGeom>
                <a:avLst/>
                <a:gdLst>
                  <a:gd name="connsiteX0" fmla="*/ 194979 w 334249"/>
                  <a:gd name="connsiteY0" fmla="*/ 0 h 34580"/>
                  <a:gd name="connsiteX1" fmla="*/ 139271 w 334249"/>
                  <a:gd name="connsiteY1" fmla="*/ 0 h 34580"/>
                  <a:gd name="connsiteX2" fmla="*/ 139271 w 334249"/>
                  <a:gd name="connsiteY2" fmla="*/ 8645 h 34580"/>
                  <a:gd name="connsiteX3" fmla="*/ 0 w 334249"/>
                  <a:gd name="connsiteY3" fmla="*/ 7348 h 34580"/>
                  <a:gd name="connsiteX4" fmla="*/ 0 w 334249"/>
                  <a:gd name="connsiteY4" fmla="*/ 24639 h 34580"/>
                  <a:gd name="connsiteX5" fmla="*/ 139271 w 334249"/>
                  <a:gd name="connsiteY5" fmla="*/ 25935 h 34580"/>
                  <a:gd name="connsiteX6" fmla="*/ 139271 w 334249"/>
                  <a:gd name="connsiteY6" fmla="*/ 34581 h 34580"/>
                  <a:gd name="connsiteX7" fmla="*/ 194979 w 334249"/>
                  <a:gd name="connsiteY7" fmla="*/ 34581 h 34580"/>
                  <a:gd name="connsiteX8" fmla="*/ 194979 w 334249"/>
                  <a:gd name="connsiteY8" fmla="*/ 25935 h 34580"/>
                  <a:gd name="connsiteX9" fmla="*/ 334250 w 334249"/>
                  <a:gd name="connsiteY9" fmla="*/ 27232 h 34580"/>
                  <a:gd name="connsiteX10" fmla="*/ 334250 w 334249"/>
                  <a:gd name="connsiteY10" fmla="*/ 9942 h 34580"/>
                  <a:gd name="connsiteX11" fmla="*/ 194979 w 334249"/>
                  <a:gd name="connsiteY11" fmla="*/ 8645 h 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49" h="34580">
                    <a:moveTo>
                      <a:pt x="194979" y="0"/>
                    </a:moveTo>
                    <a:lnTo>
                      <a:pt x="139271" y="0"/>
                    </a:lnTo>
                    <a:lnTo>
                      <a:pt x="139271" y="8645"/>
                    </a:lnTo>
                    <a:lnTo>
                      <a:pt x="0" y="7348"/>
                    </a:lnTo>
                    <a:lnTo>
                      <a:pt x="0" y="24639"/>
                    </a:lnTo>
                    <a:lnTo>
                      <a:pt x="139271" y="25935"/>
                    </a:lnTo>
                    <a:lnTo>
                      <a:pt x="139271" y="34581"/>
                    </a:lnTo>
                    <a:lnTo>
                      <a:pt x="194979" y="34581"/>
                    </a:lnTo>
                    <a:lnTo>
                      <a:pt x="194979" y="25935"/>
                    </a:lnTo>
                    <a:lnTo>
                      <a:pt x="334250" y="27232"/>
                    </a:lnTo>
                    <a:lnTo>
                      <a:pt x="334250" y="9942"/>
                    </a:lnTo>
                    <a:lnTo>
                      <a:pt x="194979" y="8645"/>
                    </a:lnTo>
                    <a:close/>
                  </a:path>
                </a:pathLst>
              </a:custGeom>
              <a:solidFill>
                <a:srgbClr val="FFFF00"/>
              </a:solidFill>
              <a:ln w="4564" cap="flat">
                <a:noFill/>
                <a:prstDash val="solid"/>
                <a:miter/>
              </a:ln>
            </p:spPr>
            <p:txBody>
              <a:bodyPr rtlCol="0" anchor="ctr"/>
              <a:lstStyle/>
              <a:p>
                <a:pPr>
                  <a:defRPr/>
                </a:pPr>
                <a:endParaRPr lang="fi-FI" kern="0">
                  <a:solidFill>
                    <a:prstClr val="black"/>
                  </a:solidFill>
                  <a:latin typeface="Calibri" panose="020F0502020204030204"/>
                </a:endParaRPr>
              </a:p>
            </p:txBody>
          </p:sp>
          <p:pic>
            <p:nvPicPr>
              <p:cNvPr id="15" name="Kuva 14" descr="Saapas tasaisella täytöllä">
                <a:extLst>
                  <a:ext uri="{FF2B5EF4-FFF2-40B4-BE49-F238E27FC236}">
                    <a16:creationId xmlns:a16="http://schemas.microsoft.com/office/drawing/2014/main" id="{6554DE42-4AC6-9DBF-1F8E-9915781C75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102" y="5637529"/>
                <a:ext cx="245455" cy="228547"/>
              </a:xfrm>
              <a:prstGeom prst="rect">
                <a:avLst/>
              </a:prstGeom>
            </p:spPr>
          </p:pic>
          <p:pic>
            <p:nvPicPr>
              <p:cNvPr id="16" name="Kuva 15" descr="Saapas tasaisella täytöllä">
                <a:extLst>
                  <a:ext uri="{FF2B5EF4-FFF2-40B4-BE49-F238E27FC236}">
                    <a16:creationId xmlns:a16="http://schemas.microsoft.com/office/drawing/2014/main" id="{3B33A5EF-C142-6166-E543-2C150CA806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4140007" y="5637080"/>
                <a:ext cx="245455" cy="228547"/>
              </a:xfrm>
              <a:prstGeom prst="rect">
                <a:avLst/>
              </a:prstGeom>
            </p:spPr>
          </p:pic>
          <p:sp>
            <p:nvSpPr>
              <p:cNvPr id="17" name="Suorakulmio 16">
                <a:extLst>
                  <a:ext uri="{FF2B5EF4-FFF2-40B4-BE49-F238E27FC236}">
                    <a16:creationId xmlns:a16="http://schemas.microsoft.com/office/drawing/2014/main" id="{6B481A9B-8559-551A-80BC-4D683C45D2A8}"/>
                  </a:ext>
                </a:extLst>
              </p:cNvPr>
              <p:cNvSpPr/>
              <p:nvPr/>
            </p:nvSpPr>
            <p:spPr>
              <a:xfrm>
                <a:off x="4319974" y="4804906"/>
                <a:ext cx="130969" cy="65774"/>
              </a:xfrm>
              <a:prstGeom prst="rect">
                <a:avLst/>
              </a:prstGeom>
              <a:solidFill>
                <a:sysClr val="windowText" lastClr="000000"/>
              </a:solidFill>
              <a:ln w="12700" cap="flat" cmpd="sng" algn="ctr">
                <a:noFill/>
                <a:prstDash val="solid"/>
                <a:miter lim="800000"/>
              </a:ln>
              <a:effectLst/>
            </p:spPr>
            <p:txBody>
              <a:bodyPr rtlCol="0" anchor="ctr"/>
              <a:lstStyle/>
              <a:p>
                <a:pPr algn="ctr">
                  <a:defRPr/>
                </a:pPr>
                <a:endParaRPr lang="fi-FI" kern="0">
                  <a:solidFill>
                    <a:prstClr val="white"/>
                  </a:solidFill>
                  <a:latin typeface="Calibri" panose="020F0502020204030204"/>
                </a:endParaRPr>
              </a:p>
            </p:txBody>
          </p:sp>
          <p:pic>
            <p:nvPicPr>
              <p:cNvPr id="18" name="Kuva 17" descr="Aurinkolasit tasaisella täytöllä">
                <a:extLst>
                  <a:ext uri="{FF2B5EF4-FFF2-40B4-BE49-F238E27FC236}">
                    <a16:creationId xmlns:a16="http://schemas.microsoft.com/office/drawing/2014/main" id="{D2C54484-C392-CC30-5D70-9EF2246EF3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81187" y="4740703"/>
                <a:ext cx="208544" cy="194180"/>
              </a:xfrm>
              <a:prstGeom prst="rect">
                <a:avLst/>
              </a:prstGeom>
            </p:spPr>
          </p:pic>
        </p:grpSp>
      </p:grpSp>
      <p:sp>
        <p:nvSpPr>
          <p:cNvPr id="19" name="Puhekupla: Suorakulmio, kulmat pyöristettu 18">
            <a:extLst>
              <a:ext uri="{FF2B5EF4-FFF2-40B4-BE49-F238E27FC236}">
                <a16:creationId xmlns:a16="http://schemas.microsoft.com/office/drawing/2014/main" id="{DBDBB547-CD02-C99C-0DD7-570240140C35}"/>
              </a:ext>
            </a:extLst>
          </p:cNvPr>
          <p:cNvSpPr/>
          <p:nvPr/>
        </p:nvSpPr>
        <p:spPr>
          <a:xfrm>
            <a:off x="1296364" y="5261993"/>
            <a:ext cx="4491820" cy="852895"/>
          </a:xfrm>
          <a:prstGeom prst="wedgeRoundRectCallout">
            <a:avLst>
              <a:gd name="adj1" fmla="val -53230"/>
              <a:gd name="adj2" fmla="val -31772"/>
              <a:gd name="adj3" fmla="val 1666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03255">
              <a:lnSpc>
                <a:spcPct val="80000"/>
              </a:lnSpc>
              <a:spcBef>
                <a:spcPct val="0"/>
              </a:spcBef>
              <a:defRPr/>
            </a:pPr>
            <a:r>
              <a:rPr lang="en-US" dirty="0"/>
              <a:t>In Finland, we are currently working on the precast concrete supply chain as an Engineer-to-Order reference case</a:t>
            </a:r>
            <a:endParaRPr lang="fi-FI" kern="0" dirty="0">
              <a:solidFill>
                <a:prstClr val="black"/>
              </a:solidFill>
              <a:latin typeface="Aptos" panose="02110004020202020204"/>
            </a:endParaRPr>
          </a:p>
        </p:txBody>
      </p:sp>
      <p:sp>
        <p:nvSpPr>
          <p:cNvPr id="22" name="Dian numeron paikkamerkki 5">
            <a:extLst>
              <a:ext uri="{FF2B5EF4-FFF2-40B4-BE49-F238E27FC236}">
                <a16:creationId xmlns:a16="http://schemas.microsoft.com/office/drawing/2014/main" id="{A1C1C5F8-A483-E10C-8BB9-2EE531A0FD37}"/>
              </a:ext>
            </a:extLst>
          </p:cNvPr>
          <p:cNvSpPr txBox="1">
            <a:spLocks/>
          </p:cNvSpPr>
          <p:nvPr/>
        </p:nvSpPr>
        <p:spPr>
          <a:xfrm>
            <a:off x="519" y="6664427"/>
            <a:ext cx="248583" cy="193573"/>
          </a:xfrm>
          <a:prstGeom prst="rect">
            <a:avLst/>
          </a:prstGeom>
        </p:spPr>
        <p:txBody>
          <a:bodyPr vert="horz" lIns="91440" tIns="45720" rIns="91440" bIns="45720" rtlCol="0" anchor="ctr"/>
          <a:lstStyle>
            <a:defPPr>
              <a:defRPr lang="fi-FI"/>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C9EF6-F8D7-462E-9C22-1E12FD066AD2}" type="slidenum">
              <a:rPr lang="fi-FI" smtClean="0">
                <a:solidFill>
                  <a:schemeClr val="tx1"/>
                </a:solidFill>
                <a:latin typeface="Aptos" panose="02110004020202020204"/>
              </a:rPr>
              <a:pPr/>
              <a:t>5</a:t>
            </a:fld>
            <a:endParaRPr lang="fi-FI" dirty="0">
              <a:solidFill>
                <a:schemeClr val="tx1"/>
              </a:solidFill>
              <a:latin typeface="Aptos" panose="02110004020202020204"/>
            </a:endParaRPr>
          </a:p>
        </p:txBody>
      </p:sp>
    </p:spTree>
    <p:extLst>
      <p:ext uri="{BB962C8B-B14F-4D97-AF65-F5344CB8AC3E}">
        <p14:creationId xmlns:p14="http://schemas.microsoft.com/office/powerpoint/2010/main" val="179683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F9D44A3-8E52-63F6-CB59-96A1F5759593}"/>
            </a:ext>
          </a:extLst>
        </p:cNvPr>
        <p:cNvGrpSpPr/>
        <p:nvPr/>
      </p:nvGrpSpPr>
      <p:grpSpPr>
        <a:xfrm>
          <a:off x="0" y="0"/>
          <a:ext cx="0" cy="0"/>
          <a:chOff x="0" y="0"/>
          <a:chExt cx="0" cy="0"/>
        </a:xfrm>
      </p:grpSpPr>
      <p:sp>
        <p:nvSpPr>
          <p:cNvPr id="50" name="Suorakulmio: Pyöristetyt kulmat 49">
            <a:extLst>
              <a:ext uri="{FF2B5EF4-FFF2-40B4-BE49-F238E27FC236}">
                <a16:creationId xmlns:a16="http://schemas.microsoft.com/office/drawing/2014/main" id="{47E4D2D4-0FF6-6F8F-0C1A-195F69C0435A}"/>
              </a:ext>
            </a:extLst>
          </p:cNvPr>
          <p:cNvSpPr/>
          <p:nvPr/>
        </p:nvSpPr>
        <p:spPr>
          <a:xfrm>
            <a:off x="249102" y="6038474"/>
            <a:ext cx="1512000" cy="720000"/>
          </a:xfrm>
          <a:prstGeom prst="roundRect">
            <a:avLst/>
          </a:prstGeom>
          <a:solidFill>
            <a:srgbClr val="00B0F0"/>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Current</a:t>
            </a:r>
            <a:r>
              <a:rPr lang="fi-FI" sz="1600" b="1" dirty="0">
                <a:solidFill>
                  <a:schemeClr val="bg1"/>
                </a:solidFill>
                <a:latin typeface="Avenir Next LT Pro Demi" panose="020B0704020202020204" pitchFamily="34" charset="0"/>
              </a:rPr>
              <a:t> State</a:t>
            </a:r>
          </a:p>
        </p:txBody>
      </p:sp>
      <p:sp>
        <p:nvSpPr>
          <p:cNvPr id="51" name="Suorakulmio: Pyöristetyt kulmat 50">
            <a:extLst>
              <a:ext uri="{FF2B5EF4-FFF2-40B4-BE49-F238E27FC236}">
                <a16:creationId xmlns:a16="http://schemas.microsoft.com/office/drawing/2014/main" id="{D39FFED5-EF5D-0479-0BCD-E13C1826900D}"/>
              </a:ext>
            </a:extLst>
          </p:cNvPr>
          <p:cNvSpPr/>
          <p:nvPr/>
        </p:nvSpPr>
        <p:spPr>
          <a:xfrm>
            <a:off x="1923279" y="6038474"/>
            <a:ext cx="1512000" cy="720000"/>
          </a:xfrm>
          <a:prstGeom prst="roundRect">
            <a:avLst/>
          </a:prstGeom>
          <a:solidFill>
            <a:sysClr val="windowText" lastClr="000000"/>
          </a:solidFill>
          <a:ln>
            <a:noFill/>
          </a:ln>
          <a:effectLst/>
        </p:spPr>
        <p:txBody>
          <a:bodyPr lIns="36000" rIns="36000" rtlCol="0" anchor="ctr"/>
          <a:lstStyle/>
          <a:p>
            <a:pPr lvl="0" algn="ctr">
              <a:defRPr/>
            </a:pPr>
            <a:r>
              <a:rPr lang="fi-FI" sz="1600" b="1" dirty="0" err="1">
                <a:solidFill>
                  <a:schemeClr val="bg1"/>
                </a:solidFill>
                <a:latin typeface="Avenir Next LT Pro Demi" panose="020B0704020202020204" pitchFamily="34" charset="0"/>
              </a:rPr>
              <a:t>Development</a:t>
            </a:r>
            <a:r>
              <a:rPr lang="fi-FI" sz="1600" b="1" dirty="0">
                <a:solidFill>
                  <a:schemeClr val="bg1"/>
                </a:solidFill>
                <a:latin typeface="Avenir Next LT Pro Demi" panose="020B0704020202020204" pitchFamily="34" charset="0"/>
              </a:rPr>
              <a:t> </a:t>
            </a:r>
            <a:r>
              <a:rPr lang="fi-FI" sz="1600" b="1" dirty="0" err="1">
                <a:solidFill>
                  <a:schemeClr val="bg1"/>
                </a:solidFill>
                <a:latin typeface="Avenir Next LT Pro Demi" panose="020B0704020202020204" pitchFamily="34" charset="0"/>
              </a:rPr>
              <a:t>roadmap</a:t>
            </a:r>
            <a:endParaRPr kumimoji="0" lang="fi-FI" sz="1100" b="1" i="0" u="none" strike="noStrike" kern="0" cap="none" spc="0" normalizeH="0" baseline="0" noProof="0" dirty="0">
              <a:ln>
                <a:noFill/>
              </a:ln>
              <a:solidFill>
                <a:schemeClr val="bg1"/>
              </a:solidFill>
              <a:effectLst/>
              <a:uLnTx/>
              <a:uFillTx/>
              <a:latin typeface="Avenir Next LT Pro Demi" panose="020B0704020202020204" pitchFamily="34" charset="0"/>
            </a:endParaRPr>
          </a:p>
        </p:txBody>
      </p:sp>
      <p:sp>
        <p:nvSpPr>
          <p:cNvPr id="52" name="Suorakulmio: Pyöristetyt kulmat 51">
            <a:extLst>
              <a:ext uri="{FF2B5EF4-FFF2-40B4-BE49-F238E27FC236}">
                <a16:creationId xmlns:a16="http://schemas.microsoft.com/office/drawing/2014/main" id="{682D6017-138B-D7AE-C22A-B47273FC4A75}"/>
              </a:ext>
            </a:extLst>
          </p:cNvPr>
          <p:cNvSpPr/>
          <p:nvPr/>
        </p:nvSpPr>
        <p:spPr>
          <a:xfrm>
            <a:off x="3597455" y="6038474"/>
            <a:ext cx="1512000" cy="720000"/>
          </a:xfrm>
          <a:prstGeom prst="roundRect">
            <a:avLst/>
          </a:prstGeom>
          <a:solidFill>
            <a:sysClr val="windowText" lastClr="000000"/>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Future</a:t>
            </a:r>
            <a:r>
              <a:rPr lang="fi-FI" sz="1600" b="1" dirty="0">
                <a:solidFill>
                  <a:schemeClr val="bg1"/>
                </a:solidFill>
                <a:latin typeface="Avenir Next LT Pro Demi" panose="020B0704020202020204" pitchFamily="34" charset="0"/>
              </a:rPr>
              <a:t> State</a:t>
            </a:r>
          </a:p>
        </p:txBody>
      </p:sp>
      <p:sp>
        <p:nvSpPr>
          <p:cNvPr id="53" name="Nuoli: Oikea 52">
            <a:extLst>
              <a:ext uri="{FF2B5EF4-FFF2-40B4-BE49-F238E27FC236}">
                <a16:creationId xmlns:a16="http://schemas.microsoft.com/office/drawing/2014/main" id="{C973B7A3-AB2A-A2A9-1122-EE22D8CF5F36}"/>
              </a:ext>
            </a:extLst>
          </p:cNvPr>
          <p:cNvSpPr/>
          <p:nvPr/>
        </p:nvSpPr>
        <p:spPr>
          <a:xfrm>
            <a:off x="1670028"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60" name="Tekstiruutu 59">
            <a:extLst>
              <a:ext uri="{FF2B5EF4-FFF2-40B4-BE49-F238E27FC236}">
                <a16:creationId xmlns:a16="http://schemas.microsoft.com/office/drawing/2014/main" id="{196CA5CE-10F6-58AE-4908-6069245567CF}"/>
              </a:ext>
            </a:extLst>
          </p:cNvPr>
          <p:cNvSpPr txBox="1"/>
          <p:nvPr/>
        </p:nvSpPr>
        <p:spPr>
          <a:xfrm>
            <a:off x="347241" y="459526"/>
            <a:ext cx="8811999" cy="923330"/>
          </a:xfrm>
          <a:prstGeom prst="rect">
            <a:avLst/>
          </a:prstGeom>
          <a:noFill/>
        </p:spPr>
        <p:txBody>
          <a:bodyPr wrap="square" rtlCol="0">
            <a:spAutoFit/>
          </a:bodyPr>
          <a:lstStyle/>
          <a:p>
            <a:pPr>
              <a:defRPr/>
            </a:pPr>
            <a:r>
              <a:rPr lang="fi-FI" sz="3000" b="1" dirty="0" err="1">
                <a:solidFill>
                  <a:srgbClr val="1A3959"/>
                </a:solidFill>
                <a:latin typeface="Avenir Next LT Pro Demi" panose="020B0704020202020204" pitchFamily="34" charset="0"/>
              </a:rPr>
              <a:t>Current</a:t>
            </a:r>
            <a:r>
              <a:rPr lang="fi-FI" sz="3000" b="1" dirty="0">
                <a:solidFill>
                  <a:srgbClr val="1A3959"/>
                </a:solidFill>
                <a:latin typeface="Avenir Next LT Pro Demi" panose="020B0704020202020204" pitchFamily="34" charset="0"/>
              </a:rPr>
              <a:t> State </a:t>
            </a:r>
          </a:p>
          <a:p>
            <a:pPr>
              <a:defRPr/>
            </a:pPr>
            <a:r>
              <a:rPr lang="fi-FI" sz="2400" dirty="0">
                <a:solidFill>
                  <a:srgbClr val="1A3959"/>
                </a:solidFill>
              </a:rPr>
              <a:t>(</a:t>
            </a:r>
            <a:r>
              <a:rPr lang="fi-FI" sz="2400" dirty="0" err="1">
                <a:solidFill>
                  <a:srgbClr val="1A3959"/>
                </a:solidFill>
              </a:rPr>
              <a:t>Based</a:t>
            </a:r>
            <a:r>
              <a:rPr lang="fi-FI" sz="2400" dirty="0">
                <a:solidFill>
                  <a:srgbClr val="1A3959"/>
                </a:solidFill>
              </a:rPr>
              <a:t> on </a:t>
            </a:r>
            <a:r>
              <a:rPr lang="fi-FI" sz="2400" dirty="0" err="1">
                <a:solidFill>
                  <a:srgbClr val="1A3959"/>
                </a:solidFill>
              </a:rPr>
              <a:t>preliminary</a:t>
            </a:r>
            <a:r>
              <a:rPr lang="fi-FI" sz="2400" dirty="0">
                <a:solidFill>
                  <a:srgbClr val="1A3959"/>
                </a:solidFill>
              </a:rPr>
              <a:t> </a:t>
            </a:r>
            <a:r>
              <a:rPr lang="fi-FI" sz="2400" dirty="0" err="1">
                <a:solidFill>
                  <a:srgbClr val="1A3959"/>
                </a:solidFill>
              </a:rPr>
              <a:t>studies</a:t>
            </a:r>
            <a:r>
              <a:rPr lang="fi-FI" sz="2400" dirty="0">
                <a:solidFill>
                  <a:srgbClr val="1A3959"/>
                </a:solidFill>
              </a:rPr>
              <a:t> &amp; </a:t>
            </a:r>
            <a:r>
              <a:rPr lang="fi-FI" sz="2400" dirty="0" err="1">
                <a:solidFill>
                  <a:srgbClr val="1A3959"/>
                </a:solidFill>
              </a:rPr>
              <a:t>workshops</a:t>
            </a:r>
            <a:r>
              <a:rPr lang="fi-FI" sz="2400" dirty="0">
                <a:solidFill>
                  <a:srgbClr val="1A3959"/>
                </a:solidFill>
              </a:rPr>
              <a:t> </a:t>
            </a:r>
            <a:r>
              <a:rPr lang="fi-FI" sz="2400" dirty="0" err="1">
                <a:solidFill>
                  <a:srgbClr val="1A3959"/>
                </a:solidFill>
              </a:rPr>
              <a:t>results</a:t>
            </a:r>
            <a:r>
              <a:rPr lang="fi-FI" sz="2400" dirty="0">
                <a:solidFill>
                  <a:srgbClr val="1A3959"/>
                </a:solidFill>
              </a:rPr>
              <a:t> )</a:t>
            </a:r>
            <a:endParaRPr lang="fi-FI" sz="3000" dirty="0">
              <a:solidFill>
                <a:srgbClr val="1A3959"/>
              </a:solidFill>
            </a:endParaRPr>
          </a:p>
        </p:txBody>
      </p:sp>
      <p:grpSp>
        <p:nvGrpSpPr>
          <p:cNvPr id="10" name="Ryhmä 9">
            <a:extLst>
              <a:ext uri="{FF2B5EF4-FFF2-40B4-BE49-F238E27FC236}">
                <a16:creationId xmlns:a16="http://schemas.microsoft.com/office/drawing/2014/main" id="{0F74B22A-E022-22C3-0650-EE65FB47384A}"/>
              </a:ext>
            </a:extLst>
          </p:cNvPr>
          <p:cNvGrpSpPr/>
          <p:nvPr/>
        </p:nvGrpSpPr>
        <p:grpSpPr>
          <a:xfrm>
            <a:off x="4924899" y="1552418"/>
            <a:ext cx="8249921" cy="5372511"/>
            <a:chOff x="4307839" y="711745"/>
            <a:chExt cx="8931587" cy="6252111"/>
          </a:xfrm>
        </p:grpSpPr>
        <p:pic>
          <p:nvPicPr>
            <p:cNvPr id="46" name="Sisällön paikkamerkki 9">
              <a:extLst>
                <a:ext uri="{FF2B5EF4-FFF2-40B4-BE49-F238E27FC236}">
                  <a16:creationId xmlns:a16="http://schemas.microsoft.com/office/drawing/2014/main" id="{EECD3A04-E71A-A880-5A7C-453978CB09A2}"/>
                </a:ext>
              </a:extLst>
            </p:cNvPr>
            <p:cNvPicPr>
              <a:picLocks noChangeAspect="1"/>
            </p:cNvPicPr>
            <p:nvPr/>
          </p:nvPicPr>
          <p:blipFill>
            <a:blip r:embed="rId3"/>
            <a:srcRect l="32506" r="30422" b="29028"/>
            <a:stretch>
              <a:fillRect/>
            </a:stretch>
          </p:blipFill>
          <p:spPr>
            <a:xfrm>
              <a:off x="9696310" y="1927812"/>
              <a:ext cx="2211910" cy="3688245"/>
            </a:xfrm>
            <a:prstGeom prst="rect">
              <a:avLst/>
            </a:prstGeom>
            <a:ln w="15875">
              <a:solidFill>
                <a:sysClr val="windowText" lastClr="000000"/>
              </a:solidFill>
            </a:ln>
          </p:spPr>
        </p:pic>
        <p:pic>
          <p:nvPicPr>
            <p:cNvPr id="49" name="Kuva 48">
              <a:extLst>
                <a:ext uri="{FF2B5EF4-FFF2-40B4-BE49-F238E27FC236}">
                  <a16:creationId xmlns:a16="http://schemas.microsoft.com/office/drawing/2014/main" id="{3B61DFF9-22C4-98CD-8AF9-327E5645E28E}"/>
                </a:ext>
              </a:extLst>
            </p:cNvPr>
            <p:cNvPicPr>
              <a:picLocks noChangeAspect="1"/>
            </p:cNvPicPr>
            <p:nvPr/>
          </p:nvPicPr>
          <p:blipFill>
            <a:blip r:embed="rId4"/>
            <a:srcRect t="9284" b="22781"/>
            <a:stretch>
              <a:fillRect/>
            </a:stretch>
          </p:blipFill>
          <p:spPr>
            <a:xfrm>
              <a:off x="5768131" y="1927813"/>
              <a:ext cx="3904190" cy="1501187"/>
            </a:xfrm>
            <a:prstGeom prst="rect">
              <a:avLst/>
            </a:prstGeom>
            <a:solidFill>
              <a:sysClr val="window" lastClr="FFFFFF">
                <a:lumMod val="95000"/>
              </a:sysClr>
            </a:solidFill>
            <a:ln w="15875">
              <a:solidFill>
                <a:sysClr val="windowText" lastClr="000000"/>
              </a:solidFill>
            </a:ln>
          </p:spPr>
        </p:pic>
        <p:sp>
          <p:nvSpPr>
            <p:cNvPr id="58" name="Tekstiruutu 57">
              <a:extLst>
                <a:ext uri="{FF2B5EF4-FFF2-40B4-BE49-F238E27FC236}">
                  <a16:creationId xmlns:a16="http://schemas.microsoft.com/office/drawing/2014/main" id="{E91BED64-692A-9E10-D0BE-8C3A75683CCA}"/>
                </a:ext>
              </a:extLst>
            </p:cNvPr>
            <p:cNvSpPr txBox="1"/>
            <p:nvPr/>
          </p:nvSpPr>
          <p:spPr>
            <a:xfrm>
              <a:off x="5744142" y="3203905"/>
              <a:ext cx="1285929" cy="215444"/>
            </a:xfrm>
            <a:prstGeom prst="rect">
              <a:avLst/>
            </a:prstGeom>
            <a:noFill/>
          </p:spPr>
          <p:txBody>
            <a:bodyPr wrap="none" rtlCol="0">
              <a:spAutoFit/>
            </a:bodyPr>
            <a:lstStyle/>
            <a:p>
              <a:r>
                <a:rPr lang="fi-FI" sz="800" b="1" i="1" dirty="0" err="1">
                  <a:solidFill>
                    <a:prstClr val="white"/>
                  </a:solidFill>
                  <a:latin typeface="Arial" panose="020B0604020202020204"/>
                </a:rPr>
                <a:t>Fig</a:t>
              </a:r>
              <a:r>
                <a:rPr lang="fi-FI" sz="800" b="1" i="1" dirty="0">
                  <a:solidFill>
                    <a:prstClr val="white"/>
                  </a:solidFill>
                  <a:latin typeface="Arial" panose="020B0604020202020204"/>
                </a:rPr>
                <a:t> 1. </a:t>
              </a:r>
              <a:r>
                <a:rPr lang="fi-FI" sz="800" b="1" i="1" dirty="0" err="1">
                  <a:solidFill>
                    <a:prstClr val="white"/>
                  </a:solidFill>
                  <a:latin typeface="Arial" panose="020B0604020202020204"/>
                </a:rPr>
                <a:t>Alhava</a:t>
              </a:r>
              <a:r>
                <a:rPr lang="fi-FI" sz="800" b="1" i="1" dirty="0">
                  <a:solidFill>
                    <a:prstClr val="white"/>
                  </a:solidFill>
                  <a:latin typeface="Arial" panose="020B0604020202020204"/>
                </a:rPr>
                <a:t>, O (2023)</a:t>
              </a:r>
            </a:p>
          </p:txBody>
        </p:sp>
        <p:pic>
          <p:nvPicPr>
            <p:cNvPr id="62" name="Kuva 61" descr="Kuva, joka sisältää kohteen teksti, kuvakaappaus, Fontti, numero&#10;&#10;Tekoälyllä luotu sisältö voi olla virheellistä.">
              <a:extLst>
                <a:ext uri="{FF2B5EF4-FFF2-40B4-BE49-F238E27FC236}">
                  <a16:creationId xmlns:a16="http://schemas.microsoft.com/office/drawing/2014/main" id="{620BBE34-D361-170D-D520-803DB29BFC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732" y="3481607"/>
              <a:ext cx="3821912" cy="2004581"/>
            </a:xfrm>
            <a:prstGeom prst="rect">
              <a:avLst/>
            </a:prstGeom>
          </p:spPr>
        </p:pic>
        <p:pic>
          <p:nvPicPr>
            <p:cNvPr id="48" name="Kuva 47" descr="Kuva, joka sisältää kohteen Suorakaide, valokuvakehys, kehys, tussitaulu&#10;&#10;Tekoälyn generoima sisältö voi olla virheellistä.">
              <a:extLst>
                <a:ext uri="{FF2B5EF4-FFF2-40B4-BE49-F238E27FC236}">
                  <a16:creationId xmlns:a16="http://schemas.microsoft.com/office/drawing/2014/main" id="{FFE88280-02DE-5F14-C6B4-AD0F77701AA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7839" y="711745"/>
              <a:ext cx="8931587" cy="6252111"/>
            </a:xfrm>
            <a:prstGeom prst="rect">
              <a:avLst/>
            </a:prstGeom>
          </p:spPr>
        </p:pic>
        <p:sp>
          <p:nvSpPr>
            <p:cNvPr id="63" name="Tekstiruutu 62">
              <a:extLst>
                <a:ext uri="{FF2B5EF4-FFF2-40B4-BE49-F238E27FC236}">
                  <a16:creationId xmlns:a16="http://schemas.microsoft.com/office/drawing/2014/main" id="{D8BF81C7-36CC-3512-1E31-F4627D956B79}"/>
                </a:ext>
              </a:extLst>
            </p:cNvPr>
            <p:cNvSpPr txBox="1"/>
            <p:nvPr/>
          </p:nvSpPr>
          <p:spPr>
            <a:xfrm>
              <a:off x="9672321" y="5291725"/>
              <a:ext cx="1422184" cy="215444"/>
            </a:xfrm>
            <a:prstGeom prst="rect">
              <a:avLst/>
            </a:prstGeom>
            <a:noFill/>
          </p:spPr>
          <p:txBody>
            <a:bodyPr wrap="none" rtlCol="0">
              <a:spAutoFit/>
            </a:bodyPr>
            <a:lstStyle/>
            <a:p>
              <a:r>
                <a:rPr lang="fi-FI" sz="800" b="1" i="1" dirty="0" err="1">
                  <a:latin typeface="Arial" panose="020B0604020202020204"/>
                </a:rPr>
                <a:t>Fig</a:t>
              </a:r>
              <a:r>
                <a:rPr lang="fi-FI" sz="800" b="1" i="1" dirty="0">
                  <a:latin typeface="Arial" panose="020B0604020202020204"/>
                </a:rPr>
                <a:t> 2. Alaluusua, T (2023)</a:t>
              </a:r>
            </a:p>
          </p:txBody>
        </p:sp>
      </p:grpSp>
      <p:sp>
        <p:nvSpPr>
          <p:cNvPr id="6" name="Nuoli: Oikea 5">
            <a:extLst>
              <a:ext uri="{FF2B5EF4-FFF2-40B4-BE49-F238E27FC236}">
                <a16:creationId xmlns:a16="http://schemas.microsoft.com/office/drawing/2014/main" id="{0039CD73-C4E5-98B2-F592-65E4EE3C26BC}"/>
              </a:ext>
            </a:extLst>
          </p:cNvPr>
          <p:cNvSpPr/>
          <p:nvPr/>
        </p:nvSpPr>
        <p:spPr>
          <a:xfrm>
            <a:off x="3388225"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9" name="Tekstiruutu 8">
            <a:extLst>
              <a:ext uri="{FF2B5EF4-FFF2-40B4-BE49-F238E27FC236}">
                <a16:creationId xmlns:a16="http://schemas.microsoft.com/office/drawing/2014/main" id="{707CB8A9-66AA-C8BD-1422-1A2377560C47}"/>
              </a:ext>
            </a:extLst>
          </p:cNvPr>
          <p:cNvSpPr txBox="1"/>
          <p:nvPr/>
        </p:nvSpPr>
        <p:spPr>
          <a:xfrm>
            <a:off x="281971" y="1672331"/>
            <a:ext cx="5631696" cy="3801041"/>
          </a:xfrm>
          <a:prstGeom prst="rect">
            <a:avLst/>
          </a:prstGeom>
          <a:noFill/>
        </p:spPr>
        <p:txBody>
          <a:bodyPr wrap="square">
            <a:spAutoFit/>
          </a:bodyPr>
          <a:lstStyle/>
          <a:p>
            <a:pPr marL="193675" indent="-193675" fontAlgn="base">
              <a:spcAft>
                <a:spcPts val="600"/>
              </a:spcAft>
              <a:buFont typeface="Arial" panose="020B0604020202020204" pitchFamily="34" charset="0"/>
              <a:buChar char="•"/>
            </a:pPr>
            <a:r>
              <a:rPr lang="en-US" dirty="0">
                <a:solidFill>
                  <a:srgbClr val="000000"/>
                </a:solidFill>
              </a:rPr>
              <a:t>BIM data is not usable across the supply chain.</a:t>
            </a:r>
          </a:p>
          <a:p>
            <a:pPr marL="193675" indent="-193675" fontAlgn="base">
              <a:spcAft>
                <a:spcPts val="600"/>
              </a:spcAft>
              <a:buFont typeface="Arial" panose="020B0604020202020204" pitchFamily="34" charset="0"/>
              <a:buChar char="•"/>
            </a:pPr>
            <a:r>
              <a:rPr lang="en-US" dirty="0">
                <a:solidFill>
                  <a:srgbClr val="000000"/>
                </a:solidFill>
              </a:rPr>
              <a:t>Lack of linked building data prevents seamless information flow between stakeholders.</a:t>
            </a:r>
          </a:p>
          <a:p>
            <a:pPr marL="193675" indent="-193675" fontAlgn="base">
              <a:spcAft>
                <a:spcPts val="600"/>
              </a:spcAft>
              <a:buFont typeface="Arial" panose="020B0604020202020204" pitchFamily="34" charset="0"/>
              <a:buChar char="•"/>
            </a:pPr>
            <a:r>
              <a:rPr lang="en-US" dirty="0">
                <a:solidFill>
                  <a:srgbClr val="000000"/>
                </a:solidFill>
              </a:rPr>
              <a:t>Current data architecture is based on closed information exchange systems.</a:t>
            </a:r>
          </a:p>
          <a:p>
            <a:pPr marL="650875" lvl="1" indent="-193675" fontAlgn="base">
              <a:spcAft>
                <a:spcPts val="600"/>
              </a:spcAft>
              <a:buFont typeface="Arial" panose="020B0604020202020204" pitchFamily="34" charset="0"/>
              <a:buChar char="•"/>
            </a:pPr>
            <a:r>
              <a:rPr lang="en-US" dirty="0">
                <a:solidFill>
                  <a:srgbClr val="000000"/>
                </a:solidFill>
              </a:rPr>
              <a:t>Point-to-point, customized integrations are inefficient and costly.</a:t>
            </a:r>
          </a:p>
          <a:p>
            <a:pPr marL="193675" indent="-193675" fontAlgn="base">
              <a:spcAft>
                <a:spcPts val="600"/>
              </a:spcAft>
              <a:buFont typeface="Arial" panose="020B0604020202020204" pitchFamily="34" charset="0"/>
              <a:buChar char="•"/>
            </a:pPr>
            <a:r>
              <a:rPr lang="en-US" dirty="0">
                <a:solidFill>
                  <a:srgbClr val="000000"/>
                </a:solidFill>
              </a:rPr>
              <a:t>Lack of interoperability between systems and platforms.</a:t>
            </a:r>
          </a:p>
          <a:p>
            <a:pPr marL="193675" indent="-193675" fontAlgn="base">
              <a:spcAft>
                <a:spcPts val="600"/>
              </a:spcAft>
              <a:buFont typeface="Arial" panose="020B0604020202020204" pitchFamily="34" charset="0"/>
              <a:buChar char="•"/>
            </a:pPr>
            <a:r>
              <a:rPr lang="en-US" dirty="0">
                <a:solidFill>
                  <a:srgbClr val="000000"/>
                </a:solidFill>
              </a:rPr>
              <a:t>Unstructured data (PDFs, images, phone calls, emails) dominates communication, making automation and analytics difficult.</a:t>
            </a:r>
            <a:endParaRPr lang="en-US" b="0" i="0" dirty="0">
              <a:solidFill>
                <a:srgbClr val="000000"/>
              </a:solidFill>
              <a:effectLst/>
            </a:endParaRPr>
          </a:p>
        </p:txBody>
      </p:sp>
      <p:sp>
        <p:nvSpPr>
          <p:cNvPr id="13" name="Tekstiruutu 12">
            <a:extLst>
              <a:ext uri="{FF2B5EF4-FFF2-40B4-BE49-F238E27FC236}">
                <a16:creationId xmlns:a16="http://schemas.microsoft.com/office/drawing/2014/main" id="{DEC974AB-D5B0-117F-B8B6-AEAF38CECBA3}"/>
              </a:ext>
            </a:extLst>
          </p:cNvPr>
          <p:cNvSpPr txBox="1"/>
          <p:nvPr/>
        </p:nvSpPr>
        <p:spPr>
          <a:xfrm>
            <a:off x="5391231" y="6277958"/>
            <a:ext cx="5554726" cy="230832"/>
          </a:xfrm>
          <a:prstGeom prst="rect">
            <a:avLst/>
          </a:prstGeom>
          <a:noFill/>
        </p:spPr>
        <p:txBody>
          <a:bodyPr wrap="none" rtlCol="0">
            <a:spAutoFit/>
          </a:bodyPr>
          <a:lstStyle/>
          <a:p>
            <a:r>
              <a:rPr lang="fi-FI" sz="900" b="1" dirty="0" err="1">
                <a:latin typeface="Arial" panose="020B0604020202020204" pitchFamily="34" charset="0"/>
                <a:cs typeface="Arial" panose="020B0604020202020204" pitchFamily="34" charset="0"/>
              </a:rPr>
              <a:t>Ref</a:t>
            </a:r>
            <a:r>
              <a:rPr lang="fi-FI" sz="900" dirty="0">
                <a:latin typeface="Arial" panose="020B0604020202020204" pitchFamily="34" charset="0"/>
                <a:cs typeface="Arial" panose="020B0604020202020204" pitchFamily="34" charset="0"/>
              </a:rPr>
              <a:t>. </a:t>
            </a:r>
            <a:r>
              <a:rPr lang="fi-FI" sz="900" i="1" dirty="0">
                <a:latin typeface="Avenir Next LT Pro (Leipäteksti)"/>
              </a:rPr>
              <a:t>Alaluusua, T. (2023) </a:t>
            </a:r>
            <a:r>
              <a:rPr lang="en-US" sz="900" i="1" dirty="0">
                <a:latin typeface="Avenir Next LT Pro (Leipäteksti)"/>
              </a:rPr>
              <a:t>Digital management of information exchange in takt production supply chains</a:t>
            </a:r>
          </a:p>
        </p:txBody>
      </p:sp>
      <p:sp>
        <p:nvSpPr>
          <p:cNvPr id="14" name="Tekstiruutu 13">
            <a:extLst>
              <a:ext uri="{FF2B5EF4-FFF2-40B4-BE49-F238E27FC236}">
                <a16:creationId xmlns:a16="http://schemas.microsoft.com/office/drawing/2014/main" id="{D8AF6C68-EBBB-61B4-2E0A-2E5BC28E3F47}"/>
              </a:ext>
            </a:extLst>
          </p:cNvPr>
          <p:cNvSpPr txBox="1"/>
          <p:nvPr/>
        </p:nvSpPr>
        <p:spPr>
          <a:xfrm>
            <a:off x="5391231" y="6505244"/>
            <a:ext cx="6891630" cy="230832"/>
          </a:xfrm>
          <a:prstGeom prst="rect">
            <a:avLst/>
          </a:prstGeom>
          <a:noFill/>
        </p:spPr>
        <p:txBody>
          <a:bodyPr wrap="none" rtlCol="0">
            <a:spAutoFit/>
          </a:bodyPr>
          <a:lstStyle/>
          <a:p>
            <a:r>
              <a:rPr lang="fi-FI" sz="900" b="1" dirty="0" err="1">
                <a:latin typeface="Arial" panose="020B0604020202020204" pitchFamily="34" charset="0"/>
                <a:cs typeface="Arial" panose="020B0604020202020204" pitchFamily="34" charset="0"/>
              </a:rPr>
              <a:t>Ref</a:t>
            </a:r>
            <a:r>
              <a:rPr lang="fi-FI" sz="900" dirty="0">
                <a:latin typeface="Arial" panose="020B0604020202020204" pitchFamily="34" charset="0"/>
                <a:cs typeface="Arial" panose="020B0604020202020204" pitchFamily="34" charset="0"/>
              </a:rPr>
              <a:t>. </a:t>
            </a:r>
            <a:r>
              <a:rPr lang="en-US" sz="900" i="1" dirty="0" err="1">
                <a:latin typeface="Avenir Next LT Pro (Leipäteksti)"/>
              </a:rPr>
              <a:t>Alhava</a:t>
            </a:r>
            <a:r>
              <a:rPr lang="en-US" sz="900" i="1" dirty="0">
                <a:latin typeface="Avenir Next LT Pro (Leipäteksti)"/>
              </a:rPr>
              <a:t> et al. (2024) Challenges and Opportunities in </a:t>
            </a:r>
            <a:r>
              <a:rPr lang="en-US" sz="900" i="1" dirty="0" err="1">
                <a:latin typeface="Avenir Next LT Pro (Leipäteksti)"/>
              </a:rPr>
              <a:t>Digitalising</a:t>
            </a:r>
            <a:r>
              <a:rPr lang="en-US" sz="900" i="1" dirty="0">
                <a:latin typeface="Avenir Next LT Pro (Leipäteksti)"/>
              </a:rPr>
              <a:t> Concrete Element Supply Chain: Proposed National Model</a:t>
            </a:r>
          </a:p>
        </p:txBody>
      </p:sp>
      <p:sp>
        <p:nvSpPr>
          <p:cNvPr id="15" name="Dian numeron paikkamerkki 5">
            <a:extLst>
              <a:ext uri="{FF2B5EF4-FFF2-40B4-BE49-F238E27FC236}">
                <a16:creationId xmlns:a16="http://schemas.microsoft.com/office/drawing/2014/main" id="{ACFDAF14-1DD6-5B7A-FA92-416B984C8867}"/>
              </a:ext>
            </a:extLst>
          </p:cNvPr>
          <p:cNvSpPr>
            <a:spLocks noGrp="1"/>
          </p:cNvSpPr>
          <p:nvPr>
            <p:ph type="sldNum" sz="quarter" idx="12"/>
          </p:nvPr>
        </p:nvSpPr>
        <p:spPr>
          <a:xfrm>
            <a:off x="519" y="6664427"/>
            <a:ext cx="248583" cy="193573"/>
          </a:xfrm>
        </p:spPr>
        <p:txBody>
          <a:bodyPr/>
          <a:lstStyle/>
          <a:p>
            <a:fld id="{0B3C9EF6-F8D7-462E-9C22-1E12FD066AD2}" type="slidenum">
              <a:rPr lang="fi-FI" smtClean="0">
                <a:solidFill>
                  <a:schemeClr val="tx1"/>
                </a:solidFill>
              </a:rPr>
              <a:t>6</a:t>
            </a:fld>
            <a:endParaRPr lang="fi-FI" dirty="0">
              <a:solidFill>
                <a:schemeClr val="tx1"/>
              </a:solidFill>
            </a:endParaRPr>
          </a:p>
        </p:txBody>
      </p:sp>
    </p:spTree>
    <p:extLst>
      <p:ext uri="{BB962C8B-B14F-4D97-AF65-F5344CB8AC3E}">
        <p14:creationId xmlns:p14="http://schemas.microsoft.com/office/powerpoint/2010/main" val="268777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2D08345-B17E-46FA-D1DD-6B768FEC53DD}"/>
            </a:ext>
          </a:extLst>
        </p:cNvPr>
        <p:cNvGrpSpPr/>
        <p:nvPr/>
      </p:nvGrpSpPr>
      <p:grpSpPr>
        <a:xfrm>
          <a:off x="0" y="0"/>
          <a:ext cx="0" cy="0"/>
          <a:chOff x="0" y="0"/>
          <a:chExt cx="0" cy="0"/>
        </a:xfrm>
      </p:grpSpPr>
      <p:sp>
        <p:nvSpPr>
          <p:cNvPr id="50" name="Suorakulmio: Pyöristetyt kulmat 49">
            <a:extLst>
              <a:ext uri="{FF2B5EF4-FFF2-40B4-BE49-F238E27FC236}">
                <a16:creationId xmlns:a16="http://schemas.microsoft.com/office/drawing/2014/main" id="{1D0AC243-C709-74F3-20D5-058C05BB89C3}"/>
              </a:ext>
            </a:extLst>
          </p:cNvPr>
          <p:cNvSpPr/>
          <p:nvPr/>
        </p:nvSpPr>
        <p:spPr>
          <a:xfrm>
            <a:off x="249102" y="6038474"/>
            <a:ext cx="1512000" cy="720000"/>
          </a:xfrm>
          <a:prstGeom prst="roundRect">
            <a:avLst/>
          </a:prstGeom>
          <a:solidFill>
            <a:schemeClr val="tx1"/>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Current</a:t>
            </a:r>
            <a:r>
              <a:rPr lang="fi-FI" sz="1600" b="1" dirty="0">
                <a:solidFill>
                  <a:schemeClr val="bg1"/>
                </a:solidFill>
                <a:latin typeface="Avenir Next LT Pro Demi" panose="020B0704020202020204" pitchFamily="34" charset="0"/>
              </a:rPr>
              <a:t> State</a:t>
            </a:r>
          </a:p>
        </p:txBody>
      </p:sp>
      <p:sp>
        <p:nvSpPr>
          <p:cNvPr id="51" name="Suorakulmio: Pyöristetyt kulmat 50">
            <a:extLst>
              <a:ext uri="{FF2B5EF4-FFF2-40B4-BE49-F238E27FC236}">
                <a16:creationId xmlns:a16="http://schemas.microsoft.com/office/drawing/2014/main" id="{DD6DC78A-FE38-87C5-983E-444DC3EBCD9B}"/>
              </a:ext>
            </a:extLst>
          </p:cNvPr>
          <p:cNvSpPr/>
          <p:nvPr/>
        </p:nvSpPr>
        <p:spPr>
          <a:xfrm>
            <a:off x="1923279" y="6038474"/>
            <a:ext cx="1512000" cy="720000"/>
          </a:xfrm>
          <a:prstGeom prst="roundRect">
            <a:avLst/>
          </a:prstGeom>
          <a:solidFill>
            <a:srgbClr val="01B0F1"/>
          </a:solidFill>
          <a:ln>
            <a:noFill/>
          </a:ln>
          <a:effectLst/>
        </p:spPr>
        <p:txBody>
          <a:bodyPr lIns="36000" rIns="36000" rtlCol="0" anchor="ctr"/>
          <a:lstStyle/>
          <a:p>
            <a:pPr lvl="0" algn="ctr">
              <a:defRPr/>
            </a:pPr>
            <a:r>
              <a:rPr lang="fi-FI" sz="1600" b="1" dirty="0" err="1">
                <a:solidFill>
                  <a:schemeClr val="bg1"/>
                </a:solidFill>
                <a:latin typeface="Avenir Next LT Pro Demi" panose="020B0704020202020204" pitchFamily="34" charset="0"/>
              </a:rPr>
              <a:t>Development</a:t>
            </a:r>
            <a:r>
              <a:rPr lang="fi-FI" sz="1600" b="1" dirty="0">
                <a:solidFill>
                  <a:schemeClr val="bg1"/>
                </a:solidFill>
                <a:latin typeface="Avenir Next LT Pro Demi" panose="020B0704020202020204" pitchFamily="34" charset="0"/>
              </a:rPr>
              <a:t> </a:t>
            </a:r>
            <a:r>
              <a:rPr lang="fi-FI" sz="1600" b="1" dirty="0" err="1">
                <a:solidFill>
                  <a:schemeClr val="bg1"/>
                </a:solidFill>
                <a:latin typeface="Avenir Next LT Pro Demi" panose="020B0704020202020204" pitchFamily="34" charset="0"/>
              </a:rPr>
              <a:t>roadmap</a:t>
            </a:r>
            <a:endParaRPr kumimoji="0" lang="fi-FI" sz="1100" b="1" i="0" u="none" strike="noStrike" kern="0" cap="none" spc="0" normalizeH="0" baseline="0" noProof="0" dirty="0">
              <a:ln>
                <a:noFill/>
              </a:ln>
              <a:solidFill>
                <a:schemeClr val="bg1"/>
              </a:solidFill>
              <a:effectLst/>
              <a:uLnTx/>
              <a:uFillTx/>
              <a:latin typeface="Avenir Next LT Pro Demi" panose="020B0704020202020204" pitchFamily="34" charset="0"/>
            </a:endParaRPr>
          </a:p>
        </p:txBody>
      </p:sp>
      <p:sp>
        <p:nvSpPr>
          <p:cNvPr id="52" name="Suorakulmio: Pyöristetyt kulmat 51">
            <a:extLst>
              <a:ext uri="{FF2B5EF4-FFF2-40B4-BE49-F238E27FC236}">
                <a16:creationId xmlns:a16="http://schemas.microsoft.com/office/drawing/2014/main" id="{AAA2B454-D889-2803-76CB-52AE835C845E}"/>
              </a:ext>
            </a:extLst>
          </p:cNvPr>
          <p:cNvSpPr/>
          <p:nvPr/>
        </p:nvSpPr>
        <p:spPr>
          <a:xfrm>
            <a:off x="3597455" y="6038474"/>
            <a:ext cx="1512000" cy="720000"/>
          </a:xfrm>
          <a:prstGeom prst="roundRect">
            <a:avLst/>
          </a:prstGeom>
          <a:solidFill>
            <a:sysClr val="windowText" lastClr="000000"/>
          </a:solidFill>
          <a:ln>
            <a:noFill/>
          </a:ln>
          <a:effectLst/>
        </p:spPr>
        <p:txBody>
          <a:bodyPr lIns="36000" rIns="36000" rtlCol="0" anchor="ctr"/>
          <a:lstStyle/>
          <a:p>
            <a:pPr marR="0" indent="0" algn="ctr" fontAlgn="auto">
              <a:lnSpc>
                <a:spcPct val="100000"/>
              </a:lnSpc>
              <a:spcBef>
                <a:spcPts val="0"/>
              </a:spcBef>
              <a:spcAft>
                <a:spcPts val="0"/>
              </a:spcAft>
              <a:buClrTx/>
              <a:buSzTx/>
              <a:buFontTx/>
              <a:buNone/>
              <a:tabLst/>
              <a:defRPr/>
            </a:pPr>
            <a:r>
              <a:rPr lang="fi-FI" sz="1600" b="1" dirty="0" err="1">
                <a:solidFill>
                  <a:schemeClr val="bg1"/>
                </a:solidFill>
                <a:latin typeface="Avenir Next LT Pro Demi" panose="020B0704020202020204" pitchFamily="34" charset="0"/>
              </a:rPr>
              <a:t>Future</a:t>
            </a:r>
            <a:r>
              <a:rPr lang="fi-FI" sz="1600" b="1" dirty="0">
                <a:solidFill>
                  <a:schemeClr val="bg1"/>
                </a:solidFill>
                <a:latin typeface="Avenir Next LT Pro Demi" panose="020B0704020202020204" pitchFamily="34" charset="0"/>
              </a:rPr>
              <a:t> State</a:t>
            </a:r>
          </a:p>
        </p:txBody>
      </p:sp>
      <p:sp>
        <p:nvSpPr>
          <p:cNvPr id="53" name="Nuoli: Oikea 52">
            <a:extLst>
              <a:ext uri="{FF2B5EF4-FFF2-40B4-BE49-F238E27FC236}">
                <a16:creationId xmlns:a16="http://schemas.microsoft.com/office/drawing/2014/main" id="{E6D91F5C-8E3F-FE62-FFEA-0956D8EA0852}"/>
              </a:ext>
            </a:extLst>
          </p:cNvPr>
          <p:cNvSpPr/>
          <p:nvPr/>
        </p:nvSpPr>
        <p:spPr>
          <a:xfrm>
            <a:off x="1670028"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60" name="Tekstiruutu 59">
            <a:extLst>
              <a:ext uri="{FF2B5EF4-FFF2-40B4-BE49-F238E27FC236}">
                <a16:creationId xmlns:a16="http://schemas.microsoft.com/office/drawing/2014/main" id="{435AB3E2-73C7-DF58-CAA3-8E6C77ACC5A5}"/>
              </a:ext>
            </a:extLst>
          </p:cNvPr>
          <p:cNvSpPr txBox="1"/>
          <p:nvPr/>
        </p:nvSpPr>
        <p:spPr>
          <a:xfrm>
            <a:off x="347241" y="459526"/>
            <a:ext cx="8811999" cy="553998"/>
          </a:xfrm>
          <a:prstGeom prst="rect">
            <a:avLst/>
          </a:prstGeom>
          <a:noFill/>
        </p:spPr>
        <p:txBody>
          <a:bodyPr wrap="square" rtlCol="0">
            <a:spAutoFit/>
          </a:bodyPr>
          <a:lstStyle/>
          <a:p>
            <a:pPr>
              <a:defRPr/>
            </a:pPr>
            <a:r>
              <a:rPr lang="fi-FI" sz="3000" b="1" dirty="0" err="1">
                <a:solidFill>
                  <a:srgbClr val="183858"/>
                </a:solidFill>
                <a:latin typeface="Avenir Next LT Pro Demi" panose="020B0704020202020204" pitchFamily="34" charset="0"/>
              </a:rPr>
              <a:t>Development</a:t>
            </a:r>
            <a:r>
              <a:rPr lang="fi-FI" sz="3000" b="1" dirty="0">
                <a:solidFill>
                  <a:srgbClr val="183858"/>
                </a:solidFill>
                <a:latin typeface="Avenir Next LT Pro Demi" panose="020B0704020202020204" pitchFamily="34" charset="0"/>
              </a:rPr>
              <a:t> </a:t>
            </a:r>
            <a:r>
              <a:rPr lang="fi-FI" sz="3000" b="1" dirty="0" err="1">
                <a:solidFill>
                  <a:srgbClr val="183858"/>
                </a:solidFill>
                <a:latin typeface="Avenir Next LT Pro Demi" panose="020B0704020202020204" pitchFamily="34" charset="0"/>
              </a:rPr>
              <a:t>Roadmap</a:t>
            </a:r>
            <a:endParaRPr lang="fi-FI" sz="3000" b="1" dirty="0">
              <a:solidFill>
                <a:srgbClr val="183858"/>
              </a:solidFill>
              <a:latin typeface="Avenir Next LT Pro Demi" panose="020B0704020202020204" pitchFamily="34" charset="0"/>
            </a:endParaRPr>
          </a:p>
        </p:txBody>
      </p:sp>
      <p:sp>
        <p:nvSpPr>
          <p:cNvPr id="6" name="Nuoli: Oikea 5">
            <a:extLst>
              <a:ext uri="{FF2B5EF4-FFF2-40B4-BE49-F238E27FC236}">
                <a16:creationId xmlns:a16="http://schemas.microsoft.com/office/drawing/2014/main" id="{16767D1D-DED2-3FB8-8B68-F96169450C2E}"/>
              </a:ext>
            </a:extLst>
          </p:cNvPr>
          <p:cNvSpPr/>
          <p:nvPr/>
        </p:nvSpPr>
        <p:spPr>
          <a:xfrm>
            <a:off x="3388225" y="6162439"/>
            <a:ext cx="344324" cy="472070"/>
          </a:xfrm>
          <a:prstGeom prst="rightArrow">
            <a:avLst/>
          </a:prstGeom>
          <a:solidFill>
            <a:srgbClr val="DC6AD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i-FI" sz="16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grpSp>
        <p:nvGrpSpPr>
          <p:cNvPr id="17" name="Ryhmä 16">
            <a:extLst>
              <a:ext uri="{FF2B5EF4-FFF2-40B4-BE49-F238E27FC236}">
                <a16:creationId xmlns:a16="http://schemas.microsoft.com/office/drawing/2014/main" id="{F200D14D-C2FF-7B71-6290-5F5C664FA091}"/>
              </a:ext>
            </a:extLst>
          </p:cNvPr>
          <p:cNvGrpSpPr/>
          <p:nvPr/>
        </p:nvGrpSpPr>
        <p:grpSpPr>
          <a:xfrm>
            <a:off x="4840979" y="1937406"/>
            <a:ext cx="8068449" cy="5450016"/>
            <a:chOff x="4307839" y="711745"/>
            <a:chExt cx="8931587" cy="6252111"/>
          </a:xfrm>
        </p:grpSpPr>
        <p:pic>
          <p:nvPicPr>
            <p:cNvPr id="3" name="Kuva 2" descr="Kuva, joka sisältää kohteen teksti, kuvakaappaus, Fontti, ohjelmisto&#10;&#10;Tekoälyllä luotu sisältö voi olla virheellistä.">
              <a:extLst>
                <a:ext uri="{FF2B5EF4-FFF2-40B4-BE49-F238E27FC236}">
                  <a16:creationId xmlns:a16="http://schemas.microsoft.com/office/drawing/2014/main" id="{D4CFFC67-C1EA-C41A-A184-55DEE572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040" y="2301240"/>
              <a:ext cx="6170822" cy="3321996"/>
            </a:xfrm>
            <a:prstGeom prst="rect">
              <a:avLst/>
            </a:prstGeom>
          </p:spPr>
        </p:pic>
        <p:pic>
          <p:nvPicPr>
            <p:cNvPr id="48" name="Kuva 47" descr="Kuva, joka sisältää kohteen Suorakaide, valokuvakehys, kehys, tussitaulu&#10;&#10;Tekoälyn generoima sisältö voi olla virheellistä.">
              <a:extLst>
                <a:ext uri="{FF2B5EF4-FFF2-40B4-BE49-F238E27FC236}">
                  <a16:creationId xmlns:a16="http://schemas.microsoft.com/office/drawing/2014/main" id="{2AE47E5D-493F-2F8D-3C72-34E71E9C3E6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7839" y="711745"/>
              <a:ext cx="8931587" cy="6252111"/>
            </a:xfrm>
            <a:prstGeom prst="rect">
              <a:avLst/>
            </a:prstGeom>
          </p:spPr>
        </p:pic>
      </p:grpSp>
      <p:grpSp>
        <p:nvGrpSpPr>
          <p:cNvPr id="18" name="Ryhmä 17">
            <a:extLst>
              <a:ext uri="{FF2B5EF4-FFF2-40B4-BE49-F238E27FC236}">
                <a16:creationId xmlns:a16="http://schemas.microsoft.com/office/drawing/2014/main" id="{0FF56F5C-82EB-168C-D9FA-0E2133419F3C}"/>
              </a:ext>
            </a:extLst>
          </p:cNvPr>
          <p:cNvGrpSpPr/>
          <p:nvPr/>
        </p:nvGrpSpPr>
        <p:grpSpPr>
          <a:xfrm>
            <a:off x="6416557" y="303768"/>
            <a:ext cx="4827770" cy="2430501"/>
            <a:chOff x="88561" y="2440091"/>
            <a:chExt cx="4827770" cy="2430501"/>
          </a:xfrm>
        </p:grpSpPr>
        <p:sp>
          <p:nvSpPr>
            <p:cNvPr id="4" name="Vapaamuotoinen: Muoto 3">
              <a:extLst>
                <a:ext uri="{FF2B5EF4-FFF2-40B4-BE49-F238E27FC236}">
                  <a16:creationId xmlns:a16="http://schemas.microsoft.com/office/drawing/2014/main" id="{5E8CF125-6277-51A2-35F1-535E9A9A4DB1}"/>
                </a:ext>
              </a:extLst>
            </p:cNvPr>
            <p:cNvSpPr/>
            <p:nvPr/>
          </p:nvSpPr>
          <p:spPr>
            <a:xfrm>
              <a:off x="2334121" y="3751366"/>
              <a:ext cx="556549" cy="762926"/>
            </a:xfrm>
            <a:custGeom>
              <a:avLst/>
              <a:gdLst>
                <a:gd name="connsiteX0" fmla="*/ 551962 w 556549"/>
                <a:gd name="connsiteY0" fmla="*/ 177694 h 762926"/>
                <a:gd name="connsiteX1" fmla="*/ 536511 w 556549"/>
                <a:gd name="connsiteY1" fmla="*/ 125545 h 762926"/>
                <a:gd name="connsiteX2" fmla="*/ 484361 w 556549"/>
                <a:gd name="connsiteY2" fmla="*/ 140997 h 762926"/>
                <a:gd name="connsiteX3" fmla="*/ 407103 w 556549"/>
                <a:gd name="connsiteY3" fmla="*/ 278130 h 762926"/>
                <a:gd name="connsiteX4" fmla="*/ 459252 w 556549"/>
                <a:gd name="connsiteY4" fmla="*/ 71464 h 762926"/>
                <a:gd name="connsiteX5" fmla="*/ 430281 w 556549"/>
                <a:gd name="connsiteY5" fmla="*/ 25109 h 762926"/>
                <a:gd name="connsiteX6" fmla="*/ 383925 w 556549"/>
                <a:gd name="connsiteY6" fmla="*/ 54081 h 762926"/>
                <a:gd name="connsiteX7" fmla="*/ 339502 w 556549"/>
                <a:gd name="connsiteY7" fmla="*/ 231775 h 762926"/>
                <a:gd name="connsiteX8" fmla="*/ 339502 w 556549"/>
                <a:gd name="connsiteY8" fmla="*/ 38629 h 762926"/>
                <a:gd name="connsiteX9" fmla="*/ 300873 w 556549"/>
                <a:gd name="connsiteY9" fmla="*/ 0 h 762926"/>
                <a:gd name="connsiteX10" fmla="*/ 262244 w 556549"/>
                <a:gd name="connsiteY10" fmla="*/ 38629 h 762926"/>
                <a:gd name="connsiteX11" fmla="*/ 262244 w 556549"/>
                <a:gd name="connsiteY11" fmla="*/ 245295 h 762926"/>
                <a:gd name="connsiteX12" fmla="*/ 217820 w 556549"/>
                <a:gd name="connsiteY12" fmla="*/ 54081 h 762926"/>
                <a:gd name="connsiteX13" fmla="*/ 171465 w 556549"/>
                <a:gd name="connsiteY13" fmla="*/ 25109 h 762926"/>
                <a:gd name="connsiteX14" fmla="*/ 142493 w 556549"/>
                <a:gd name="connsiteY14" fmla="*/ 71464 h 762926"/>
                <a:gd name="connsiteX15" fmla="*/ 196574 w 556549"/>
                <a:gd name="connsiteY15" fmla="*/ 301307 h 762926"/>
                <a:gd name="connsiteX16" fmla="*/ 183054 w 556549"/>
                <a:gd name="connsiteY16" fmla="*/ 378566 h 762926"/>
                <a:gd name="connsiteX17" fmla="*/ 181122 w 556549"/>
                <a:gd name="connsiteY17" fmla="*/ 376634 h 762926"/>
                <a:gd name="connsiteX18" fmla="*/ 45920 w 556549"/>
                <a:gd name="connsiteY18" fmla="*/ 268473 h 762926"/>
                <a:gd name="connsiteX19" fmla="*/ 1497 w 556549"/>
                <a:gd name="connsiteY19" fmla="*/ 293582 h 762926"/>
                <a:gd name="connsiteX20" fmla="*/ 26606 w 556549"/>
                <a:gd name="connsiteY20" fmla="*/ 338005 h 762926"/>
                <a:gd name="connsiteX21" fmla="*/ 100001 w 556549"/>
                <a:gd name="connsiteY21" fmla="*/ 419127 h 762926"/>
                <a:gd name="connsiteX22" fmla="*/ 227477 w 556549"/>
                <a:gd name="connsiteY22" fmla="*/ 556260 h 762926"/>
                <a:gd name="connsiteX23" fmla="*/ 227477 w 556549"/>
                <a:gd name="connsiteY23" fmla="*/ 762926 h 762926"/>
                <a:gd name="connsiteX24" fmla="*/ 397446 w 556549"/>
                <a:gd name="connsiteY24" fmla="*/ 762926 h 762926"/>
                <a:gd name="connsiteX25" fmla="*/ 397446 w 556549"/>
                <a:gd name="connsiteY25" fmla="*/ 544671 h 762926"/>
                <a:gd name="connsiteX26" fmla="*/ 470841 w 556549"/>
                <a:gd name="connsiteY26" fmla="*/ 322554 h 762926"/>
                <a:gd name="connsiteX27" fmla="*/ 551962 w 556549"/>
                <a:gd name="connsiteY27" fmla="*/ 177694 h 76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6549" h="762926">
                  <a:moveTo>
                    <a:pt x="551962" y="177694"/>
                  </a:moveTo>
                  <a:cubicBezTo>
                    <a:pt x="561620" y="158380"/>
                    <a:pt x="555825" y="135202"/>
                    <a:pt x="536511" y="125545"/>
                  </a:cubicBezTo>
                  <a:cubicBezTo>
                    <a:pt x="517196" y="115888"/>
                    <a:pt x="494019" y="121682"/>
                    <a:pt x="484361" y="140997"/>
                  </a:cubicBezTo>
                  <a:lnTo>
                    <a:pt x="407103" y="278130"/>
                  </a:lnTo>
                  <a:lnTo>
                    <a:pt x="459252" y="71464"/>
                  </a:lnTo>
                  <a:cubicBezTo>
                    <a:pt x="465047" y="50218"/>
                    <a:pt x="451527" y="28972"/>
                    <a:pt x="430281" y="25109"/>
                  </a:cubicBezTo>
                  <a:cubicBezTo>
                    <a:pt x="409034" y="19315"/>
                    <a:pt x="387788" y="32835"/>
                    <a:pt x="383925" y="54081"/>
                  </a:cubicBezTo>
                  <a:lnTo>
                    <a:pt x="339502" y="231775"/>
                  </a:lnTo>
                  <a:lnTo>
                    <a:pt x="339502" y="38629"/>
                  </a:lnTo>
                  <a:cubicBezTo>
                    <a:pt x="339502" y="17383"/>
                    <a:pt x="322119" y="0"/>
                    <a:pt x="300873" y="0"/>
                  </a:cubicBezTo>
                  <a:cubicBezTo>
                    <a:pt x="279627" y="0"/>
                    <a:pt x="262244" y="17383"/>
                    <a:pt x="262244" y="38629"/>
                  </a:cubicBezTo>
                  <a:lnTo>
                    <a:pt x="262244" y="245295"/>
                  </a:lnTo>
                  <a:lnTo>
                    <a:pt x="217820" y="54081"/>
                  </a:lnTo>
                  <a:cubicBezTo>
                    <a:pt x="213957" y="32835"/>
                    <a:pt x="192711" y="21246"/>
                    <a:pt x="171465" y="25109"/>
                  </a:cubicBezTo>
                  <a:cubicBezTo>
                    <a:pt x="150219" y="28972"/>
                    <a:pt x="138630" y="50218"/>
                    <a:pt x="142493" y="71464"/>
                  </a:cubicBezTo>
                  <a:lnTo>
                    <a:pt x="196574" y="301307"/>
                  </a:lnTo>
                  <a:cubicBezTo>
                    <a:pt x="194643" y="328348"/>
                    <a:pt x="188848" y="355388"/>
                    <a:pt x="183054" y="378566"/>
                  </a:cubicBezTo>
                  <a:cubicBezTo>
                    <a:pt x="183054" y="378566"/>
                    <a:pt x="183054" y="376634"/>
                    <a:pt x="181122" y="376634"/>
                  </a:cubicBezTo>
                  <a:cubicBezTo>
                    <a:pt x="148288" y="326417"/>
                    <a:pt x="96138" y="281993"/>
                    <a:pt x="45920" y="268473"/>
                  </a:cubicBezTo>
                  <a:cubicBezTo>
                    <a:pt x="26606" y="262678"/>
                    <a:pt x="7291" y="274267"/>
                    <a:pt x="1497" y="293582"/>
                  </a:cubicBezTo>
                  <a:cubicBezTo>
                    <a:pt x="-4298" y="312896"/>
                    <a:pt x="7291" y="332211"/>
                    <a:pt x="26606" y="338005"/>
                  </a:cubicBezTo>
                  <a:cubicBezTo>
                    <a:pt x="51715" y="343800"/>
                    <a:pt x="74892" y="380497"/>
                    <a:pt x="100001" y="419127"/>
                  </a:cubicBezTo>
                  <a:cubicBezTo>
                    <a:pt x="130904" y="467413"/>
                    <a:pt x="169534" y="523425"/>
                    <a:pt x="227477" y="556260"/>
                  </a:cubicBezTo>
                  <a:lnTo>
                    <a:pt x="227477" y="762926"/>
                  </a:lnTo>
                  <a:lnTo>
                    <a:pt x="397446" y="762926"/>
                  </a:lnTo>
                  <a:lnTo>
                    <a:pt x="397446" y="544671"/>
                  </a:lnTo>
                  <a:cubicBezTo>
                    <a:pt x="461184" y="511836"/>
                    <a:pt x="468910" y="374703"/>
                    <a:pt x="470841" y="322554"/>
                  </a:cubicBezTo>
                  <a:lnTo>
                    <a:pt x="551962" y="177694"/>
                  </a:lnTo>
                  <a:close/>
                </a:path>
              </a:pathLst>
            </a:custGeom>
            <a:solidFill>
              <a:srgbClr val="00B0F0"/>
            </a:solidFill>
            <a:ln w="19248" cap="flat">
              <a:noFill/>
              <a:prstDash val="solid"/>
              <a:miter/>
            </a:ln>
          </p:spPr>
          <p:txBody>
            <a:bodyPr rtlCol="0" anchor="ctr"/>
            <a:lstStyle/>
            <a:p>
              <a:endParaRPr lang="fi-FI"/>
            </a:p>
          </p:txBody>
        </p:sp>
        <p:sp>
          <p:nvSpPr>
            <p:cNvPr id="5" name="Vapaamuotoinen: Muoto 4">
              <a:extLst>
                <a:ext uri="{FF2B5EF4-FFF2-40B4-BE49-F238E27FC236}">
                  <a16:creationId xmlns:a16="http://schemas.microsoft.com/office/drawing/2014/main" id="{9D599F9E-F56D-6B4E-56E5-93F4CC1AB32B}"/>
                </a:ext>
              </a:extLst>
            </p:cNvPr>
            <p:cNvSpPr/>
            <p:nvPr/>
          </p:nvSpPr>
          <p:spPr>
            <a:xfrm>
              <a:off x="1704031" y="3514988"/>
              <a:ext cx="745097" cy="572451"/>
            </a:xfrm>
            <a:custGeom>
              <a:avLst/>
              <a:gdLst>
                <a:gd name="connsiteX0" fmla="*/ 500248 w 745097"/>
                <a:gd name="connsiteY0" fmla="*/ 429524 h 572451"/>
                <a:gd name="connsiteX1" fmla="*/ 668285 w 745097"/>
                <a:gd name="connsiteY1" fmla="*/ 431455 h 572451"/>
                <a:gd name="connsiteX2" fmla="*/ 668285 w 745097"/>
                <a:gd name="connsiteY2" fmla="*/ 431455 h 572451"/>
                <a:gd name="connsiteX3" fmla="*/ 706914 w 745097"/>
                <a:gd name="connsiteY3" fmla="*/ 392826 h 572451"/>
                <a:gd name="connsiteX4" fmla="*/ 668285 w 745097"/>
                <a:gd name="connsiteY4" fmla="*/ 354197 h 572451"/>
                <a:gd name="connsiteX5" fmla="*/ 511836 w 745097"/>
                <a:gd name="connsiteY5" fmla="*/ 352266 h 572451"/>
                <a:gd name="connsiteX6" fmla="*/ 716571 w 745097"/>
                <a:gd name="connsiteY6" fmla="*/ 300116 h 572451"/>
                <a:gd name="connsiteX7" fmla="*/ 743611 w 745097"/>
                <a:gd name="connsiteY7" fmla="*/ 253761 h 572451"/>
                <a:gd name="connsiteX8" fmla="*/ 697257 w 745097"/>
                <a:gd name="connsiteY8" fmla="*/ 226721 h 572451"/>
                <a:gd name="connsiteX9" fmla="*/ 519562 w 745097"/>
                <a:gd name="connsiteY9" fmla="*/ 273076 h 572451"/>
                <a:gd name="connsiteX10" fmla="*/ 689531 w 745097"/>
                <a:gd name="connsiteY10" fmla="*/ 180366 h 572451"/>
                <a:gd name="connsiteX11" fmla="*/ 704982 w 745097"/>
                <a:gd name="connsiteY11" fmla="*/ 128216 h 572451"/>
                <a:gd name="connsiteX12" fmla="*/ 652833 w 745097"/>
                <a:gd name="connsiteY12" fmla="*/ 112765 h 572451"/>
                <a:gd name="connsiteX13" fmla="*/ 471276 w 745097"/>
                <a:gd name="connsiteY13" fmla="*/ 209338 h 572451"/>
                <a:gd name="connsiteX14" fmla="*/ 618067 w 745097"/>
                <a:gd name="connsiteY14" fmla="*/ 79930 h 572451"/>
                <a:gd name="connsiteX15" fmla="*/ 621930 w 745097"/>
                <a:gd name="connsiteY15" fmla="*/ 25849 h 572451"/>
                <a:gd name="connsiteX16" fmla="*/ 567849 w 745097"/>
                <a:gd name="connsiteY16" fmla="*/ 21986 h 572451"/>
                <a:gd name="connsiteX17" fmla="*/ 390155 w 745097"/>
                <a:gd name="connsiteY17" fmla="*/ 176503 h 572451"/>
                <a:gd name="connsiteX18" fmla="*/ 314828 w 745097"/>
                <a:gd name="connsiteY18" fmla="*/ 199680 h 572451"/>
                <a:gd name="connsiteX19" fmla="*/ 316759 w 745097"/>
                <a:gd name="connsiteY19" fmla="*/ 197749 h 572451"/>
                <a:gd name="connsiteX20" fmla="*/ 347663 w 745097"/>
                <a:gd name="connsiteY20" fmla="*/ 27781 h 572451"/>
                <a:gd name="connsiteX21" fmla="*/ 303239 w 745097"/>
                <a:gd name="connsiteY21" fmla="*/ 740 h 572451"/>
                <a:gd name="connsiteX22" fmla="*/ 276199 w 745097"/>
                <a:gd name="connsiteY22" fmla="*/ 45164 h 572451"/>
                <a:gd name="connsiteX23" fmla="*/ 241432 w 745097"/>
                <a:gd name="connsiteY23" fmla="*/ 147531 h 572451"/>
                <a:gd name="connsiteX24" fmla="*/ 181557 w 745097"/>
                <a:gd name="connsiteY24" fmla="*/ 325225 h 572451"/>
                <a:gd name="connsiteX25" fmla="*/ 0 w 745097"/>
                <a:gd name="connsiteY25" fmla="*/ 423729 h 572451"/>
                <a:gd name="connsiteX26" fmla="*/ 81121 w 745097"/>
                <a:gd name="connsiteY26" fmla="*/ 572452 h 572451"/>
                <a:gd name="connsiteX27" fmla="*/ 272336 w 745097"/>
                <a:gd name="connsiteY27" fmla="*/ 470084 h 572451"/>
                <a:gd name="connsiteX28" fmla="*/ 500248 w 745097"/>
                <a:gd name="connsiteY28" fmla="*/ 429524 h 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5097" h="572451">
                  <a:moveTo>
                    <a:pt x="500248" y="429524"/>
                  </a:moveTo>
                  <a:lnTo>
                    <a:pt x="668285" y="431455"/>
                  </a:lnTo>
                  <a:cubicBezTo>
                    <a:pt x="668285" y="431455"/>
                    <a:pt x="668285" y="431455"/>
                    <a:pt x="668285" y="431455"/>
                  </a:cubicBezTo>
                  <a:cubicBezTo>
                    <a:pt x="689531" y="431455"/>
                    <a:pt x="706914" y="414072"/>
                    <a:pt x="706914" y="392826"/>
                  </a:cubicBezTo>
                  <a:cubicBezTo>
                    <a:pt x="706914" y="371580"/>
                    <a:pt x="689531" y="354197"/>
                    <a:pt x="668285" y="354197"/>
                  </a:cubicBezTo>
                  <a:lnTo>
                    <a:pt x="511836" y="352266"/>
                  </a:lnTo>
                  <a:lnTo>
                    <a:pt x="716571" y="300116"/>
                  </a:lnTo>
                  <a:cubicBezTo>
                    <a:pt x="737817" y="294322"/>
                    <a:pt x="749406" y="273076"/>
                    <a:pt x="743611" y="253761"/>
                  </a:cubicBezTo>
                  <a:cubicBezTo>
                    <a:pt x="737817" y="232515"/>
                    <a:pt x="716571" y="220926"/>
                    <a:pt x="697257" y="226721"/>
                  </a:cubicBezTo>
                  <a:lnTo>
                    <a:pt x="519562" y="273076"/>
                  </a:lnTo>
                  <a:lnTo>
                    <a:pt x="689531" y="180366"/>
                  </a:lnTo>
                  <a:cubicBezTo>
                    <a:pt x="708845" y="170708"/>
                    <a:pt x="714640" y="147531"/>
                    <a:pt x="704982" y="128216"/>
                  </a:cubicBezTo>
                  <a:cubicBezTo>
                    <a:pt x="695325" y="108902"/>
                    <a:pt x="672148" y="103107"/>
                    <a:pt x="652833" y="112765"/>
                  </a:cubicBezTo>
                  <a:lnTo>
                    <a:pt x="471276" y="209338"/>
                  </a:lnTo>
                  <a:lnTo>
                    <a:pt x="618067" y="79930"/>
                  </a:lnTo>
                  <a:cubicBezTo>
                    <a:pt x="633518" y="66410"/>
                    <a:pt x="635450" y="41301"/>
                    <a:pt x="621930" y="25849"/>
                  </a:cubicBezTo>
                  <a:cubicBezTo>
                    <a:pt x="608409" y="10397"/>
                    <a:pt x="583300" y="8466"/>
                    <a:pt x="567849" y="21986"/>
                  </a:cubicBezTo>
                  <a:lnTo>
                    <a:pt x="390155" y="176503"/>
                  </a:lnTo>
                  <a:cubicBezTo>
                    <a:pt x="365046" y="188092"/>
                    <a:pt x="339937" y="195817"/>
                    <a:pt x="314828" y="199680"/>
                  </a:cubicBezTo>
                  <a:cubicBezTo>
                    <a:pt x="314828" y="199680"/>
                    <a:pt x="314828" y="197749"/>
                    <a:pt x="316759" y="197749"/>
                  </a:cubicBezTo>
                  <a:cubicBezTo>
                    <a:pt x="345731" y="143668"/>
                    <a:pt x="359251" y="77998"/>
                    <a:pt x="347663" y="27781"/>
                  </a:cubicBezTo>
                  <a:cubicBezTo>
                    <a:pt x="343800" y="8466"/>
                    <a:pt x="322554" y="-3123"/>
                    <a:pt x="303239" y="740"/>
                  </a:cubicBezTo>
                  <a:cubicBezTo>
                    <a:pt x="283924" y="4603"/>
                    <a:pt x="272336" y="25849"/>
                    <a:pt x="276199" y="45164"/>
                  </a:cubicBezTo>
                  <a:cubicBezTo>
                    <a:pt x="281993" y="70273"/>
                    <a:pt x="262678" y="106970"/>
                    <a:pt x="241432" y="147531"/>
                  </a:cubicBezTo>
                  <a:cubicBezTo>
                    <a:pt x="214392" y="197749"/>
                    <a:pt x="183489" y="257624"/>
                    <a:pt x="181557" y="325225"/>
                  </a:cubicBezTo>
                  <a:lnTo>
                    <a:pt x="0" y="423729"/>
                  </a:lnTo>
                  <a:lnTo>
                    <a:pt x="81121" y="572452"/>
                  </a:lnTo>
                  <a:lnTo>
                    <a:pt x="272336" y="470084"/>
                  </a:lnTo>
                  <a:cubicBezTo>
                    <a:pt x="330279" y="510645"/>
                    <a:pt x="453893" y="452701"/>
                    <a:pt x="500248" y="429524"/>
                  </a:cubicBezTo>
                  <a:close/>
                </a:path>
              </a:pathLst>
            </a:custGeom>
            <a:solidFill>
              <a:srgbClr val="FFC000"/>
            </a:solidFill>
            <a:ln w="19248" cap="flat">
              <a:noFill/>
              <a:prstDash val="solid"/>
              <a:miter/>
            </a:ln>
          </p:spPr>
          <p:txBody>
            <a:bodyPr rtlCol="0" anchor="ctr"/>
            <a:lstStyle/>
            <a:p>
              <a:endParaRPr lang="fi-FI"/>
            </a:p>
          </p:txBody>
        </p:sp>
        <p:sp>
          <p:nvSpPr>
            <p:cNvPr id="7" name="Vapaamuotoinen: Muoto 6">
              <a:extLst>
                <a:ext uri="{FF2B5EF4-FFF2-40B4-BE49-F238E27FC236}">
                  <a16:creationId xmlns:a16="http://schemas.microsoft.com/office/drawing/2014/main" id="{C948355C-4E61-51D5-801F-DD6C899DFB39}"/>
                </a:ext>
              </a:extLst>
            </p:cNvPr>
            <p:cNvSpPr/>
            <p:nvPr/>
          </p:nvSpPr>
          <p:spPr>
            <a:xfrm>
              <a:off x="1984092" y="2830061"/>
              <a:ext cx="676840" cy="677941"/>
            </a:xfrm>
            <a:custGeom>
              <a:avLst/>
              <a:gdLst>
                <a:gd name="connsiteX0" fmla="*/ 241432 w 676840"/>
                <a:gd name="connsiteY0" fmla="*/ 484796 h 677941"/>
                <a:gd name="connsiteX1" fmla="*/ 281993 w 676840"/>
                <a:gd name="connsiteY1" fmla="*/ 647039 h 677941"/>
                <a:gd name="connsiteX2" fmla="*/ 318691 w 676840"/>
                <a:gd name="connsiteY2" fmla="*/ 676010 h 677941"/>
                <a:gd name="connsiteX3" fmla="*/ 328348 w 676840"/>
                <a:gd name="connsiteY3" fmla="*/ 674079 h 677941"/>
                <a:gd name="connsiteX4" fmla="*/ 357320 w 676840"/>
                <a:gd name="connsiteY4" fmla="*/ 627724 h 677941"/>
                <a:gd name="connsiteX5" fmla="*/ 320622 w 676840"/>
                <a:gd name="connsiteY5" fmla="*/ 475139 h 677941"/>
                <a:gd name="connsiteX6" fmla="*/ 422989 w 676840"/>
                <a:gd name="connsiteY6" fmla="*/ 658627 h 677941"/>
                <a:gd name="connsiteX7" fmla="*/ 457756 w 676840"/>
                <a:gd name="connsiteY7" fmla="*/ 677942 h 677941"/>
                <a:gd name="connsiteX8" fmla="*/ 477070 w 676840"/>
                <a:gd name="connsiteY8" fmla="*/ 672148 h 677941"/>
                <a:gd name="connsiteX9" fmla="*/ 492522 w 676840"/>
                <a:gd name="connsiteY9" fmla="*/ 619998 h 677941"/>
                <a:gd name="connsiteX10" fmla="*/ 403675 w 676840"/>
                <a:gd name="connsiteY10" fmla="*/ 459687 h 677941"/>
                <a:gd name="connsiteX11" fmla="*/ 535014 w 676840"/>
                <a:gd name="connsiteY11" fmla="*/ 600684 h 677941"/>
                <a:gd name="connsiteX12" fmla="*/ 563986 w 676840"/>
                <a:gd name="connsiteY12" fmla="*/ 612272 h 677941"/>
                <a:gd name="connsiteX13" fmla="*/ 591026 w 676840"/>
                <a:gd name="connsiteY13" fmla="*/ 602615 h 677941"/>
                <a:gd name="connsiteX14" fmla="*/ 592958 w 676840"/>
                <a:gd name="connsiteY14" fmla="*/ 548534 h 677941"/>
                <a:gd name="connsiteX15" fmla="*/ 451961 w 676840"/>
                <a:gd name="connsiteY15" fmla="*/ 397880 h 677941"/>
                <a:gd name="connsiteX16" fmla="*/ 616135 w 676840"/>
                <a:gd name="connsiteY16" fmla="*/ 507974 h 677941"/>
                <a:gd name="connsiteX17" fmla="*/ 637381 w 676840"/>
                <a:gd name="connsiteY17" fmla="*/ 513768 h 677941"/>
                <a:gd name="connsiteX18" fmla="*/ 670216 w 676840"/>
                <a:gd name="connsiteY18" fmla="*/ 496385 h 677941"/>
                <a:gd name="connsiteX19" fmla="*/ 660559 w 676840"/>
                <a:gd name="connsiteY19" fmla="*/ 442304 h 677941"/>
                <a:gd name="connsiteX20" fmla="*/ 463550 w 676840"/>
                <a:gd name="connsiteY20" fmla="*/ 310965 h 677941"/>
                <a:gd name="connsiteX21" fmla="*/ 421058 w 676840"/>
                <a:gd name="connsiteY21" fmla="*/ 245295 h 677941"/>
                <a:gd name="connsiteX22" fmla="*/ 422989 w 676840"/>
                <a:gd name="connsiteY22" fmla="*/ 245295 h 677941"/>
                <a:gd name="connsiteX23" fmla="*/ 594889 w 676840"/>
                <a:gd name="connsiteY23" fmla="*/ 231775 h 677941"/>
                <a:gd name="connsiteX24" fmla="*/ 608409 w 676840"/>
                <a:gd name="connsiteY24" fmla="*/ 183489 h 677941"/>
                <a:gd name="connsiteX25" fmla="*/ 560123 w 676840"/>
                <a:gd name="connsiteY25" fmla="*/ 169968 h 677941"/>
                <a:gd name="connsiteX26" fmla="*/ 451961 w 676840"/>
                <a:gd name="connsiteY26" fmla="*/ 162243 h 677941"/>
                <a:gd name="connsiteX27" fmla="*/ 264610 w 676840"/>
                <a:gd name="connsiteY27" fmla="*/ 150654 h 677941"/>
                <a:gd name="connsiteX28" fmla="*/ 123613 w 676840"/>
                <a:gd name="connsiteY28" fmla="*/ 0 h 677941"/>
                <a:gd name="connsiteX29" fmla="*/ 0 w 676840"/>
                <a:gd name="connsiteY29" fmla="*/ 115887 h 677941"/>
                <a:gd name="connsiteX30" fmla="*/ 148722 w 676840"/>
                <a:gd name="connsiteY30" fmla="*/ 274267 h 677941"/>
                <a:gd name="connsiteX31" fmla="*/ 241432 w 676840"/>
                <a:gd name="connsiteY31" fmla="*/ 484796 h 6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6840" h="677941">
                  <a:moveTo>
                    <a:pt x="241432" y="484796"/>
                  </a:moveTo>
                  <a:lnTo>
                    <a:pt x="281993" y="647039"/>
                  </a:lnTo>
                  <a:cubicBezTo>
                    <a:pt x="285856" y="664422"/>
                    <a:pt x="301308" y="676010"/>
                    <a:pt x="318691" y="676010"/>
                  </a:cubicBezTo>
                  <a:cubicBezTo>
                    <a:pt x="322554" y="676010"/>
                    <a:pt x="324485" y="676010"/>
                    <a:pt x="328348" y="674079"/>
                  </a:cubicBezTo>
                  <a:cubicBezTo>
                    <a:pt x="349594" y="668285"/>
                    <a:pt x="361183" y="648970"/>
                    <a:pt x="357320" y="627724"/>
                  </a:cubicBezTo>
                  <a:lnTo>
                    <a:pt x="320622" y="475139"/>
                  </a:lnTo>
                  <a:lnTo>
                    <a:pt x="422989" y="658627"/>
                  </a:lnTo>
                  <a:cubicBezTo>
                    <a:pt x="430715" y="672148"/>
                    <a:pt x="442304" y="677942"/>
                    <a:pt x="457756" y="677942"/>
                  </a:cubicBezTo>
                  <a:cubicBezTo>
                    <a:pt x="463550" y="677942"/>
                    <a:pt x="471276" y="676010"/>
                    <a:pt x="477070" y="672148"/>
                  </a:cubicBezTo>
                  <a:cubicBezTo>
                    <a:pt x="496385" y="662490"/>
                    <a:pt x="502179" y="637381"/>
                    <a:pt x="492522" y="619998"/>
                  </a:cubicBezTo>
                  <a:lnTo>
                    <a:pt x="403675" y="459687"/>
                  </a:lnTo>
                  <a:lnTo>
                    <a:pt x="535014" y="600684"/>
                  </a:lnTo>
                  <a:cubicBezTo>
                    <a:pt x="542740" y="608409"/>
                    <a:pt x="552397" y="612272"/>
                    <a:pt x="563986" y="612272"/>
                  </a:cubicBezTo>
                  <a:cubicBezTo>
                    <a:pt x="573643" y="612272"/>
                    <a:pt x="583300" y="608409"/>
                    <a:pt x="591026" y="602615"/>
                  </a:cubicBezTo>
                  <a:cubicBezTo>
                    <a:pt x="606478" y="587163"/>
                    <a:pt x="606478" y="563986"/>
                    <a:pt x="592958" y="548534"/>
                  </a:cubicBezTo>
                  <a:lnTo>
                    <a:pt x="451961" y="397880"/>
                  </a:lnTo>
                  <a:lnTo>
                    <a:pt x="616135" y="507974"/>
                  </a:lnTo>
                  <a:cubicBezTo>
                    <a:pt x="621930" y="511836"/>
                    <a:pt x="629655" y="513768"/>
                    <a:pt x="637381" y="513768"/>
                  </a:cubicBezTo>
                  <a:cubicBezTo>
                    <a:pt x="648970" y="513768"/>
                    <a:pt x="662490" y="507974"/>
                    <a:pt x="670216" y="496385"/>
                  </a:cubicBezTo>
                  <a:cubicBezTo>
                    <a:pt x="681805" y="479002"/>
                    <a:pt x="677942" y="453893"/>
                    <a:pt x="660559" y="442304"/>
                  </a:cubicBezTo>
                  <a:lnTo>
                    <a:pt x="463550" y="310965"/>
                  </a:lnTo>
                  <a:cubicBezTo>
                    <a:pt x="446167" y="289719"/>
                    <a:pt x="432647" y="266541"/>
                    <a:pt x="421058" y="245295"/>
                  </a:cubicBezTo>
                  <a:cubicBezTo>
                    <a:pt x="421058" y="245295"/>
                    <a:pt x="422989" y="245295"/>
                    <a:pt x="422989" y="245295"/>
                  </a:cubicBezTo>
                  <a:cubicBezTo>
                    <a:pt x="480933" y="258815"/>
                    <a:pt x="548534" y="256884"/>
                    <a:pt x="594889" y="231775"/>
                  </a:cubicBezTo>
                  <a:cubicBezTo>
                    <a:pt x="612272" y="222118"/>
                    <a:pt x="618067" y="200872"/>
                    <a:pt x="608409" y="183489"/>
                  </a:cubicBezTo>
                  <a:cubicBezTo>
                    <a:pt x="598752" y="166105"/>
                    <a:pt x="577506" y="160311"/>
                    <a:pt x="560123" y="169968"/>
                  </a:cubicBezTo>
                  <a:cubicBezTo>
                    <a:pt x="538877" y="181557"/>
                    <a:pt x="496385" y="171900"/>
                    <a:pt x="451961" y="162243"/>
                  </a:cubicBezTo>
                  <a:cubicBezTo>
                    <a:pt x="395949" y="148722"/>
                    <a:pt x="330279" y="133271"/>
                    <a:pt x="264610" y="150654"/>
                  </a:cubicBezTo>
                  <a:lnTo>
                    <a:pt x="123613" y="0"/>
                  </a:lnTo>
                  <a:lnTo>
                    <a:pt x="0" y="115887"/>
                  </a:lnTo>
                  <a:lnTo>
                    <a:pt x="148722" y="274267"/>
                  </a:lnTo>
                  <a:cubicBezTo>
                    <a:pt x="117819" y="341868"/>
                    <a:pt x="204735" y="448098"/>
                    <a:pt x="241432" y="484796"/>
                  </a:cubicBezTo>
                  <a:close/>
                </a:path>
              </a:pathLst>
            </a:custGeom>
            <a:solidFill>
              <a:srgbClr val="00B050"/>
            </a:solidFill>
            <a:ln w="19248" cap="flat">
              <a:noFill/>
              <a:prstDash val="solid"/>
              <a:miter/>
            </a:ln>
          </p:spPr>
          <p:txBody>
            <a:bodyPr rtlCol="0" anchor="ctr"/>
            <a:lstStyle/>
            <a:p>
              <a:endParaRPr lang="fi-FI"/>
            </a:p>
          </p:txBody>
        </p:sp>
        <p:sp>
          <p:nvSpPr>
            <p:cNvPr id="8" name="Vapaamuotoinen: Muoto 7">
              <a:extLst>
                <a:ext uri="{FF2B5EF4-FFF2-40B4-BE49-F238E27FC236}">
                  <a16:creationId xmlns:a16="http://schemas.microsoft.com/office/drawing/2014/main" id="{A97C23D1-1F2C-5352-A21B-B910CC2FC478}"/>
                </a:ext>
              </a:extLst>
            </p:cNvPr>
            <p:cNvSpPr/>
            <p:nvPr/>
          </p:nvSpPr>
          <p:spPr>
            <a:xfrm>
              <a:off x="2825378" y="3503415"/>
              <a:ext cx="671045" cy="686392"/>
            </a:xfrm>
            <a:custGeom>
              <a:avLst/>
              <a:gdLst>
                <a:gd name="connsiteX0" fmla="*/ 671046 w 671045"/>
                <a:gd name="connsiteY0" fmla="*/ 570505 h 686392"/>
                <a:gd name="connsiteX1" fmla="*/ 524255 w 671045"/>
                <a:gd name="connsiteY1" fmla="*/ 410194 h 686392"/>
                <a:gd name="connsiteX2" fmla="*/ 427682 w 671045"/>
                <a:gd name="connsiteY2" fmla="*/ 197733 h 686392"/>
                <a:gd name="connsiteX3" fmla="*/ 389053 w 671045"/>
                <a:gd name="connsiteY3" fmla="*/ 35491 h 686392"/>
                <a:gd name="connsiteX4" fmla="*/ 342698 w 671045"/>
                <a:gd name="connsiteY4" fmla="*/ 6519 h 686392"/>
                <a:gd name="connsiteX5" fmla="*/ 313726 w 671045"/>
                <a:gd name="connsiteY5" fmla="*/ 52874 h 686392"/>
                <a:gd name="connsiteX6" fmla="*/ 350424 w 671045"/>
                <a:gd name="connsiteY6" fmla="*/ 205459 h 686392"/>
                <a:gd name="connsiteX7" fmla="*/ 248057 w 671045"/>
                <a:gd name="connsiteY7" fmla="*/ 20039 h 686392"/>
                <a:gd name="connsiteX8" fmla="*/ 195907 w 671045"/>
                <a:gd name="connsiteY8" fmla="*/ 4588 h 686392"/>
                <a:gd name="connsiteX9" fmla="*/ 180456 w 671045"/>
                <a:gd name="connsiteY9" fmla="*/ 56737 h 686392"/>
                <a:gd name="connsiteX10" fmla="*/ 269303 w 671045"/>
                <a:gd name="connsiteY10" fmla="*/ 218979 h 686392"/>
                <a:gd name="connsiteX11" fmla="*/ 137964 w 671045"/>
                <a:gd name="connsiteY11" fmla="*/ 77983 h 686392"/>
                <a:gd name="connsiteX12" fmla="*/ 83883 w 671045"/>
                <a:gd name="connsiteY12" fmla="*/ 76052 h 686392"/>
                <a:gd name="connsiteX13" fmla="*/ 81951 w 671045"/>
                <a:gd name="connsiteY13" fmla="*/ 130132 h 686392"/>
                <a:gd name="connsiteX14" fmla="*/ 222948 w 671045"/>
                <a:gd name="connsiteY14" fmla="*/ 282718 h 686392"/>
                <a:gd name="connsiteX15" fmla="*/ 60705 w 671045"/>
                <a:gd name="connsiteY15" fmla="*/ 172624 h 686392"/>
                <a:gd name="connsiteX16" fmla="*/ 6624 w 671045"/>
                <a:gd name="connsiteY16" fmla="*/ 182282 h 686392"/>
                <a:gd name="connsiteX17" fmla="*/ 16282 w 671045"/>
                <a:gd name="connsiteY17" fmla="*/ 236363 h 686392"/>
                <a:gd name="connsiteX18" fmla="*/ 211359 w 671045"/>
                <a:gd name="connsiteY18" fmla="*/ 369633 h 686392"/>
                <a:gd name="connsiteX19" fmla="*/ 253851 w 671045"/>
                <a:gd name="connsiteY19" fmla="*/ 435303 h 686392"/>
                <a:gd name="connsiteX20" fmla="*/ 251919 w 671045"/>
                <a:gd name="connsiteY20" fmla="*/ 435303 h 686392"/>
                <a:gd name="connsiteX21" fmla="*/ 80020 w 671045"/>
                <a:gd name="connsiteY21" fmla="*/ 448823 h 686392"/>
                <a:gd name="connsiteX22" fmla="*/ 64568 w 671045"/>
                <a:gd name="connsiteY22" fmla="*/ 497109 h 686392"/>
                <a:gd name="connsiteX23" fmla="*/ 112854 w 671045"/>
                <a:gd name="connsiteY23" fmla="*/ 512561 h 686392"/>
                <a:gd name="connsiteX24" fmla="*/ 221016 w 671045"/>
                <a:gd name="connsiteY24" fmla="*/ 522219 h 686392"/>
                <a:gd name="connsiteX25" fmla="*/ 408368 w 671045"/>
                <a:gd name="connsiteY25" fmla="*/ 535739 h 686392"/>
                <a:gd name="connsiteX26" fmla="*/ 547433 w 671045"/>
                <a:gd name="connsiteY26" fmla="*/ 686392 h 686392"/>
                <a:gd name="connsiteX27" fmla="*/ 671046 w 671045"/>
                <a:gd name="connsiteY27" fmla="*/ 570505 h 68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045" h="686392">
                  <a:moveTo>
                    <a:pt x="671046" y="570505"/>
                  </a:moveTo>
                  <a:lnTo>
                    <a:pt x="524255" y="410194"/>
                  </a:lnTo>
                  <a:cubicBezTo>
                    <a:pt x="549364" y="342593"/>
                    <a:pt x="462448" y="236363"/>
                    <a:pt x="427682" y="197733"/>
                  </a:cubicBezTo>
                  <a:lnTo>
                    <a:pt x="389053" y="35491"/>
                  </a:lnTo>
                  <a:cubicBezTo>
                    <a:pt x="383259" y="14245"/>
                    <a:pt x="363944" y="2656"/>
                    <a:pt x="342698" y="6519"/>
                  </a:cubicBezTo>
                  <a:cubicBezTo>
                    <a:pt x="321452" y="12313"/>
                    <a:pt x="309863" y="31628"/>
                    <a:pt x="313726" y="52874"/>
                  </a:cubicBezTo>
                  <a:lnTo>
                    <a:pt x="350424" y="205459"/>
                  </a:lnTo>
                  <a:lnTo>
                    <a:pt x="248057" y="20039"/>
                  </a:lnTo>
                  <a:cubicBezTo>
                    <a:pt x="238399" y="725"/>
                    <a:pt x="215222" y="-5070"/>
                    <a:pt x="195907" y="4588"/>
                  </a:cubicBezTo>
                  <a:cubicBezTo>
                    <a:pt x="176593" y="14245"/>
                    <a:pt x="170798" y="37422"/>
                    <a:pt x="180456" y="56737"/>
                  </a:cubicBezTo>
                  <a:lnTo>
                    <a:pt x="269303" y="218979"/>
                  </a:lnTo>
                  <a:lnTo>
                    <a:pt x="137964" y="77983"/>
                  </a:lnTo>
                  <a:cubicBezTo>
                    <a:pt x="122512" y="62531"/>
                    <a:pt x="99334" y="60600"/>
                    <a:pt x="83883" y="76052"/>
                  </a:cubicBezTo>
                  <a:cubicBezTo>
                    <a:pt x="68431" y="91503"/>
                    <a:pt x="66499" y="114681"/>
                    <a:pt x="81951" y="130132"/>
                  </a:cubicBezTo>
                  <a:lnTo>
                    <a:pt x="222948" y="282718"/>
                  </a:lnTo>
                  <a:lnTo>
                    <a:pt x="60705" y="172624"/>
                  </a:lnTo>
                  <a:cubicBezTo>
                    <a:pt x="43322" y="161036"/>
                    <a:pt x="18213" y="164899"/>
                    <a:pt x="6624" y="182282"/>
                  </a:cubicBezTo>
                  <a:cubicBezTo>
                    <a:pt x="-4964" y="199665"/>
                    <a:pt x="-1102" y="224774"/>
                    <a:pt x="16282" y="236363"/>
                  </a:cubicBezTo>
                  <a:lnTo>
                    <a:pt x="211359" y="369633"/>
                  </a:lnTo>
                  <a:cubicBezTo>
                    <a:pt x="228742" y="390879"/>
                    <a:pt x="242262" y="414057"/>
                    <a:pt x="253851" y="435303"/>
                  </a:cubicBezTo>
                  <a:cubicBezTo>
                    <a:pt x="253851" y="435303"/>
                    <a:pt x="251919" y="435303"/>
                    <a:pt x="251919" y="435303"/>
                  </a:cubicBezTo>
                  <a:cubicBezTo>
                    <a:pt x="193976" y="421783"/>
                    <a:pt x="126375" y="423714"/>
                    <a:pt x="80020" y="448823"/>
                  </a:cubicBezTo>
                  <a:cubicBezTo>
                    <a:pt x="62637" y="458480"/>
                    <a:pt x="54911" y="479726"/>
                    <a:pt x="64568" y="497109"/>
                  </a:cubicBezTo>
                  <a:cubicBezTo>
                    <a:pt x="74225" y="514493"/>
                    <a:pt x="95471" y="522219"/>
                    <a:pt x="112854" y="512561"/>
                  </a:cubicBezTo>
                  <a:cubicBezTo>
                    <a:pt x="134101" y="500972"/>
                    <a:pt x="176593" y="510630"/>
                    <a:pt x="221016" y="522219"/>
                  </a:cubicBezTo>
                  <a:cubicBezTo>
                    <a:pt x="277028" y="535739"/>
                    <a:pt x="342698" y="551190"/>
                    <a:pt x="408368" y="535739"/>
                  </a:cubicBezTo>
                  <a:lnTo>
                    <a:pt x="547433" y="686392"/>
                  </a:lnTo>
                  <a:lnTo>
                    <a:pt x="671046" y="570505"/>
                  </a:lnTo>
                  <a:close/>
                </a:path>
              </a:pathLst>
            </a:custGeom>
            <a:solidFill>
              <a:srgbClr val="000000"/>
            </a:solidFill>
            <a:ln w="19248" cap="flat">
              <a:noFill/>
              <a:prstDash val="solid"/>
              <a:miter/>
            </a:ln>
          </p:spPr>
          <p:txBody>
            <a:bodyPr rtlCol="0" anchor="ctr"/>
            <a:lstStyle/>
            <a:p>
              <a:endParaRPr lang="fi-FI"/>
            </a:p>
          </p:txBody>
        </p:sp>
        <p:sp>
          <p:nvSpPr>
            <p:cNvPr id="10" name="Vapaamuotoinen: Muoto 9">
              <a:extLst>
                <a:ext uri="{FF2B5EF4-FFF2-40B4-BE49-F238E27FC236}">
                  <a16:creationId xmlns:a16="http://schemas.microsoft.com/office/drawing/2014/main" id="{DFC30BC1-8305-8C5A-8B80-41319A0D71D8}"/>
                </a:ext>
              </a:extLst>
            </p:cNvPr>
            <p:cNvSpPr/>
            <p:nvPr/>
          </p:nvSpPr>
          <p:spPr>
            <a:xfrm>
              <a:off x="2661546" y="2830061"/>
              <a:ext cx="655252" cy="710776"/>
            </a:xfrm>
            <a:custGeom>
              <a:avLst/>
              <a:gdLst>
                <a:gd name="connsiteX0" fmla="*/ 41049 w 655252"/>
                <a:gd name="connsiteY0" fmla="*/ 417195 h 710776"/>
                <a:gd name="connsiteX1" fmla="*/ 54569 w 655252"/>
                <a:gd name="connsiteY1" fmla="*/ 415264 h 710776"/>
                <a:gd name="connsiteX2" fmla="*/ 201360 w 655252"/>
                <a:gd name="connsiteY2" fmla="*/ 363114 h 710776"/>
                <a:gd name="connsiteX3" fmla="*/ 27529 w 655252"/>
                <a:gd name="connsiteY3" fmla="*/ 482865 h 710776"/>
                <a:gd name="connsiteX4" fmla="*/ 17872 w 655252"/>
                <a:gd name="connsiteY4" fmla="*/ 536945 h 710776"/>
                <a:gd name="connsiteX5" fmla="*/ 48775 w 655252"/>
                <a:gd name="connsiteY5" fmla="*/ 554329 h 710776"/>
                <a:gd name="connsiteX6" fmla="*/ 70021 w 655252"/>
                <a:gd name="connsiteY6" fmla="*/ 546603 h 710776"/>
                <a:gd name="connsiteX7" fmla="*/ 220675 w 655252"/>
                <a:gd name="connsiteY7" fmla="*/ 442304 h 710776"/>
                <a:gd name="connsiteX8" fmla="*/ 93199 w 655252"/>
                <a:gd name="connsiteY8" fmla="*/ 587163 h 710776"/>
                <a:gd name="connsiteX9" fmla="*/ 97061 w 655252"/>
                <a:gd name="connsiteY9" fmla="*/ 641244 h 710776"/>
                <a:gd name="connsiteX10" fmla="*/ 122170 w 655252"/>
                <a:gd name="connsiteY10" fmla="*/ 650901 h 710776"/>
                <a:gd name="connsiteX11" fmla="*/ 151142 w 655252"/>
                <a:gd name="connsiteY11" fmla="*/ 637381 h 710776"/>
                <a:gd name="connsiteX12" fmla="*/ 288276 w 655252"/>
                <a:gd name="connsiteY12" fmla="*/ 480933 h 710776"/>
                <a:gd name="connsiteX13" fmla="*/ 195566 w 655252"/>
                <a:gd name="connsiteY13" fmla="*/ 654764 h 710776"/>
                <a:gd name="connsiteX14" fmla="*/ 211017 w 655252"/>
                <a:gd name="connsiteY14" fmla="*/ 706914 h 710776"/>
                <a:gd name="connsiteX15" fmla="*/ 228401 w 655252"/>
                <a:gd name="connsiteY15" fmla="*/ 710777 h 710776"/>
                <a:gd name="connsiteX16" fmla="*/ 263167 w 655252"/>
                <a:gd name="connsiteY16" fmla="*/ 689531 h 710776"/>
                <a:gd name="connsiteX17" fmla="*/ 375191 w 655252"/>
                <a:gd name="connsiteY17" fmla="*/ 480933 h 710776"/>
                <a:gd name="connsiteX18" fmla="*/ 436998 w 655252"/>
                <a:gd name="connsiteY18" fmla="*/ 432647 h 710776"/>
                <a:gd name="connsiteX19" fmla="*/ 436998 w 655252"/>
                <a:gd name="connsiteY19" fmla="*/ 434578 h 710776"/>
                <a:gd name="connsiteX20" fmla="*/ 467901 w 655252"/>
                <a:gd name="connsiteY20" fmla="*/ 604547 h 710776"/>
                <a:gd name="connsiteX21" fmla="*/ 518119 w 655252"/>
                <a:gd name="connsiteY21" fmla="*/ 614204 h 710776"/>
                <a:gd name="connsiteX22" fmla="*/ 527777 w 655252"/>
                <a:gd name="connsiteY22" fmla="*/ 563986 h 710776"/>
                <a:gd name="connsiteX23" fmla="*/ 525845 w 655252"/>
                <a:gd name="connsiteY23" fmla="*/ 453893 h 710776"/>
                <a:gd name="connsiteX24" fmla="*/ 520051 w 655252"/>
                <a:gd name="connsiteY24" fmla="*/ 266541 h 710776"/>
                <a:gd name="connsiteX25" fmla="*/ 655253 w 655252"/>
                <a:gd name="connsiteY25" fmla="*/ 112025 h 710776"/>
                <a:gd name="connsiteX26" fmla="*/ 527777 w 655252"/>
                <a:gd name="connsiteY26" fmla="*/ 0 h 710776"/>
                <a:gd name="connsiteX27" fmla="*/ 384849 w 655252"/>
                <a:gd name="connsiteY27" fmla="*/ 164174 h 710776"/>
                <a:gd name="connsiteX28" fmla="*/ 183977 w 655252"/>
                <a:gd name="connsiteY28" fmla="*/ 281993 h 710776"/>
                <a:gd name="connsiteX29" fmla="*/ 25597 w 655252"/>
                <a:gd name="connsiteY29" fmla="*/ 338005 h 710776"/>
                <a:gd name="connsiteX30" fmla="*/ 2420 w 655252"/>
                <a:gd name="connsiteY30" fmla="*/ 388223 h 710776"/>
                <a:gd name="connsiteX31" fmla="*/ 41049 w 655252"/>
                <a:gd name="connsiteY31" fmla="*/ 417195 h 71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5252" h="710776">
                  <a:moveTo>
                    <a:pt x="41049" y="417195"/>
                  </a:moveTo>
                  <a:cubicBezTo>
                    <a:pt x="44912" y="417195"/>
                    <a:pt x="48775" y="417195"/>
                    <a:pt x="54569" y="415264"/>
                  </a:cubicBezTo>
                  <a:lnTo>
                    <a:pt x="201360" y="363114"/>
                  </a:lnTo>
                  <a:lnTo>
                    <a:pt x="27529" y="482865"/>
                  </a:lnTo>
                  <a:cubicBezTo>
                    <a:pt x="10146" y="494453"/>
                    <a:pt x="6283" y="519562"/>
                    <a:pt x="17872" y="536945"/>
                  </a:cubicBezTo>
                  <a:cubicBezTo>
                    <a:pt x="25597" y="548534"/>
                    <a:pt x="37186" y="554329"/>
                    <a:pt x="48775" y="554329"/>
                  </a:cubicBezTo>
                  <a:cubicBezTo>
                    <a:pt x="56501" y="554329"/>
                    <a:pt x="64227" y="552397"/>
                    <a:pt x="70021" y="546603"/>
                  </a:cubicBezTo>
                  <a:lnTo>
                    <a:pt x="220675" y="442304"/>
                  </a:lnTo>
                  <a:lnTo>
                    <a:pt x="93199" y="587163"/>
                  </a:lnTo>
                  <a:cubicBezTo>
                    <a:pt x="79678" y="602615"/>
                    <a:pt x="81610" y="627724"/>
                    <a:pt x="97061" y="641244"/>
                  </a:cubicBezTo>
                  <a:cubicBezTo>
                    <a:pt x="104787" y="647039"/>
                    <a:pt x="112513" y="650901"/>
                    <a:pt x="122170" y="650901"/>
                  </a:cubicBezTo>
                  <a:cubicBezTo>
                    <a:pt x="133759" y="650901"/>
                    <a:pt x="143416" y="647039"/>
                    <a:pt x="151142" y="637381"/>
                  </a:cubicBezTo>
                  <a:lnTo>
                    <a:pt x="288276" y="480933"/>
                  </a:lnTo>
                  <a:lnTo>
                    <a:pt x="195566" y="654764"/>
                  </a:lnTo>
                  <a:cubicBezTo>
                    <a:pt x="185909" y="674079"/>
                    <a:pt x="191703" y="697256"/>
                    <a:pt x="211017" y="706914"/>
                  </a:cubicBezTo>
                  <a:cubicBezTo>
                    <a:pt x="216812" y="710777"/>
                    <a:pt x="222606" y="710777"/>
                    <a:pt x="228401" y="710777"/>
                  </a:cubicBezTo>
                  <a:cubicBezTo>
                    <a:pt x="241921" y="710777"/>
                    <a:pt x="255441" y="703051"/>
                    <a:pt x="263167" y="689531"/>
                  </a:cubicBezTo>
                  <a:lnTo>
                    <a:pt x="375191" y="480933"/>
                  </a:lnTo>
                  <a:cubicBezTo>
                    <a:pt x="394506" y="461619"/>
                    <a:pt x="415752" y="446167"/>
                    <a:pt x="436998" y="432647"/>
                  </a:cubicBezTo>
                  <a:cubicBezTo>
                    <a:pt x="436998" y="432647"/>
                    <a:pt x="436998" y="434578"/>
                    <a:pt x="436998" y="434578"/>
                  </a:cubicBezTo>
                  <a:cubicBezTo>
                    <a:pt x="429272" y="494453"/>
                    <a:pt x="438930" y="562054"/>
                    <a:pt x="467901" y="604547"/>
                  </a:cubicBezTo>
                  <a:cubicBezTo>
                    <a:pt x="479490" y="621930"/>
                    <a:pt x="500736" y="625793"/>
                    <a:pt x="518119" y="614204"/>
                  </a:cubicBezTo>
                  <a:cubicBezTo>
                    <a:pt x="535503" y="602615"/>
                    <a:pt x="539365" y="581369"/>
                    <a:pt x="527777" y="563986"/>
                  </a:cubicBezTo>
                  <a:cubicBezTo>
                    <a:pt x="514256" y="542740"/>
                    <a:pt x="520051" y="500248"/>
                    <a:pt x="525845" y="453893"/>
                  </a:cubicBezTo>
                  <a:cubicBezTo>
                    <a:pt x="533571" y="397880"/>
                    <a:pt x="541297" y="330279"/>
                    <a:pt x="520051" y="266541"/>
                  </a:cubicBezTo>
                  <a:lnTo>
                    <a:pt x="655253" y="112025"/>
                  </a:lnTo>
                  <a:lnTo>
                    <a:pt x="527777" y="0"/>
                  </a:lnTo>
                  <a:lnTo>
                    <a:pt x="384849" y="164174"/>
                  </a:lnTo>
                  <a:cubicBezTo>
                    <a:pt x="315316" y="146791"/>
                    <a:pt x="218743" y="245295"/>
                    <a:pt x="183977" y="281993"/>
                  </a:cubicBezTo>
                  <a:lnTo>
                    <a:pt x="25597" y="338005"/>
                  </a:lnTo>
                  <a:cubicBezTo>
                    <a:pt x="6283" y="345731"/>
                    <a:pt x="-5306" y="366977"/>
                    <a:pt x="2420" y="388223"/>
                  </a:cubicBezTo>
                  <a:cubicBezTo>
                    <a:pt x="10146" y="407538"/>
                    <a:pt x="25597" y="417195"/>
                    <a:pt x="41049" y="417195"/>
                  </a:cubicBezTo>
                  <a:close/>
                </a:path>
              </a:pathLst>
            </a:custGeom>
            <a:solidFill>
              <a:srgbClr val="FF0000"/>
            </a:solidFill>
            <a:ln w="19248" cap="flat">
              <a:noFill/>
              <a:prstDash val="solid"/>
              <a:miter/>
            </a:ln>
          </p:spPr>
          <p:txBody>
            <a:bodyPr rtlCol="0" anchor="ctr"/>
            <a:lstStyle/>
            <a:p>
              <a:endParaRPr lang="fi-FI"/>
            </a:p>
          </p:txBody>
        </p:sp>
        <p:sp>
          <p:nvSpPr>
            <p:cNvPr id="11" name="Tekstiruutu 10">
              <a:extLst>
                <a:ext uri="{FF2B5EF4-FFF2-40B4-BE49-F238E27FC236}">
                  <a16:creationId xmlns:a16="http://schemas.microsoft.com/office/drawing/2014/main" id="{677D2EFB-0D79-6431-AB7B-28A397A0F347}"/>
                </a:ext>
              </a:extLst>
            </p:cNvPr>
            <p:cNvSpPr txBox="1"/>
            <p:nvPr/>
          </p:nvSpPr>
          <p:spPr>
            <a:xfrm>
              <a:off x="88561" y="2577239"/>
              <a:ext cx="2087431" cy="369332"/>
            </a:xfrm>
            <a:prstGeom prst="rect">
              <a:avLst/>
            </a:prstGeom>
            <a:noFill/>
          </p:spPr>
          <p:txBody>
            <a:bodyPr wrap="none" rtlCol="0">
              <a:spAutoFit/>
            </a:bodyPr>
            <a:lstStyle/>
            <a:p>
              <a:r>
                <a:rPr lang="fi-FI" b="1" dirty="0" err="1"/>
                <a:t>public</a:t>
              </a:r>
              <a:r>
                <a:rPr lang="fi-FI" b="1" dirty="0"/>
                <a:t> </a:t>
              </a:r>
              <a:r>
                <a:rPr lang="fi-FI" b="1" dirty="0" err="1"/>
                <a:t>authorities</a:t>
              </a:r>
              <a:r>
                <a:rPr lang="fi-FI" b="1" dirty="0"/>
                <a:t> </a:t>
              </a:r>
            </a:p>
          </p:txBody>
        </p:sp>
        <p:sp>
          <p:nvSpPr>
            <p:cNvPr id="12" name="Tekstiruutu 11">
              <a:extLst>
                <a:ext uri="{FF2B5EF4-FFF2-40B4-BE49-F238E27FC236}">
                  <a16:creationId xmlns:a16="http://schemas.microsoft.com/office/drawing/2014/main" id="{E1E35BE7-B308-ADEF-6980-8BA306596995}"/>
                </a:ext>
              </a:extLst>
            </p:cNvPr>
            <p:cNvSpPr txBox="1"/>
            <p:nvPr/>
          </p:nvSpPr>
          <p:spPr>
            <a:xfrm>
              <a:off x="1994437" y="4501260"/>
              <a:ext cx="1235916" cy="369332"/>
            </a:xfrm>
            <a:prstGeom prst="rect">
              <a:avLst/>
            </a:prstGeom>
            <a:noFill/>
          </p:spPr>
          <p:txBody>
            <a:bodyPr wrap="none" rtlCol="0">
              <a:spAutoFit/>
            </a:bodyPr>
            <a:lstStyle/>
            <a:p>
              <a:r>
                <a:rPr lang="fi-FI" b="1" dirty="0" err="1"/>
                <a:t>Academia</a:t>
              </a:r>
              <a:endParaRPr lang="fi-FI" b="1" dirty="0"/>
            </a:p>
          </p:txBody>
        </p:sp>
        <p:sp>
          <p:nvSpPr>
            <p:cNvPr id="13" name="Tekstiruutu 12">
              <a:extLst>
                <a:ext uri="{FF2B5EF4-FFF2-40B4-BE49-F238E27FC236}">
                  <a16:creationId xmlns:a16="http://schemas.microsoft.com/office/drawing/2014/main" id="{4FBC0CA5-C2CF-2C25-C569-7632D8EFD30F}"/>
                </a:ext>
              </a:extLst>
            </p:cNvPr>
            <p:cNvSpPr txBox="1"/>
            <p:nvPr/>
          </p:nvSpPr>
          <p:spPr>
            <a:xfrm>
              <a:off x="3194211" y="3919546"/>
              <a:ext cx="1722120" cy="544060"/>
            </a:xfrm>
            <a:prstGeom prst="rect">
              <a:avLst/>
            </a:prstGeom>
            <a:noFill/>
          </p:spPr>
          <p:txBody>
            <a:bodyPr wrap="square" rtlCol="0">
              <a:spAutoFit/>
            </a:bodyPr>
            <a:lstStyle/>
            <a:p>
              <a:pPr algn="ctr">
                <a:lnSpc>
                  <a:spcPct val="80000"/>
                </a:lnSpc>
              </a:pPr>
              <a:r>
                <a:rPr lang="fi-FI" b="1" dirty="0"/>
                <a:t>Industry </a:t>
              </a:r>
              <a:r>
                <a:rPr lang="fi-FI" b="1" dirty="0" err="1"/>
                <a:t>practitioners</a:t>
              </a:r>
              <a:endParaRPr lang="fi-FI" b="1" dirty="0"/>
            </a:p>
          </p:txBody>
        </p:sp>
        <p:sp>
          <p:nvSpPr>
            <p:cNvPr id="14" name="Tekstiruutu 13">
              <a:extLst>
                <a:ext uri="{FF2B5EF4-FFF2-40B4-BE49-F238E27FC236}">
                  <a16:creationId xmlns:a16="http://schemas.microsoft.com/office/drawing/2014/main" id="{0EFBBB63-6514-D0C2-BC77-FEC3BE63FBDC}"/>
                </a:ext>
              </a:extLst>
            </p:cNvPr>
            <p:cNvSpPr txBox="1"/>
            <p:nvPr/>
          </p:nvSpPr>
          <p:spPr>
            <a:xfrm>
              <a:off x="3103841" y="2440091"/>
              <a:ext cx="1641603" cy="544060"/>
            </a:xfrm>
            <a:prstGeom prst="rect">
              <a:avLst/>
            </a:prstGeom>
            <a:noFill/>
          </p:spPr>
          <p:txBody>
            <a:bodyPr wrap="square" rtlCol="0">
              <a:spAutoFit/>
            </a:bodyPr>
            <a:lstStyle/>
            <a:p>
              <a:pPr algn="ctr">
                <a:lnSpc>
                  <a:spcPct val="80000"/>
                </a:lnSpc>
              </a:pPr>
              <a:r>
                <a:rPr lang="fi-FI" b="1" dirty="0"/>
                <a:t>IT </a:t>
              </a:r>
            </a:p>
            <a:p>
              <a:pPr algn="ctr">
                <a:lnSpc>
                  <a:spcPct val="80000"/>
                </a:lnSpc>
              </a:pPr>
              <a:r>
                <a:rPr lang="fi-FI" b="1" dirty="0" err="1"/>
                <a:t>companies</a:t>
              </a:r>
              <a:endParaRPr lang="fi-FI" b="1" dirty="0"/>
            </a:p>
          </p:txBody>
        </p:sp>
        <p:sp>
          <p:nvSpPr>
            <p:cNvPr id="15" name="Tekstiruutu 14">
              <a:extLst>
                <a:ext uri="{FF2B5EF4-FFF2-40B4-BE49-F238E27FC236}">
                  <a16:creationId xmlns:a16="http://schemas.microsoft.com/office/drawing/2014/main" id="{39509D82-A411-5960-63DF-2CA8BB4A5AEB}"/>
                </a:ext>
              </a:extLst>
            </p:cNvPr>
            <p:cNvSpPr txBox="1"/>
            <p:nvPr/>
          </p:nvSpPr>
          <p:spPr>
            <a:xfrm>
              <a:off x="178082" y="3651301"/>
              <a:ext cx="1641603" cy="544060"/>
            </a:xfrm>
            <a:prstGeom prst="rect">
              <a:avLst/>
            </a:prstGeom>
            <a:noFill/>
          </p:spPr>
          <p:txBody>
            <a:bodyPr wrap="square" rtlCol="0">
              <a:spAutoFit/>
            </a:bodyPr>
            <a:lstStyle/>
            <a:p>
              <a:pPr algn="ctr">
                <a:lnSpc>
                  <a:spcPct val="80000"/>
                </a:lnSpc>
              </a:pPr>
              <a:r>
                <a:rPr lang="fi-FI" b="1" dirty="0"/>
                <a:t>Non-</a:t>
              </a:r>
              <a:r>
                <a:rPr lang="fi-FI" b="1" dirty="0" err="1"/>
                <a:t>profit</a:t>
              </a:r>
              <a:r>
                <a:rPr lang="fi-FI" b="1" dirty="0"/>
                <a:t> </a:t>
              </a:r>
              <a:r>
                <a:rPr lang="fi-FI" b="1" dirty="0" err="1"/>
                <a:t>associations</a:t>
              </a:r>
              <a:endParaRPr lang="fi-FI" b="1" dirty="0"/>
            </a:p>
          </p:txBody>
        </p:sp>
      </p:grpSp>
      <p:sp>
        <p:nvSpPr>
          <p:cNvPr id="19" name="Tekstiruutu 18">
            <a:extLst>
              <a:ext uri="{FF2B5EF4-FFF2-40B4-BE49-F238E27FC236}">
                <a16:creationId xmlns:a16="http://schemas.microsoft.com/office/drawing/2014/main" id="{05AF5661-D349-58FB-4E2E-27AA38414679}"/>
              </a:ext>
            </a:extLst>
          </p:cNvPr>
          <p:cNvSpPr txBox="1"/>
          <p:nvPr/>
        </p:nvSpPr>
        <p:spPr>
          <a:xfrm>
            <a:off x="250028" y="1591345"/>
            <a:ext cx="5004878" cy="3724096"/>
          </a:xfrm>
          <a:prstGeom prst="rect">
            <a:avLst/>
          </a:prstGeom>
          <a:noFill/>
        </p:spPr>
        <p:txBody>
          <a:bodyPr wrap="square">
            <a:spAutoFit/>
          </a:bodyPr>
          <a:lstStyle/>
          <a:p>
            <a:pPr marL="285750" indent="-285750" fontAlgn="base">
              <a:spcAft>
                <a:spcPts val="1200"/>
              </a:spcAft>
              <a:buFont typeface="Arial" panose="020B0604020202020204" pitchFamily="34" charset="0"/>
              <a:buChar char="•"/>
            </a:pPr>
            <a:r>
              <a:rPr lang="en-US" dirty="0"/>
              <a:t>Based on the current state analysis, we developed a general development roadmap that covers all production strategies.</a:t>
            </a:r>
          </a:p>
          <a:p>
            <a:pPr marL="285750" indent="-285750" fontAlgn="base">
              <a:spcAft>
                <a:spcPts val="1200"/>
              </a:spcAft>
              <a:buFont typeface="Arial" panose="020B0604020202020204" pitchFamily="34" charset="0"/>
              <a:buChar char="•"/>
            </a:pPr>
            <a:r>
              <a:rPr lang="en-US" dirty="0"/>
              <a:t>Our findings show that advancing digital supply chains requires the comprehensive development of operations, information management, and technology systems.</a:t>
            </a:r>
          </a:p>
          <a:p>
            <a:pPr marL="285750" indent="-285750" fontAlgn="base">
              <a:spcAft>
                <a:spcPts val="1200"/>
              </a:spcAft>
              <a:buFont typeface="Arial" panose="020B0604020202020204" pitchFamily="34" charset="0"/>
              <a:buChar char="•"/>
            </a:pPr>
            <a:r>
              <a:rPr lang="en-US" dirty="0"/>
              <a:t>To achieve the best results, we collaborate with experts from various organizations, including academia, industry practitioners, non-profit associations, public authorities, and IT companies.</a:t>
            </a:r>
            <a:endParaRPr lang="fi-FI" dirty="0"/>
          </a:p>
        </p:txBody>
      </p:sp>
      <p:sp>
        <p:nvSpPr>
          <p:cNvPr id="20" name="Dian numeron paikkamerkki 5">
            <a:extLst>
              <a:ext uri="{FF2B5EF4-FFF2-40B4-BE49-F238E27FC236}">
                <a16:creationId xmlns:a16="http://schemas.microsoft.com/office/drawing/2014/main" id="{223603A7-CA85-FD9C-0EAA-5246A38F9BFC}"/>
              </a:ext>
            </a:extLst>
          </p:cNvPr>
          <p:cNvSpPr>
            <a:spLocks noGrp="1"/>
          </p:cNvSpPr>
          <p:nvPr>
            <p:ph type="sldNum" sz="quarter" idx="12"/>
          </p:nvPr>
        </p:nvSpPr>
        <p:spPr>
          <a:xfrm>
            <a:off x="519" y="6664427"/>
            <a:ext cx="248583" cy="193573"/>
          </a:xfrm>
        </p:spPr>
        <p:txBody>
          <a:bodyPr/>
          <a:lstStyle/>
          <a:p>
            <a:fld id="{0B3C9EF6-F8D7-462E-9C22-1E12FD066AD2}" type="slidenum">
              <a:rPr lang="fi-FI" smtClean="0">
                <a:solidFill>
                  <a:schemeClr val="tx1"/>
                </a:solidFill>
              </a:rPr>
              <a:t>7</a:t>
            </a:fld>
            <a:endParaRPr lang="fi-FI" dirty="0">
              <a:solidFill>
                <a:schemeClr val="tx1"/>
              </a:solidFill>
            </a:endParaRPr>
          </a:p>
        </p:txBody>
      </p:sp>
    </p:spTree>
    <p:extLst>
      <p:ext uri="{BB962C8B-B14F-4D97-AF65-F5344CB8AC3E}">
        <p14:creationId xmlns:p14="http://schemas.microsoft.com/office/powerpoint/2010/main" val="34860546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6E6"/>
        </a:solidFill>
        <a:effectLst/>
      </p:bgPr>
    </p:bg>
    <p:spTree>
      <p:nvGrpSpPr>
        <p:cNvPr id="1" name="">
          <a:extLst>
            <a:ext uri="{FF2B5EF4-FFF2-40B4-BE49-F238E27FC236}">
              <a16:creationId xmlns:a16="http://schemas.microsoft.com/office/drawing/2014/main" id="{9616A0F9-8488-8ED1-4DBD-9505070CC364}"/>
            </a:ext>
          </a:extLst>
        </p:cNvPr>
        <p:cNvGrpSpPr/>
        <p:nvPr/>
      </p:nvGrpSpPr>
      <p:grpSpPr>
        <a:xfrm>
          <a:off x="0" y="0"/>
          <a:ext cx="0" cy="0"/>
          <a:chOff x="0" y="0"/>
          <a:chExt cx="0" cy="0"/>
        </a:xfrm>
      </p:grpSpPr>
      <p:cxnSp>
        <p:nvCxnSpPr>
          <p:cNvPr id="177" name="Käyrä yhdysviiva 5">
            <a:extLst>
              <a:ext uri="{FF2B5EF4-FFF2-40B4-BE49-F238E27FC236}">
                <a16:creationId xmlns:a16="http://schemas.microsoft.com/office/drawing/2014/main" id="{8FED45DD-513C-D851-4C4B-B98F727D8384}"/>
              </a:ext>
            </a:extLst>
          </p:cNvPr>
          <p:cNvCxnSpPr>
            <a:cxnSpLocks/>
            <a:stCxn id="99" idx="2"/>
            <a:endCxn id="96" idx="2"/>
          </p:cNvCxnSpPr>
          <p:nvPr/>
        </p:nvCxnSpPr>
        <p:spPr>
          <a:xfrm rot="5400000">
            <a:off x="2256532" y="2440846"/>
            <a:ext cx="3303330" cy="319154"/>
          </a:xfrm>
          <a:prstGeom prst="curvedConnector5">
            <a:avLst>
              <a:gd name="adj1" fmla="val 8024"/>
              <a:gd name="adj2" fmla="val -574345"/>
              <a:gd name="adj3" fmla="val 79239"/>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71" name="Käyrä yhdysviiva 5">
            <a:extLst>
              <a:ext uri="{FF2B5EF4-FFF2-40B4-BE49-F238E27FC236}">
                <a16:creationId xmlns:a16="http://schemas.microsoft.com/office/drawing/2014/main" id="{BCA9132D-B863-19A5-4C72-192067567B5B}"/>
              </a:ext>
            </a:extLst>
          </p:cNvPr>
          <p:cNvCxnSpPr>
            <a:cxnSpLocks/>
            <a:stCxn id="99" idx="2"/>
            <a:endCxn id="96" idx="2"/>
          </p:cNvCxnSpPr>
          <p:nvPr/>
        </p:nvCxnSpPr>
        <p:spPr>
          <a:xfrm rot="5400000">
            <a:off x="2256532" y="2440846"/>
            <a:ext cx="3303330" cy="319154"/>
          </a:xfrm>
          <a:prstGeom prst="curvedConnector5">
            <a:avLst>
              <a:gd name="adj1" fmla="val 28785"/>
              <a:gd name="adj2" fmla="val 180125"/>
              <a:gd name="adj3" fmla="val 74164"/>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65" name="Käyrä yhdysviiva 5">
            <a:extLst>
              <a:ext uri="{FF2B5EF4-FFF2-40B4-BE49-F238E27FC236}">
                <a16:creationId xmlns:a16="http://schemas.microsoft.com/office/drawing/2014/main" id="{60A58CE5-20A2-6F29-ED29-B5E7580F02A3}"/>
              </a:ext>
            </a:extLst>
          </p:cNvPr>
          <p:cNvCxnSpPr>
            <a:cxnSpLocks/>
            <a:stCxn id="106" idx="0"/>
            <a:endCxn id="102" idx="3"/>
          </p:cNvCxnSpPr>
          <p:nvPr/>
        </p:nvCxnSpPr>
        <p:spPr>
          <a:xfrm rot="16200000" flipH="1">
            <a:off x="8439920" y="-1109912"/>
            <a:ext cx="1302316" cy="4219697"/>
          </a:xfrm>
          <a:prstGeom prst="curvedConnector4">
            <a:avLst>
              <a:gd name="adj1" fmla="val 62022"/>
              <a:gd name="adj2" fmla="val 47631"/>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62" name="Käyrä yhdysviiva 5">
            <a:extLst>
              <a:ext uri="{FF2B5EF4-FFF2-40B4-BE49-F238E27FC236}">
                <a16:creationId xmlns:a16="http://schemas.microsoft.com/office/drawing/2014/main" id="{AEFDB972-6DDF-8CB3-D30E-8031F224E261}"/>
              </a:ext>
            </a:extLst>
          </p:cNvPr>
          <p:cNvCxnSpPr>
            <a:cxnSpLocks/>
            <a:stCxn id="105" idx="2"/>
            <a:endCxn id="104" idx="3"/>
          </p:cNvCxnSpPr>
          <p:nvPr/>
        </p:nvCxnSpPr>
        <p:spPr>
          <a:xfrm rot="5400000">
            <a:off x="8532071" y="76657"/>
            <a:ext cx="775686" cy="2482559"/>
          </a:xfrm>
          <a:prstGeom prst="curvedConnector2">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56" name="Käyrä yhdysviiva 5">
            <a:extLst>
              <a:ext uri="{FF2B5EF4-FFF2-40B4-BE49-F238E27FC236}">
                <a16:creationId xmlns:a16="http://schemas.microsoft.com/office/drawing/2014/main" id="{6B51DBA6-0455-E5C5-DB11-4AC7268CAE58}"/>
              </a:ext>
            </a:extLst>
          </p:cNvPr>
          <p:cNvCxnSpPr>
            <a:cxnSpLocks/>
            <a:stCxn id="106" idx="3"/>
            <a:endCxn id="100" idx="3"/>
          </p:cNvCxnSpPr>
          <p:nvPr/>
        </p:nvCxnSpPr>
        <p:spPr>
          <a:xfrm flipH="1">
            <a:off x="4940235" y="654778"/>
            <a:ext cx="3264995" cy="1080430"/>
          </a:xfrm>
          <a:prstGeom prst="curvedConnector3">
            <a:avLst>
              <a:gd name="adj1" fmla="val 46676"/>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35" name="Käyrä yhdysviiva 5">
            <a:extLst>
              <a:ext uri="{FF2B5EF4-FFF2-40B4-BE49-F238E27FC236}">
                <a16:creationId xmlns:a16="http://schemas.microsoft.com/office/drawing/2014/main" id="{B4CFCF06-DD60-2558-8611-4E7DCFA790A2}"/>
              </a:ext>
            </a:extLst>
          </p:cNvPr>
          <p:cNvCxnSpPr>
            <a:cxnSpLocks/>
            <a:stCxn id="107" idx="2"/>
            <a:endCxn id="96" idx="3"/>
          </p:cNvCxnSpPr>
          <p:nvPr/>
        </p:nvCxnSpPr>
        <p:spPr>
          <a:xfrm rot="5400000">
            <a:off x="6911737" y="1125849"/>
            <a:ext cx="881122" cy="4579356"/>
          </a:xfrm>
          <a:prstGeom prst="curvedConnector2">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08" name="Rectangle 10">
            <a:extLst>
              <a:ext uri="{FF2B5EF4-FFF2-40B4-BE49-F238E27FC236}">
                <a16:creationId xmlns:a16="http://schemas.microsoft.com/office/drawing/2014/main" id="{FFBCB4D4-3418-EFBF-FC94-EFA82BBF2F4F}"/>
              </a:ext>
            </a:extLst>
          </p:cNvPr>
          <p:cNvSpPr>
            <a:spLocks noChangeArrowheads="1"/>
          </p:cNvSpPr>
          <p:nvPr/>
        </p:nvSpPr>
        <p:spPr bwMode="auto">
          <a:xfrm>
            <a:off x="0" y="3530740"/>
            <a:ext cx="9276107" cy="3101835"/>
          </a:xfrm>
          <a:prstGeom prst="rect">
            <a:avLst/>
          </a:prstGeom>
          <a:solidFill>
            <a:schemeClr val="accent4">
              <a:lumMod val="60000"/>
              <a:lumOff val="40000"/>
              <a:alpha val="43000"/>
            </a:schemeClr>
          </a:solidFill>
          <a:ln>
            <a:noFill/>
          </a:ln>
        </p:spPr>
        <p:txBody>
          <a:bodyPr vert="horz" wrap="square" lIns="91440" tIns="45720" rIns="91440" bIns="45720" numCol="1" anchor="t" anchorCtr="0" compatLnSpc="1">
            <a:prstTxWarp prst="textNoShape">
              <a:avLst/>
            </a:prstTxWarp>
          </a:bodyPr>
          <a:lstStyle/>
          <a:p>
            <a:endParaRPr lang="fi-FI"/>
          </a:p>
        </p:txBody>
      </p:sp>
      <p:cxnSp>
        <p:nvCxnSpPr>
          <p:cNvPr id="116" name="Käyrä yhdysviiva 5">
            <a:extLst>
              <a:ext uri="{FF2B5EF4-FFF2-40B4-BE49-F238E27FC236}">
                <a16:creationId xmlns:a16="http://schemas.microsoft.com/office/drawing/2014/main" id="{05ECD3AB-8E51-69B7-3A53-767A50AA0196}"/>
              </a:ext>
            </a:extLst>
          </p:cNvPr>
          <p:cNvCxnSpPr>
            <a:cxnSpLocks/>
            <a:endCxn id="96" idx="3"/>
          </p:cNvCxnSpPr>
          <p:nvPr/>
        </p:nvCxnSpPr>
        <p:spPr>
          <a:xfrm flipV="1">
            <a:off x="1232874" y="3856088"/>
            <a:ext cx="3829746" cy="2237861"/>
          </a:xfrm>
          <a:prstGeom prst="curvedConnector3">
            <a:avLst>
              <a:gd name="adj1" fmla="val 31157"/>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15" name="Rectangle 10">
            <a:extLst>
              <a:ext uri="{FF2B5EF4-FFF2-40B4-BE49-F238E27FC236}">
                <a16:creationId xmlns:a16="http://schemas.microsoft.com/office/drawing/2014/main" id="{7D99579F-AEAE-5478-E5D1-0401FE099C2D}"/>
              </a:ext>
            </a:extLst>
          </p:cNvPr>
          <p:cNvSpPr>
            <a:spLocks noChangeArrowheads="1"/>
          </p:cNvSpPr>
          <p:nvPr/>
        </p:nvSpPr>
        <p:spPr bwMode="auto">
          <a:xfrm>
            <a:off x="9276108" y="3429000"/>
            <a:ext cx="2915892" cy="3429000"/>
          </a:xfrm>
          <a:prstGeom prst="rect">
            <a:avLst/>
          </a:prstGeom>
          <a:solidFill>
            <a:schemeClr val="bg1"/>
          </a:solidFill>
          <a:ln w="41275">
            <a:solidFill>
              <a:schemeClr val="tx1"/>
            </a:solidFill>
          </a:ln>
        </p:spPr>
        <p:txBody>
          <a:bodyPr vert="horz" wrap="square" lIns="91440" tIns="45720" rIns="91440" bIns="45720" numCol="1" anchor="t" anchorCtr="0" compatLnSpc="1">
            <a:prstTxWarp prst="textNoShape">
              <a:avLst/>
            </a:prstTxWarp>
          </a:bodyPr>
          <a:lstStyle/>
          <a:p>
            <a:endParaRPr lang="fi-FI"/>
          </a:p>
        </p:txBody>
      </p:sp>
      <p:sp>
        <p:nvSpPr>
          <p:cNvPr id="2" name="Otsikko 1">
            <a:extLst>
              <a:ext uri="{FF2B5EF4-FFF2-40B4-BE49-F238E27FC236}">
                <a16:creationId xmlns:a16="http://schemas.microsoft.com/office/drawing/2014/main" id="{0234B49A-4F5E-F944-3F1B-41120129D7F9}"/>
              </a:ext>
            </a:extLst>
          </p:cNvPr>
          <p:cNvSpPr>
            <a:spLocks noGrp="1"/>
          </p:cNvSpPr>
          <p:nvPr>
            <p:ph type="title"/>
          </p:nvPr>
        </p:nvSpPr>
        <p:spPr>
          <a:xfrm>
            <a:off x="149838" y="358872"/>
            <a:ext cx="2432774" cy="870215"/>
          </a:xfrm>
        </p:spPr>
        <p:txBody>
          <a:bodyPr/>
          <a:lstStyle/>
          <a:p>
            <a:pPr>
              <a:lnSpc>
                <a:spcPct val="90000"/>
              </a:lnSpc>
            </a:pPr>
            <a:r>
              <a:rPr lang="fi-FI" dirty="0" err="1"/>
              <a:t>Development</a:t>
            </a:r>
            <a:br>
              <a:rPr lang="fi-FI" dirty="0"/>
            </a:br>
            <a:r>
              <a:rPr lang="fi-FI" dirty="0" err="1"/>
              <a:t>Roadmap</a:t>
            </a:r>
            <a:endParaRPr lang="fi-FI" dirty="0"/>
          </a:p>
        </p:txBody>
      </p:sp>
      <p:sp>
        <p:nvSpPr>
          <p:cNvPr id="7" name="Suorakulmio: Pyöristetyt kulmat 6">
            <a:extLst>
              <a:ext uri="{FF2B5EF4-FFF2-40B4-BE49-F238E27FC236}">
                <a16:creationId xmlns:a16="http://schemas.microsoft.com/office/drawing/2014/main" id="{2C26D90D-EDDB-3E71-948A-6BDE813677F6}"/>
              </a:ext>
            </a:extLst>
          </p:cNvPr>
          <p:cNvSpPr/>
          <p:nvPr/>
        </p:nvSpPr>
        <p:spPr>
          <a:xfrm>
            <a:off x="766790" y="5657066"/>
            <a:ext cx="2628000" cy="720000"/>
          </a:xfrm>
          <a:prstGeom prst="roundRect">
            <a:avLst/>
          </a:prstGeom>
          <a:solidFill>
            <a:srgbClr val="0091F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dirty="0" err="1">
                <a:latin typeface="+mj-lt"/>
              </a:rPr>
              <a:t>Reference</a:t>
            </a:r>
            <a:r>
              <a:rPr lang="fi-FI" sz="1400" dirty="0">
                <a:latin typeface="+mj-lt"/>
              </a:rPr>
              <a:t> data for design</a:t>
            </a:r>
          </a:p>
          <a:p>
            <a:pPr algn="ctr">
              <a:lnSpc>
                <a:spcPct val="80000"/>
              </a:lnSpc>
              <a:defRPr/>
            </a:pPr>
            <a:r>
              <a:rPr lang="fi-FI" sz="1400" dirty="0"/>
              <a:t>(data </a:t>
            </a:r>
            <a:r>
              <a:rPr lang="fi-FI" sz="1400" dirty="0" err="1"/>
              <a:t>dictionaries</a:t>
            </a:r>
            <a:r>
              <a:rPr lang="fi-FI" sz="1400" dirty="0"/>
              <a:t>)</a:t>
            </a:r>
          </a:p>
        </p:txBody>
      </p:sp>
      <p:sp>
        <p:nvSpPr>
          <p:cNvPr id="10" name="Pyöristetty suorakulmio 51">
            <a:extLst>
              <a:ext uri="{FF2B5EF4-FFF2-40B4-BE49-F238E27FC236}">
                <a16:creationId xmlns:a16="http://schemas.microsoft.com/office/drawing/2014/main" id="{6DAA8149-E7DE-8B45-06FA-3760A6DA9B56}"/>
              </a:ext>
            </a:extLst>
          </p:cNvPr>
          <p:cNvSpPr/>
          <p:nvPr/>
        </p:nvSpPr>
        <p:spPr>
          <a:xfrm>
            <a:off x="9455757" y="4676071"/>
            <a:ext cx="421433" cy="29301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kstiruutu 10">
            <a:extLst>
              <a:ext uri="{FF2B5EF4-FFF2-40B4-BE49-F238E27FC236}">
                <a16:creationId xmlns:a16="http://schemas.microsoft.com/office/drawing/2014/main" id="{C85771AF-7BBC-E574-D6BD-D9DC651D3A5E}"/>
              </a:ext>
            </a:extLst>
          </p:cNvPr>
          <p:cNvSpPr txBox="1"/>
          <p:nvPr/>
        </p:nvSpPr>
        <p:spPr>
          <a:xfrm>
            <a:off x="9963121" y="4593649"/>
            <a:ext cx="2077052" cy="461665"/>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a:ln>
                  <a:noFill/>
                </a:ln>
                <a:effectLst/>
                <a:uLnTx/>
                <a:uFillTx/>
                <a:latin typeface="+mj-lt"/>
                <a:ea typeface="+mn-ea"/>
                <a:cs typeface="+mn-cs"/>
              </a:rPr>
              <a:t>Order-</a:t>
            </a:r>
            <a:r>
              <a:rPr kumimoji="0" lang="fi-FI" sz="1200" b="1" i="0" u="none" strike="noStrike" kern="1200" cap="none" spc="0" normalizeH="0" baseline="0" noProof="0" dirty="0" err="1">
                <a:ln>
                  <a:noFill/>
                </a:ln>
                <a:effectLst/>
                <a:uLnTx/>
                <a:uFillTx/>
                <a:latin typeface="+mj-lt"/>
                <a:ea typeface="+mn-ea"/>
                <a:cs typeface="+mn-cs"/>
              </a:rPr>
              <a:t>delivery</a:t>
            </a:r>
            <a:r>
              <a:rPr kumimoji="0" lang="fi-FI" sz="1200" b="1" i="0" u="none" strike="noStrike" kern="1200" cap="none" spc="0" normalizeH="0" baseline="0" noProof="0" dirty="0">
                <a:ln>
                  <a:noFill/>
                </a:ln>
                <a:effectLst/>
                <a:uLnTx/>
                <a:uFillTx/>
                <a:latin typeface="+mj-lt"/>
                <a:ea typeface="+mn-ea"/>
                <a:cs typeface="+mn-cs"/>
              </a:rPr>
              <a:t> </a:t>
            </a:r>
            <a:r>
              <a:rPr kumimoji="0" lang="fi-FI" sz="1200" b="1" i="0" u="none" strike="noStrike" kern="1200" cap="none" spc="0" normalizeH="0" baseline="0" noProof="0" dirty="0" err="1">
                <a:ln>
                  <a:noFill/>
                </a:ln>
                <a:effectLst/>
                <a:uLnTx/>
                <a:uFillTx/>
                <a:latin typeface="+mj-lt"/>
                <a:ea typeface="+mn-ea"/>
                <a:cs typeface="+mn-cs"/>
              </a:rPr>
              <a:t>process</a:t>
            </a:r>
            <a:endParaRPr kumimoji="0" lang="fi-FI" sz="12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fi-FI" sz="1100" dirty="0" err="1"/>
              <a:t>Peppol</a:t>
            </a:r>
            <a:r>
              <a:rPr lang="fi-FI" sz="1100" dirty="0"/>
              <a:t>, EPCIS, </a:t>
            </a:r>
            <a:r>
              <a:rPr lang="fi-FI" sz="1100" dirty="0" err="1"/>
              <a:t>eFTI</a:t>
            </a:r>
            <a:endParaRPr kumimoji="0" lang="fi-FI" sz="1100" i="0" u="none" strike="noStrike" kern="1200" cap="none" spc="0" normalizeH="0" baseline="0" noProof="0" dirty="0">
              <a:ln>
                <a:noFill/>
              </a:ln>
              <a:effectLst/>
              <a:uLnTx/>
              <a:uFillTx/>
              <a:ea typeface="+mn-ea"/>
              <a:cs typeface="+mn-cs"/>
            </a:endParaRPr>
          </a:p>
        </p:txBody>
      </p:sp>
      <p:sp>
        <p:nvSpPr>
          <p:cNvPr id="13" name="Pyöristetty suorakulmio 8">
            <a:extLst>
              <a:ext uri="{FF2B5EF4-FFF2-40B4-BE49-F238E27FC236}">
                <a16:creationId xmlns:a16="http://schemas.microsoft.com/office/drawing/2014/main" id="{F1273E54-BE62-84FC-ABE6-AC5ECC949931}"/>
              </a:ext>
            </a:extLst>
          </p:cNvPr>
          <p:cNvSpPr/>
          <p:nvPr/>
        </p:nvSpPr>
        <p:spPr>
          <a:xfrm>
            <a:off x="9455757" y="5778577"/>
            <a:ext cx="421433" cy="276505"/>
          </a:xfrm>
          <a:prstGeom prst="roundRect">
            <a:avLst/>
          </a:prstGeom>
          <a:solidFill>
            <a:srgbClr val="00D6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kstiruutu 13">
            <a:extLst>
              <a:ext uri="{FF2B5EF4-FFF2-40B4-BE49-F238E27FC236}">
                <a16:creationId xmlns:a16="http://schemas.microsoft.com/office/drawing/2014/main" id="{F4D3B227-3DAA-1751-4C2C-B3B8B0094AEA}"/>
              </a:ext>
            </a:extLst>
          </p:cNvPr>
          <p:cNvSpPr txBox="1"/>
          <p:nvPr/>
        </p:nvSpPr>
        <p:spPr>
          <a:xfrm>
            <a:off x="9963121" y="5727936"/>
            <a:ext cx="1911694" cy="461665"/>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a:ln>
                  <a:noFill/>
                </a:ln>
                <a:effectLst/>
                <a:uLnTx/>
                <a:uFillTx/>
                <a:latin typeface="+mj-lt"/>
                <a:ea typeface="+mn-ea"/>
                <a:cs typeface="+mn-cs"/>
              </a:rPr>
              <a:t>Product data </a:t>
            </a:r>
            <a:r>
              <a:rPr kumimoji="0" lang="fi-FI" sz="1200" b="1" i="0" u="none" strike="noStrike" kern="1200" cap="none" spc="0" normalizeH="0" baseline="0" noProof="0" dirty="0" err="1">
                <a:ln>
                  <a:noFill/>
                </a:ln>
                <a:effectLst/>
                <a:uLnTx/>
                <a:uFillTx/>
                <a:latin typeface="+mj-lt"/>
                <a:ea typeface="+mn-ea"/>
                <a:cs typeface="+mn-cs"/>
              </a:rPr>
              <a:t>process</a:t>
            </a:r>
            <a:r>
              <a:rPr kumimoji="0" lang="fi-FI" sz="1200" b="1" i="0" u="none" strike="noStrike" kern="1200" cap="none" spc="0" normalizeH="0" baseline="0" noProof="0" dirty="0">
                <a:ln>
                  <a:noFill/>
                </a:ln>
                <a:effectLst/>
                <a:uLnTx/>
                <a:uFillTx/>
                <a:latin typeface="+mj-lt"/>
                <a:ea typeface="+mn-ea"/>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fi-FI" sz="1100" b="0" i="0" u="none" strike="noStrike" kern="1200" cap="none" spc="0" normalizeH="0" baseline="0" noProof="0" dirty="0">
                <a:ln>
                  <a:noFill/>
                </a:ln>
                <a:effectLst/>
                <a:uLnTx/>
                <a:uFillTx/>
                <a:ea typeface="+mn-ea"/>
                <a:cs typeface="+mn-cs"/>
              </a:rPr>
              <a:t>GS1 </a:t>
            </a:r>
            <a:r>
              <a:rPr kumimoji="0" lang="fi-FI" sz="1100" b="0" i="0" u="none" strike="noStrike" kern="1200" cap="none" spc="0" normalizeH="0" baseline="0" noProof="0" dirty="0" err="1">
                <a:ln>
                  <a:noFill/>
                </a:ln>
                <a:effectLst/>
                <a:uLnTx/>
                <a:uFillTx/>
                <a:ea typeface="+mn-ea"/>
                <a:cs typeface="+mn-cs"/>
              </a:rPr>
              <a:t>standards</a:t>
            </a:r>
            <a:endParaRPr kumimoji="0" lang="fi-FI" sz="1100" b="0" i="0" u="none" strike="noStrike" kern="1200" cap="none" spc="0" normalizeH="0" baseline="0" noProof="0" dirty="0">
              <a:ln>
                <a:noFill/>
              </a:ln>
              <a:effectLst/>
              <a:uLnTx/>
              <a:uFillTx/>
              <a:ea typeface="+mn-ea"/>
              <a:cs typeface="+mn-cs"/>
            </a:endParaRPr>
          </a:p>
        </p:txBody>
      </p:sp>
      <p:sp>
        <p:nvSpPr>
          <p:cNvPr id="16" name="Pyöristetty suorakulmio 56">
            <a:extLst>
              <a:ext uri="{FF2B5EF4-FFF2-40B4-BE49-F238E27FC236}">
                <a16:creationId xmlns:a16="http://schemas.microsoft.com/office/drawing/2014/main" id="{C9BD4C10-B0CF-8D3B-EB17-D5E15DCFBA58}"/>
              </a:ext>
            </a:extLst>
          </p:cNvPr>
          <p:cNvSpPr/>
          <p:nvPr/>
        </p:nvSpPr>
        <p:spPr>
          <a:xfrm>
            <a:off x="9452365" y="6313318"/>
            <a:ext cx="428217" cy="276505"/>
          </a:xfrm>
          <a:prstGeom prst="roundRect">
            <a:avLst/>
          </a:prstGeom>
          <a:solidFill>
            <a:srgbClr val="009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kstiruutu 16">
            <a:extLst>
              <a:ext uri="{FF2B5EF4-FFF2-40B4-BE49-F238E27FC236}">
                <a16:creationId xmlns:a16="http://schemas.microsoft.com/office/drawing/2014/main" id="{CA0697A2-D474-C3C9-13CC-D1E3125DE19D}"/>
              </a:ext>
            </a:extLst>
          </p:cNvPr>
          <p:cNvSpPr txBox="1"/>
          <p:nvPr/>
        </p:nvSpPr>
        <p:spPr>
          <a:xfrm>
            <a:off x="9963121" y="6235608"/>
            <a:ext cx="2173990" cy="446276"/>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dirty="0">
                <a:ln>
                  <a:noFill/>
                </a:ln>
                <a:effectLst/>
                <a:uLnTx/>
                <a:uFillTx/>
                <a:latin typeface="+mj-lt"/>
                <a:ea typeface="+mn-ea"/>
                <a:cs typeface="+mn-cs"/>
              </a:rPr>
              <a:t>Design </a:t>
            </a:r>
            <a:r>
              <a:rPr kumimoji="0" lang="fi-FI" sz="1200" b="1" i="0" u="none" strike="noStrike" kern="1200" cap="none" spc="0" normalizeH="0" baseline="0" noProof="0" dirty="0" err="1">
                <a:ln>
                  <a:noFill/>
                </a:ln>
                <a:effectLst/>
                <a:uLnTx/>
                <a:uFillTx/>
                <a:latin typeface="+mj-lt"/>
                <a:ea typeface="+mn-ea"/>
                <a:cs typeface="+mn-cs"/>
              </a:rPr>
              <a:t>process</a:t>
            </a:r>
            <a:r>
              <a:rPr kumimoji="0" lang="fi-FI" sz="1200" b="1" i="0" u="none" strike="noStrike" kern="1200" cap="none" spc="0" normalizeH="0" baseline="0" noProof="0" dirty="0">
                <a:ln>
                  <a:noFill/>
                </a:ln>
                <a:effectLst/>
                <a:uLnTx/>
                <a:uFillTx/>
                <a:latin typeface="+mj-lt"/>
                <a:ea typeface="+mn-ea"/>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fi-FI" sz="1100" i="0" u="none" strike="noStrike" kern="1200" cap="none" spc="0" normalizeH="0" baseline="0" noProof="0" dirty="0">
                <a:ln>
                  <a:noFill/>
                </a:ln>
                <a:effectLst/>
                <a:uLnTx/>
                <a:uFillTx/>
                <a:ea typeface="+mn-ea"/>
                <a:cs typeface="+mn-cs"/>
              </a:rPr>
              <a:t>Data </a:t>
            </a:r>
            <a:r>
              <a:rPr kumimoji="0" lang="fi-FI" sz="1100" i="0" u="none" strike="noStrike" kern="1200" cap="none" spc="0" normalizeH="0" baseline="0" noProof="0" dirty="0" err="1">
                <a:ln>
                  <a:noFill/>
                </a:ln>
                <a:effectLst/>
                <a:uLnTx/>
                <a:uFillTx/>
                <a:ea typeface="+mn-ea"/>
                <a:cs typeface="+mn-cs"/>
              </a:rPr>
              <a:t>dictionaries</a:t>
            </a:r>
            <a:r>
              <a:rPr kumimoji="0" lang="fi-FI" sz="1100" i="0" u="none" strike="noStrike" kern="1200" cap="none" spc="0" normalizeH="0" baseline="0" noProof="0" dirty="0">
                <a:ln>
                  <a:noFill/>
                </a:ln>
                <a:effectLst/>
                <a:uLnTx/>
                <a:uFillTx/>
                <a:ea typeface="+mn-ea"/>
                <a:cs typeface="+mn-cs"/>
              </a:rPr>
              <a:t>, </a:t>
            </a:r>
            <a:r>
              <a:rPr kumimoji="0" lang="fi-FI" sz="1100" i="0" u="none" strike="noStrike" kern="1200" cap="none" spc="0" normalizeH="0" baseline="0" noProof="0" dirty="0" err="1">
                <a:ln>
                  <a:noFill/>
                </a:ln>
                <a:effectLst/>
                <a:uLnTx/>
                <a:uFillTx/>
                <a:ea typeface="+mn-ea"/>
                <a:cs typeface="+mn-cs"/>
              </a:rPr>
              <a:t>reference</a:t>
            </a:r>
            <a:r>
              <a:rPr kumimoji="0" lang="fi-FI" sz="1100" i="0" u="none" strike="noStrike" kern="1200" cap="none" spc="0" normalizeH="0" baseline="0" noProof="0" dirty="0">
                <a:ln>
                  <a:noFill/>
                </a:ln>
                <a:effectLst/>
                <a:uLnTx/>
                <a:uFillTx/>
                <a:ea typeface="+mn-ea"/>
                <a:cs typeface="+mn-cs"/>
              </a:rPr>
              <a:t> data</a:t>
            </a:r>
          </a:p>
        </p:txBody>
      </p:sp>
      <p:sp>
        <p:nvSpPr>
          <p:cNvPr id="19" name="Pyöristetty suorakulmio 59">
            <a:extLst>
              <a:ext uri="{FF2B5EF4-FFF2-40B4-BE49-F238E27FC236}">
                <a16:creationId xmlns:a16="http://schemas.microsoft.com/office/drawing/2014/main" id="{F0623564-28AC-AC0D-9D6E-63D69984CF8F}"/>
              </a:ext>
            </a:extLst>
          </p:cNvPr>
          <p:cNvSpPr/>
          <p:nvPr/>
        </p:nvSpPr>
        <p:spPr>
          <a:xfrm>
            <a:off x="9455757" y="3590076"/>
            <a:ext cx="421433" cy="293016"/>
          </a:xfrm>
          <a:prstGeom prst="round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kstiruutu 19">
            <a:extLst>
              <a:ext uri="{FF2B5EF4-FFF2-40B4-BE49-F238E27FC236}">
                <a16:creationId xmlns:a16="http://schemas.microsoft.com/office/drawing/2014/main" id="{CEC3DB00-6743-592E-4A7D-EE6A774530AA}"/>
              </a:ext>
            </a:extLst>
          </p:cNvPr>
          <p:cNvSpPr txBox="1"/>
          <p:nvPr/>
        </p:nvSpPr>
        <p:spPr>
          <a:xfrm>
            <a:off x="9963121" y="3601950"/>
            <a:ext cx="1948120" cy="276999"/>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fi-FI" sz="1200" b="1" dirty="0">
                <a:latin typeface="+mj-lt"/>
              </a:rPr>
              <a:t>(FI) </a:t>
            </a:r>
            <a:r>
              <a:rPr kumimoji="0" lang="fi-FI" sz="1200" b="1" i="0" u="none" strike="noStrike" kern="1200" cap="none" spc="0" normalizeH="0" baseline="0" noProof="0" dirty="0">
                <a:ln>
                  <a:noFill/>
                </a:ln>
                <a:effectLst/>
                <a:uLnTx/>
                <a:uFillTx/>
                <a:latin typeface="+mj-lt"/>
                <a:ea typeface="+mn-ea"/>
                <a:cs typeface="+mn-cs"/>
              </a:rPr>
              <a:t>Strategic </a:t>
            </a:r>
            <a:r>
              <a:rPr kumimoji="0" lang="fi-FI" sz="1200" b="1" i="0" u="none" strike="noStrike" kern="1200" cap="none" spc="0" normalizeH="0" baseline="0" noProof="0" dirty="0" err="1">
                <a:ln>
                  <a:noFill/>
                </a:ln>
                <a:effectLst/>
                <a:uLnTx/>
                <a:uFillTx/>
                <a:latin typeface="+mj-lt"/>
                <a:ea typeface="+mn-ea"/>
                <a:cs typeface="+mn-cs"/>
              </a:rPr>
              <a:t>objective</a:t>
            </a:r>
            <a:endParaRPr kumimoji="0" lang="fi-FI" sz="1200" b="1" i="0" u="none" strike="noStrike" kern="1200" cap="none" spc="0" normalizeH="0" baseline="0" noProof="0" dirty="0">
              <a:ln>
                <a:noFill/>
              </a:ln>
              <a:effectLst/>
              <a:uLnTx/>
              <a:uFillTx/>
              <a:latin typeface="+mj-lt"/>
              <a:ea typeface="+mn-ea"/>
              <a:cs typeface="+mn-cs"/>
            </a:endParaRPr>
          </a:p>
        </p:txBody>
      </p:sp>
      <p:sp>
        <p:nvSpPr>
          <p:cNvPr id="22" name="Pyöristetty suorakulmio 13">
            <a:extLst>
              <a:ext uri="{FF2B5EF4-FFF2-40B4-BE49-F238E27FC236}">
                <a16:creationId xmlns:a16="http://schemas.microsoft.com/office/drawing/2014/main" id="{2B46F64B-9FE3-2776-6537-0A07896ADE36}"/>
              </a:ext>
            </a:extLst>
          </p:cNvPr>
          <p:cNvSpPr/>
          <p:nvPr/>
        </p:nvSpPr>
        <p:spPr>
          <a:xfrm>
            <a:off x="9455757" y="4141329"/>
            <a:ext cx="421433" cy="276505"/>
          </a:xfrm>
          <a:prstGeom prst="roundRect">
            <a:avLst/>
          </a:prstGeom>
          <a:solidFill>
            <a:srgbClr val="859E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kstiruutu 22">
            <a:extLst>
              <a:ext uri="{FF2B5EF4-FFF2-40B4-BE49-F238E27FC236}">
                <a16:creationId xmlns:a16="http://schemas.microsoft.com/office/drawing/2014/main" id="{3523C580-4D8B-BCD3-D6ED-37B9763661C2}"/>
              </a:ext>
            </a:extLst>
          </p:cNvPr>
          <p:cNvSpPr txBox="1"/>
          <p:nvPr/>
        </p:nvSpPr>
        <p:spPr>
          <a:xfrm>
            <a:off x="9963121" y="4081252"/>
            <a:ext cx="2132086" cy="461665"/>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effectLst/>
                <a:uLnTx/>
                <a:uFillTx/>
                <a:latin typeface="+mj-lt"/>
                <a:ea typeface="+mn-ea"/>
                <a:cs typeface="+mn-cs"/>
              </a:rPr>
              <a:t>Digitalised</a:t>
            </a:r>
            <a:r>
              <a:rPr kumimoji="0" lang="en-US" sz="1200" b="1" i="0" u="none" strike="noStrike" kern="1200" cap="none" spc="0" normalizeH="0" baseline="0" noProof="0" dirty="0">
                <a:ln>
                  <a:noFill/>
                </a:ln>
                <a:effectLst/>
                <a:uLnTx/>
                <a:uFillTx/>
                <a:latin typeface="+mj-lt"/>
                <a:ea typeface="+mn-ea"/>
                <a:cs typeface="+mn-cs"/>
              </a:rPr>
              <a:t> way of working in construction</a:t>
            </a:r>
          </a:p>
        </p:txBody>
      </p:sp>
      <p:sp>
        <p:nvSpPr>
          <p:cNvPr id="25" name="Pyöristetty suorakulmio 51">
            <a:extLst>
              <a:ext uri="{FF2B5EF4-FFF2-40B4-BE49-F238E27FC236}">
                <a16:creationId xmlns:a16="http://schemas.microsoft.com/office/drawing/2014/main" id="{1D177ADC-E85C-4FBE-ED1F-541BEC0813BA}"/>
              </a:ext>
            </a:extLst>
          </p:cNvPr>
          <p:cNvSpPr/>
          <p:nvPr/>
        </p:nvSpPr>
        <p:spPr>
          <a:xfrm>
            <a:off x="9439179" y="5227324"/>
            <a:ext cx="454589" cy="293016"/>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kstiruutu 25">
            <a:extLst>
              <a:ext uri="{FF2B5EF4-FFF2-40B4-BE49-F238E27FC236}">
                <a16:creationId xmlns:a16="http://schemas.microsoft.com/office/drawing/2014/main" id="{98ADB9CF-A652-CCD4-3F79-72C2778D9845}"/>
              </a:ext>
            </a:extLst>
          </p:cNvPr>
          <p:cNvSpPr txBox="1"/>
          <p:nvPr/>
        </p:nvSpPr>
        <p:spPr>
          <a:xfrm>
            <a:off x="9963121" y="5147805"/>
            <a:ext cx="2132086" cy="511935"/>
          </a:xfrm>
          <a:prstGeom prst="rect">
            <a:avLst/>
          </a:prstGeom>
          <a:noFill/>
        </p:spPr>
        <p:txBody>
          <a:bodyPr wrap="square" lIns="0" rIns="0">
            <a:spAutoFit/>
          </a:bodyP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mj-lt"/>
                <a:ea typeface="+mn-ea"/>
                <a:cs typeface="+mn-cs"/>
              </a:rPr>
              <a:t>The procurement process: </a:t>
            </a:r>
            <a:r>
              <a:rPr kumimoji="0" lang="en-US" sz="1100" b="0" i="0" u="none" strike="noStrike" kern="1200" cap="none" spc="0" normalizeH="0" baseline="0" noProof="0" dirty="0">
                <a:ln>
                  <a:noFill/>
                </a:ln>
                <a:effectLst/>
                <a:uLnTx/>
                <a:uFillTx/>
                <a:ea typeface="+mn-ea"/>
                <a:cs typeface="+mn-cs"/>
              </a:rPr>
              <a:t>Company's own ERP/data platform</a:t>
            </a:r>
            <a:endParaRPr kumimoji="0" lang="fi-FI" sz="1150" b="0" i="0" u="none" strike="noStrike" kern="1200" cap="none" spc="0" normalizeH="0" baseline="0" noProof="0" dirty="0">
              <a:ln>
                <a:noFill/>
              </a:ln>
              <a:effectLst/>
              <a:uLnTx/>
              <a:uFillTx/>
              <a:ea typeface="+mn-ea"/>
              <a:cs typeface="+mn-cs"/>
            </a:endParaRPr>
          </a:p>
        </p:txBody>
      </p:sp>
      <p:sp>
        <p:nvSpPr>
          <p:cNvPr id="28" name="Suorakulmio: Pyöristetyt kulmat 27">
            <a:extLst>
              <a:ext uri="{FF2B5EF4-FFF2-40B4-BE49-F238E27FC236}">
                <a16:creationId xmlns:a16="http://schemas.microsoft.com/office/drawing/2014/main" id="{2A80E006-A0F6-7D52-E7CB-7DE6000A7412}"/>
              </a:ext>
            </a:extLst>
          </p:cNvPr>
          <p:cNvSpPr/>
          <p:nvPr/>
        </p:nvSpPr>
        <p:spPr>
          <a:xfrm>
            <a:off x="1132550" y="4577473"/>
            <a:ext cx="2628000" cy="720000"/>
          </a:xfrm>
          <a:prstGeom prst="roundRect">
            <a:avLst/>
          </a:prstGeom>
          <a:solidFill>
            <a:srgbClr val="0091F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en-US" sz="1400" dirty="0">
                <a:latin typeface="+mj-lt"/>
              </a:rPr>
              <a:t>Engineering Bill of Materials (EBOM) from the building’s BIM model</a:t>
            </a:r>
            <a:endParaRPr lang="fi-FI" sz="1400" dirty="0">
              <a:latin typeface="+mj-lt"/>
            </a:endParaRPr>
          </a:p>
        </p:txBody>
      </p:sp>
      <p:sp>
        <p:nvSpPr>
          <p:cNvPr id="35" name="Suorakulmio 34">
            <a:extLst>
              <a:ext uri="{FF2B5EF4-FFF2-40B4-BE49-F238E27FC236}">
                <a16:creationId xmlns:a16="http://schemas.microsoft.com/office/drawing/2014/main" id="{15785BB7-42C5-97EB-FF35-DC34270F1400}"/>
              </a:ext>
            </a:extLst>
          </p:cNvPr>
          <p:cNvSpPr/>
          <p:nvPr/>
        </p:nvSpPr>
        <p:spPr>
          <a:xfrm>
            <a:off x="11347939" y="-1664764"/>
            <a:ext cx="9416512" cy="41784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Tekstiruutu 94">
            <a:extLst>
              <a:ext uri="{FF2B5EF4-FFF2-40B4-BE49-F238E27FC236}">
                <a16:creationId xmlns:a16="http://schemas.microsoft.com/office/drawing/2014/main" id="{CE671E68-C5C4-9B63-3E07-6DA7374C84DB}"/>
              </a:ext>
            </a:extLst>
          </p:cNvPr>
          <p:cNvSpPr txBox="1"/>
          <p:nvPr/>
        </p:nvSpPr>
        <p:spPr>
          <a:xfrm>
            <a:off x="1" y="6621728"/>
            <a:ext cx="9501319" cy="235449"/>
          </a:xfrm>
          <a:prstGeom prst="rect">
            <a:avLst/>
          </a:prstGeom>
          <a:noFill/>
        </p:spPr>
        <p:txBody>
          <a:bodyPr wrap="none" rtlCol="0">
            <a:spAutoFit/>
          </a:bodyPr>
          <a:lstStyle/>
          <a:p>
            <a:pPr lvl="0" defTabSz="914377">
              <a:defRPr/>
            </a:pPr>
            <a:r>
              <a:rPr lang="en-US" sz="900" i="1" dirty="0">
                <a:latin typeface="Arial" panose="020B0604020202020204" pitchFamily="34" charset="0"/>
                <a:cs typeface="Arial" panose="020B0604020202020204" pitchFamily="34" charset="0"/>
              </a:rPr>
              <a:t>Redrawn from: CC-BY 4.0: Arola, T., </a:t>
            </a:r>
            <a:r>
              <a:rPr lang="en-US" sz="900" i="1" dirty="0" err="1">
                <a:latin typeface="Arial" panose="020B0604020202020204" pitchFamily="34" charset="0"/>
                <a:cs typeface="Arial" panose="020B0604020202020204" pitchFamily="34" charset="0"/>
              </a:rPr>
              <a:t>Alhava</a:t>
            </a:r>
            <a:r>
              <a:rPr lang="en-US" sz="900" i="1" dirty="0">
                <a:latin typeface="Arial" panose="020B0604020202020204" pitchFamily="34" charset="0"/>
                <a:cs typeface="Arial" panose="020B0604020202020204" pitchFamily="34" charset="0"/>
              </a:rPr>
              <a:t>, O., June 12, 2024: Digitalization of the Construction Industry: Supply Chain Digitalization, RYHTI and Interoperability (presentation)</a:t>
            </a:r>
            <a:endParaRPr kumimoji="0" lang="fi-FI" sz="9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8" name="Suorakulmio: Pyöristetyt kulmat 97">
            <a:extLst>
              <a:ext uri="{FF2B5EF4-FFF2-40B4-BE49-F238E27FC236}">
                <a16:creationId xmlns:a16="http://schemas.microsoft.com/office/drawing/2014/main" id="{A3C73642-7679-6678-5698-217E47114BB9}"/>
              </a:ext>
            </a:extLst>
          </p:cNvPr>
          <p:cNvSpPr/>
          <p:nvPr/>
        </p:nvSpPr>
        <p:spPr>
          <a:xfrm>
            <a:off x="5509853" y="3456142"/>
            <a:ext cx="2628000" cy="792000"/>
          </a:xfrm>
          <a:prstGeom prst="roundRect">
            <a:avLst/>
          </a:prstGeom>
          <a:solidFill>
            <a:srgbClr val="FFC000"/>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lvl="0" algn="ctr">
              <a:lnSpc>
                <a:spcPct val="80000"/>
              </a:lnSpc>
              <a:defRPr/>
            </a:pPr>
            <a:r>
              <a:rPr lang="fi-FI" sz="1400" dirty="0">
                <a:latin typeface="+mj-lt"/>
              </a:rPr>
              <a:t>Digital, </a:t>
            </a:r>
            <a:r>
              <a:rPr lang="fi-FI" sz="1400" dirty="0" err="1">
                <a:latin typeface="+mj-lt"/>
              </a:rPr>
              <a:t>message</a:t>
            </a:r>
            <a:r>
              <a:rPr lang="fi-FI" sz="1400" dirty="0">
                <a:latin typeface="+mj-lt"/>
              </a:rPr>
              <a:t> </a:t>
            </a:r>
            <a:r>
              <a:rPr lang="fi-FI" sz="1400" dirty="0" err="1">
                <a:latin typeface="+mj-lt"/>
              </a:rPr>
              <a:t>based</a:t>
            </a:r>
            <a:r>
              <a:rPr lang="fi-FI" sz="1400" dirty="0">
                <a:latin typeface="+mj-lt"/>
              </a:rPr>
              <a:t> </a:t>
            </a:r>
            <a:r>
              <a:rPr lang="fi-FI" sz="1400" dirty="0" err="1">
                <a:latin typeface="+mj-lt"/>
              </a:rPr>
              <a:t>supply</a:t>
            </a:r>
            <a:r>
              <a:rPr lang="fi-FI" sz="1400" dirty="0">
                <a:latin typeface="+mj-lt"/>
              </a:rPr>
              <a:t> </a:t>
            </a:r>
            <a:r>
              <a:rPr lang="fi-FI" sz="1400" dirty="0" err="1">
                <a:latin typeface="+mj-lt"/>
              </a:rPr>
              <a:t>chain</a:t>
            </a:r>
            <a:r>
              <a:rPr lang="fi-FI" sz="1400" dirty="0">
                <a:latin typeface="+mj-lt"/>
              </a:rPr>
              <a:t> </a:t>
            </a:r>
            <a:r>
              <a:rPr lang="fi-FI" sz="1400" dirty="0" err="1">
                <a:latin typeface="+mj-lt"/>
              </a:rPr>
              <a:t>process</a:t>
            </a:r>
            <a:endParaRPr lang="fi-FI" sz="1400" dirty="0">
              <a:latin typeface="+mj-lt"/>
            </a:endParaRPr>
          </a:p>
          <a:p>
            <a:pPr lvl="0" algn="ctr">
              <a:lnSpc>
                <a:spcPct val="80000"/>
              </a:lnSpc>
              <a:defRPr/>
            </a:pPr>
            <a:r>
              <a:rPr lang="fi-FI" sz="1200" dirty="0"/>
              <a:t>(PEPPOL / EPCIS / </a:t>
            </a:r>
            <a:r>
              <a:rPr lang="fi-FI" sz="1200" dirty="0" err="1"/>
              <a:t>eFTI</a:t>
            </a:r>
            <a:r>
              <a:rPr lang="fi-FI" sz="1200" dirty="0"/>
              <a:t>)</a:t>
            </a:r>
          </a:p>
        </p:txBody>
      </p:sp>
      <p:sp>
        <p:nvSpPr>
          <p:cNvPr id="99" name="Suorakulmio: Pyöristetyt kulmat 98">
            <a:extLst>
              <a:ext uri="{FF2B5EF4-FFF2-40B4-BE49-F238E27FC236}">
                <a16:creationId xmlns:a16="http://schemas.microsoft.com/office/drawing/2014/main" id="{1E24B611-4AD7-993C-D3DF-F945F5834F66}"/>
              </a:ext>
            </a:extLst>
          </p:cNvPr>
          <p:cNvSpPr/>
          <p:nvPr/>
        </p:nvSpPr>
        <p:spPr>
          <a:xfrm>
            <a:off x="2987774" y="336758"/>
            <a:ext cx="2160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b="1" dirty="0">
                <a:latin typeface="+mj-lt"/>
              </a:rPr>
              <a:t>Adoption of AI-</a:t>
            </a:r>
            <a:r>
              <a:rPr lang="fi-FI" sz="1400" b="1" dirty="0" err="1">
                <a:latin typeface="+mj-lt"/>
              </a:rPr>
              <a:t>based</a:t>
            </a:r>
            <a:r>
              <a:rPr lang="fi-FI" sz="1400" b="1" dirty="0">
                <a:latin typeface="+mj-lt"/>
              </a:rPr>
              <a:t> </a:t>
            </a:r>
            <a:r>
              <a:rPr lang="fi-FI" sz="1400" b="1" dirty="0" err="1">
                <a:latin typeface="+mj-lt"/>
              </a:rPr>
              <a:t>processes</a:t>
            </a:r>
            <a:endParaRPr lang="fi-FI" sz="1400" b="1" dirty="0">
              <a:latin typeface="+mj-lt"/>
            </a:endParaRPr>
          </a:p>
        </p:txBody>
      </p:sp>
      <p:sp>
        <p:nvSpPr>
          <p:cNvPr id="100" name="Suorakulmio: Pyöristetyt kulmat 99">
            <a:extLst>
              <a:ext uri="{FF2B5EF4-FFF2-40B4-BE49-F238E27FC236}">
                <a16:creationId xmlns:a16="http://schemas.microsoft.com/office/drawing/2014/main" id="{23FC9832-6874-B3A7-588B-F2385ACF3E0A}"/>
              </a:ext>
            </a:extLst>
          </p:cNvPr>
          <p:cNvSpPr/>
          <p:nvPr/>
        </p:nvSpPr>
        <p:spPr>
          <a:xfrm>
            <a:off x="2780235" y="1429208"/>
            <a:ext cx="2160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b="1" dirty="0">
                <a:latin typeface="+mj-lt"/>
              </a:rPr>
              <a:t>Digital </a:t>
            </a:r>
            <a:r>
              <a:rPr lang="fi-FI" sz="1400" b="1" dirty="0" err="1">
                <a:latin typeface="+mj-lt"/>
              </a:rPr>
              <a:t>takt-production</a:t>
            </a:r>
            <a:r>
              <a:rPr lang="fi-FI" sz="1400" b="1" dirty="0">
                <a:latin typeface="+mj-lt"/>
              </a:rPr>
              <a:t> management</a:t>
            </a:r>
          </a:p>
        </p:txBody>
      </p:sp>
      <p:sp>
        <p:nvSpPr>
          <p:cNvPr id="101" name="Suorakulmio: Pyöristetyt kulmat 100">
            <a:extLst>
              <a:ext uri="{FF2B5EF4-FFF2-40B4-BE49-F238E27FC236}">
                <a16:creationId xmlns:a16="http://schemas.microsoft.com/office/drawing/2014/main" id="{187EF4CB-B090-4335-5335-4ED6A9B5E2D1}"/>
              </a:ext>
            </a:extLst>
          </p:cNvPr>
          <p:cNvSpPr/>
          <p:nvPr/>
        </p:nvSpPr>
        <p:spPr>
          <a:xfrm>
            <a:off x="5233783" y="2419057"/>
            <a:ext cx="2160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b="1" dirty="0">
                <a:latin typeface="+mj-lt"/>
              </a:rPr>
              <a:t>E-</a:t>
            </a:r>
            <a:r>
              <a:rPr lang="fi-FI" sz="1400" b="1" dirty="0" err="1">
                <a:latin typeface="+mj-lt"/>
              </a:rPr>
              <a:t>supply</a:t>
            </a:r>
            <a:r>
              <a:rPr lang="fi-FI" sz="1400" b="1" dirty="0">
                <a:latin typeface="+mj-lt"/>
              </a:rPr>
              <a:t> </a:t>
            </a:r>
            <a:r>
              <a:rPr lang="fi-FI" sz="1400" b="1" dirty="0" err="1">
                <a:latin typeface="+mj-lt"/>
              </a:rPr>
              <a:t>chain</a:t>
            </a:r>
            <a:r>
              <a:rPr lang="fi-FI" sz="1400" b="1" dirty="0">
                <a:latin typeface="+mj-lt"/>
              </a:rPr>
              <a:t> management</a:t>
            </a:r>
          </a:p>
        </p:txBody>
      </p:sp>
      <p:sp>
        <p:nvSpPr>
          <p:cNvPr id="102" name="Suorakulmio: Pyöristetyt kulmat 101">
            <a:extLst>
              <a:ext uri="{FF2B5EF4-FFF2-40B4-BE49-F238E27FC236}">
                <a16:creationId xmlns:a16="http://schemas.microsoft.com/office/drawing/2014/main" id="{2F65DC61-E1F4-BFCE-D297-20EE5177FDCE}"/>
              </a:ext>
            </a:extLst>
          </p:cNvPr>
          <p:cNvSpPr/>
          <p:nvPr/>
        </p:nvSpPr>
        <p:spPr>
          <a:xfrm>
            <a:off x="8680927" y="1345094"/>
            <a:ext cx="2520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en-US" sz="1400" b="1" dirty="0">
                <a:latin typeface="+mj-lt"/>
              </a:rPr>
              <a:t>Automatic calculation of the actual carbon footprint</a:t>
            </a:r>
            <a:endParaRPr lang="fi-FI" sz="1400" b="1" dirty="0">
              <a:latin typeface="+mj-lt"/>
            </a:endParaRPr>
          </a:p>
        </p:txBody>
      </p:sp>
      <p:sp>
        <p:nvSpPr>
          <p:cNvPr id="103" name="Suorakulmio: Pyöristetyt kulmat 102">
            <a:extLst>
              <a:ext uri="{FF2B5EF4-FFF2-40B4-BE49-F238E27FC236}">
                <a16:creationId xmlns:a16="http://schemas.microsoft.com/office/drawing/2014/main" id="{80EF5E50-14EF-7D74-6AEB-D319D89C38C8}"/>
              </a:ext>
            </a:extLst>
          </p:cNvPr>
          <p:cNvSpPr/>
          <p:nvPr/>
        </p:nvSpPr>
        <p:spPr>
          <a:xfrm>
            <a:off x="2273687" y="2419057"/>
            <a:ext cx="2448000" cy="720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en-US" sz="1400" b="1" dirty="0">
                <a:latin typeface="+mj-lt"/>
              </a:rPr>
              <a:t>Automated calculation of the carbon footprint of building design</a:t>
            </a:r>
          </a:p>
        </p:txBody>
      </p:sp>
      <p:sp>
        <p:nvSpPr>
          <p:cNvPr id="104" name="Suorakulmio: Pyöristetyt kulmat 103">
            <a:extLst>
              <a:ext uri="{FF2B5EF4-FFF2-40B4-BE49-F238E27FC236}">
                <a16:creationId xmlns:a16="http://schemas.microsoft.com/office/drawing/2014/main" id="{72A8B975-49DE-69B8-F65D-2BE9FF525C9F}"/>
              </a:ext>
            </a:extLst>
          </p:cNvPr>
          <p:cNvSpPr/>
          <p:nvPr/>
        </p:nvSpPr>
        <p:spPr>
          <a:xfrm>
            <a:off x="5338634" y="1399779"/>
            <a:ext cx="2340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en-US" sz="1400" b="1" dirty="0">
                <a:latin typeface="+mj-lt"/>
              </a:rPr>
              <a:t>As-built data collection and digital delivery</a:t>
            </a:r>
            <a:endParaRPr lang="fi-FI" sz="1400" b="1" dirty="0">
              <a:latin typeface="+mj-lt"/>
            </a:endParaRPr>
          </a:p>
        </p:txBody>
      </p:sp>
      <p:sp>
        <p:nvSpPr>
          <p:cNvPr id="105" name="Suorakulmio: Pyöristetyt kulmat 104">
            <a:extLst>
              <a:ext uri="{FF2B5EF4-FFF2-40B4-BE49-F238E27FC236}">
                <a16:creationId xmlns:a16="http://schemas.microsoft.com/office/drawing/2014/main" id="{1AFEC20E-E46B-21D6-D294-2AD73F8E085F}"/>
              </a:ext>
            </a:extLst>
          </p:cNvPr>
          <p:cNvSpPr/>
          <p:nvPr/>
        </p:nvSpPr>
        <p:spPr>
          <a:xfrm>
            <a:off x="8937193" y="318093"/>
            <a:ext cx="2448000" cy="612000"/>
          </a:xfrm>
          <a:prstGeom prst="roundRect">
            <a:avLst/>
          </a:prstGeom>
          <a:solidFill>
            <a:srgbClr val="FF7C80"/>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en-US" sz="1400" b="1" dirty="0">
                <a:latin typeface="+mj-lt"/>
              </a:rPr>
              <a:t>Automated GWP and sustainability reporting</a:t>
            </a:r>
            <a:endParaRPr lang="fi-FI" sz="1400" b="1" dirty="0">
              <a:latin typeface="+mj-lt"/>
            </a:endParaRPr>
          </a:p>
        </p:txBody>
      </p:sp>
      <p:sp>
        <p:nvSpPr>
          <p:cNvPr id="106" name="Suorakulmio: Pyöristetyt kulmat 105">
            <a:extLst>
              <a:ext uri="{FF2B5EF4-FFF2-40B4-BE49-F238E27FC236}">
                <a16:creationId xmlns:a16="http://schemas.microsoft.com/office/drawing/2014/main" id="{01DEAAFC-8E32-5451-046D-B03F1E586D63}"/>
              </a:ext>
            </a:extLst>
          </p:cNvPr>
          <p:cNvSpPr/>
          <p:nvPr/>
        </p:nvSpPr>
        <p:spPr>
          <a:xfrm>
            <a:off x="5757230" y="348778"/>
            <a:ext cx="2448000" cy="612000"/>
          </a:xfrm>
          <a:prstGeom prst="roundRect">
            <a:avLst/>
          </a:prstGeom>
          <a:solidFill>
            <a:srgbClr val="FF7C80"/>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b="1" dirty="0" err="1">
                <a:latin typeface="+mj-lt"/>
              </a:rPr>
              <a:t>Implementing</a:t>
            </a:r>
            <a:r>
              <a:rPr lang="fi-FI" sz="1400" b="1" dirty="0">
                <a:latin typeface="+mj-lt"/>
              </a:rPr>
              <a:t> </a:t>
            </a:r>
            <a:r>
              <a:rPr lang="fi-FI" sz="1400" b="1" dirty="0" err="1">
                <a:latin typeface="+mj-lt"/>
              </a:rPr>
              <a:t>circular</a:t>
            </a:r>
            <a:r>
              <a:rPr lang="fi-FI" sz="1400" b="1" dirty="0">
                <a:latin typeface="+mj-lt"/>
              </a:rPr>
              <a:t> </a:t>
            </a:r>
            <a:r>
              <a:rPr lang="fi-FI" sz="1400" b="1" dirty="0" err="1">
                <a:latin typeface="+mj-lt"/>
              </a:rPr>
              <a:t>economy</a:t>
            </a:r>
            <a:r>
              <a:rPr lang="fi-FI" sz="1400" b="1" dirty="0">
                <a:latin typeface="+mj-lt"/>
              </a:rPr>
              <a:t> </a:t>
            </a:r>
            <a:r>
              <a:rPr lang="fi-FI" sz="1400" b="1" dirty="0" err="1">
                <a:latin typeface="+mj-lt"/>
              </a:rPr>
              <a:t>processes</a:t>
            </a:r>
            <a:endParaRPr lang="fi-FI" sz="1400" b="1" dirty="0">
              <a:latin typeface="+mj-lt"/>
            </a:endParaRPr>
          </a:p>
        </p:txBody>
      </p:sp>
      <p:sp>
        <p:nvSpPr>
          <p:cNvPr id="107" name="Suorakulmio: Pyöristetyt kulmat 106">
            <a:extLst>
              <a:ext uri="{FF2B5EF4-FFF2-40B4-BE49-F238E27FC236}">
                <a16:creationId xmlns:a16="http://schemas.microsoft.com/office/drawing/2014/main" id="{3BE2EE4C-F4EE-4E26-836E-80F75F6666BE}"/>
              </a:ext>
            </a:extLst>
          </p:cNvPr>
          <p:cNvSpPr/>
          <p:nvPr/>
        </p:nvSpPr>
        <p:spPr>
          <a:xfrm>
            <a:off x="8417976" y="2362966"/>
            <a:ext cx="2448000" cy="612000"/>
          </a:xfrm>
          <a:prstGeom prst="roundRect">
            <a:avLst/>
          </a:prstGeom>
          <a:solidFill>
            <a:srgbClr val="859EAE"/>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lvl="0" algn="ctr">
              <a:lnSpc>
                <a:spcPct val="80000"/>
              </a:lnSpc>
              <a:defRPr/>
            </a:pPr>
            <a:r>
              <a:rPr lang="en-US" sz="1400" b="1" dirty="0">
                <a:latin typeface="+mj-lt"/>
              </a:rPr>
              <a:t>Automatic calculation of transport carbon footprint</a:t>
            </a:r>
            <a:endParaRPr lang="fi-FI" sz="1400" b="1" kern="0" dirty="0">
              <a:solidFill>
                <a:prstClr val="white"/>
              </a:solidFill>
              <a:latin typeface="+mj-lt"/>
            </a:endParaRPr>
          </a:p>
        </p:txBody>
      </p:sp>
      <p:sp>
        <p:nvSpPr>
          <p:cNvPr id="113" name="Tekstiruutu 112">
            <a:extLst>
              <a:ext uri="{FF2B5EF4-FFF2-40B4-BE49-F238E27FC236}">
                <a16:creationId xmlns:a16="http://schemas.microsoft.com/office/drawing/2014/main" id="{E224ED52-3A16-3EBB-6713-25A143AC73F1}"/>
              </a:ext>
            </a:extLst>
          </p:cNvPr>
          <p:cNvSpPr txBox="1"/>
          <p:nvPr/>
        </p:nvSpPr>
        <p:spPr>
          <a:xfrm>
            <a:off x="7247579" y="5903598"/>
            <a:ext cx="2292975" cy="613694"/>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1400" b="1" i="0" u="none" strike="noStrike" kern="1200" cap="none" spc="0" normalizeH="0" baseline="0" noProof="0" dirty="0">
                <a:ln>
                  <a:noFill/>
                </a:ln>
                <a:effectLst/>
                <a:uLnTx/>
                <a:uFillTx/>
                <a:latin typeface="Calibri" panose="020F0502020204030204"/>
                <a:ea typeface="+mn-ea"/>
                <a:cs typeface="+mn-cs"/>
              </a:rPr>
              <a:t>Digitalisation 1.0: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1400" b="0" i="0" u="none" strike="noStrike" kern="1200" cap="none" spc="0" normalizeH="0" baseline="0" noProof="0" dirty="0" err="1">
                <a:ln>
                  <a:noFill/>
                </a:ln>
                <a:effectLst/>
                <a:uLnTx/>
                <a:uFillTx/>
                <a:latin typeface="Calibri" panose="020F0502020204030204"/>
                <a:ea typeface="+mn-ea"/>
                <a:cs typeface="+mn-cs"/>
              </a:rPr>
              <a:t>Digitising</a:t>
            </a:r>
            <a:r>
              <a:rPr kumimoji="0" lang="fr-FR" sz="1400" b="0" i="0" u="none" strike="noStrike" kern="1200" cap="none" spc="0" normalizeH="0" baseline="0" noProof="0" dirty="0">
                <a:ln>
                  <a:noFill/>
                </a:ln>
                <a:effectLst/>
                <a:uLnTx/>
                <a:uFillTx/>
                <a:latin typeface="Calibri" panose="020F0502020204030204"/>
                <a:ea typeface="+mn-ea"/>
                <a:cs typeface="+mn-cs"/>
              </a:rPr>
              <a:t> </a:t>
            </a:r>
            <a:r>
              <a:rPr kumimoji="0" lang="fr-FR" sz="1400" b="0" i="0" u="none" strike="noStrike" kern="1200" cap="none" spc="0" normalizeH="0" baseline="0" noProof="0" dirty="0" err="1">
                <a:ln>
                  <a:noFill/>
                </a:ln>
                <a:effectLst/>
                <a:uLnTx/>
                <a:uFillTx/>
                <a:latin typeface="Calibri" panose="020F0502020204030204"/>
                <a:ea typeface="+mn-ea"/>
                <a:cs typeface="+mn-cs"/>
              </a:rPr>
              <a:t>current</a:t>
            </a:r>
            <a:r>
              <a:rPr kumimoji="0" lang="fr-FR" sz="1400" b="0" i="0" u="none" strike="noStrike" kern="1200" cap="none" spc="0" normalizeH="0" baseline="0" noProof="0" dirty="0">
                <a:ln>
                  <a:noFill/>
                </a:ln>
                <a:effectLst/>
                <a:uLnTx/>
                <a:uFillTx/>
                <a:latin typeface="Calibri" panose="020F0502020204030204"/>
                <a:ea typeface="+mn-ea"/>
                <a:cs typeface="+mn-cs"/>
              </a:rPr>
              <a:t> construction </a:t>
            </a:r>
            <a:r>
              <a:rPr kumimoji="0" lang="fr-FR" sz="1400" b="0" i="0" u="none" strike="noStrike" kern="1200" cap="none" spc="0" normalizeH="0" baseline="0" noProof="0" dirty="0" err="1">
                <a:ln>
                  <a:noFill/>
                </a:ln>
                <a:effectLst/>
                <a:uLnTx/>
                <a:uFillTx/>
                <a:latin typeface="Calibri" panose="020F0502020204030204"/>
                <a:ea typeface="+mn-ea"/>
                <a:cs typeface="+mn-cs"/>
              </a:rPr>
              <a:t>processes</a:t>
            </a:r>
            <a:endParaRPr kumimoji="0" lang="fi-FI" sz="1400" b="0" i="0" u="none" strike="noStrike" kern="1200" cap="none" spc="0" normalizeH="0" baseline="0" noProof="0" dirty="0">
              <a:ln>
                <a:noFill/>
              </a:ln>
              <a:effectLst/>
              <a:uLnTx/>
              <a:uFillTx/>
              <a:latin typeface="Calibri" panose="020F0502020204030204"/>
              <a:ea typeface="+mn-ea"/>
              <a:cs typeface="+mn-cs"/>
            </a:endParaRPr>
          </a:p>
        </p:txBody>
      </p:sp>
      <p:pic>
        <p:nvPicPr>
          <p:cNvPr id="114" name="Kuva 113" descr="Ympyrät ja viivat tasaisella täytöllä">
            <a:extLst>
              <a:ext uri="{FF2B5EF4-FFF2-40B4-BE49-F238E27FC236}">
                <a16:creationId xmlns:a16="http://schemas.microsoft.com/office/drawing/2014/main" id="{44935FBA-9A26-6E98-0342-FE1A7DE21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8972" y="5785898"/>
            <a:ext cx="657629" cy="657629"/>
          </a:xfrm>
          <a:prstGeom prst="rect">
            <a:avLst/>
          </a:prstGeom>
        </p:spPr>
      </p:pic>
      <p:cxnSp>
        <p:nvCxnSpPr>
          <p:cNvPr id="120" name="Käyrä yhdysviiva 5">
            <a:extLst>
              <a:ext uri="{FF2B5EF4-FFF2-40B4-BE49-F238E27FC236}">
                <a16:creationId xmlns:a16="http://schemas.microsoft.com/office/drawing/2014/main" id="{627C2FDC-BA18-FEA0-0200-D06419962561}"/>
              </a:ext>
            </a:extLst>
          </p:cNvPr>
          <p:cNvCxnSpPr>
            <a:cxnSpLocks/>
            <a:stCxn id="88" idx="2"/>
            <a:endCxn id="96" idx="0"/>
          </p:cNvCxnSpPr>
          <p:nvPr/>
        </p:nvCxnSpPr>
        <p:spPr>
          <a:xfrm rot="5400000" flipH="1">
            <a:off x="3014737" y="4193971"/>
            <a:ext cx="2915454" cy="1447688"/>
          </a:xfrm>
          <a:prstGeom prst="curvedConnector5">
            <a:avLst>
              <a:gd name="adj1" fmla="val 13995"/>
              <a:gd name="adj2" fmla="val -47694"/>
              <a:gd name="adj3" fmla="val 70919"/>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88" name="Suorakulmio: Pyöristetyt kulmat 87">
            <a:extLst>
              <a:ext uri="{FF2B5EF4-FFF2-40B4-BE49-F238E27FC236}">
                <a16:creationId xmlns:a16="http://schemas.microsoft.com/office/drawing/2014/main" id="{2A8F0719-92D2-F07E-F6CB-6D8494DDC559}"/>
              </a:ext>
            </a:extLst>
          </p:cNvPr>
          <p:cNvSpPr/>
          <p:nvPr/>
        </p:nvSpPr>
        <p:spPr>
          <a:xfrm>
            <a:off x="3882308" y="5655542"/>
            <a:ext cx="2628000" cy="720000"/>
          </a:xfrm>
          <a:prstGeom prst="roundRect">
            <a:avLst/>
          </a:prstGeom>
          <a:solidFill>
            <a:srgbClr val="00D6C5"/>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dirty="0" err="1">
                <a:latin typeface="+mj-lt"/>
              </a:rPr>
              <a:t>Unique</a:t>
            </a:r>
            <a:r>
              <a:rPr lang="fi-FI" sz="1400" dirty="0">
                <a:latin typeface="+mj-lt"/>
              </a:rPr>
              <a:t> Product </a:t>
            </a:r>
            <a:r>
              <a:rPr lang="fi-FI" sz="1400" dirty="0" err="1">
                <a:latin typeface="+mj-lt"/>
              </a:rPr>
              <a:t>Identification</a:t>
            </a:r>
            <a:r>
              <a:rPr lang="fi-FI" sz="1400" dirty="0">
                <a:latin typeface="+mj-lt"/>
              </a:rPr>
              <a:t> + Data </a:t>
            </a:r>
            <a:r>
              <a:rPr lang="fi-FI" sz="1400" dirty="0" err="1">
                <a:latin typeface="+mj-lt"/>
              </a:rPr>
              <a:t>Carriers</a:t>
            </a:r>
            <a:endParaRPr lang="fi-FI" sz="1400" dirty="0">
              <a:latin typeface="+mj-lt"/>
            </a:endParaRPr>
          </a:p>
        </p:txBody>
      </p:sp>
      <p:sp>
        <p:nvSpPr>
          <p:cNvPr id="89" name="Suorakulmio: Pyöristetyt kulmat 88">
            <a:extLst>
              <a:ext uri="{FF2B5EF4-FFF2-40B4-BE49-F238E27FC236}">
                <a16:creationId xmlns:a16="http://schemas.microsoft.com/office/drawing/2014/main" id="{A08E52B1-2076-BCC0-8BA1-506994B8B69A}"/>
              </a:ext>
            </a:extLst>
          </p:cNvPr>
          <p:cNvSpPr/>
          <p:nvPr/>
        </p:nvSpPr>
        <p:spPr>
          <a:xfrm>
            <a:off x="4692391" y="4601043"/>
            <a:ext cx="2664000" cy="720000"/>
          </a:xfrm>
          <a:prstGeom prst="roundRect">
            <a:avLst/>
          </a:prstGeom>
          <a:solidFill>
            <a:srgbClr val="00D6C5"/>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dirty="0">
                <a:latin typeface="+mj-lt"/>
              </a:rPr>
              <a:t>Product </a:t>
            </a:r>
            <a:r>
              <a:rPr lang="fi-FI" sz="1400" dirty="0" err="1">
                <a:latin typeface="+mj-lt"/>
              </a:rPr>
              <a:t>information</a:t>
            </a:r>
            <a:r>
              <a:rPr lang="fi-FI" sz="1400" dirty="0">
                <a:latin typeface="+mj-lt"/>
              </a:rPr>
              <a:t> </a:t>
            </a:r>
            <a:r>
              <a:rPr lang="fi-FI" sz="1400" dirty="0" err="1">
                <a:latin typeface="+mj-lt"/>
              </a:rPr>
              <a:t>sharing</a:t>
            </a:r>
            <a:r>
              <a:rPr lang="fi-FI" sz="1400" dirty="0">
                <a:latin typeface="+mj-lt"/>
              </a:rPr>
              <a:t> in </a:t>
            </a:r>
            <a:r>
              <a:rPr lang="fi-FI" sz="1400" dirty="0" err="1">
                <a:latin typeface="+mj-lt"/>
              </a:rPr>
              <a:t>machine-readable</a:t>
            </a:r>
            <a:r>
              <a:rPr lang="fi-FI" sz="1400" dirty="0">
                <a:latin typeface="+mj-lt"/>
              </a:rPr>
              <a:t> </a:t>
            </a:r>
            <a:r>
              <a:rPr lang="fi-FI" sz="1400" dirty="0" err="1">
                <a:latin typeface="+mj-lt"/>
              </a:rPr>
              <a:t>format</a:t>
            </a:r>
            <a:endParaRPr lang="fi-FI" sz="1400" dirty="0">
              <a:latin typeface="+mj-lt"/>
            </a:endParaRPr>
          </a:p>
          <a:p>
            <a:pPr algn="ctr">
              <a:lnSpc>
                <a:spcPct val="80000"/>
              </a:lnSpc>
              <a:defRPr/>
            </a:pPr>
            <a:r>
              <a:rPr lang="fi-FI" sz="1200" i="1" dirty="0"/>
              <a:t>(</a:t>
            </a:r>
            <a:r>
              <a:rPr lang="fi-FI" sz="1200" i="1" dirty="0" err="1"/>
              <a:t>According</a:t>
            </a:r>
            <a:r>
              <a:rPr lang="fi-FI" sz="1200" i="1" dirty="0"/>
              <a:t> to ETIM &amp; (FI) TT-</a:t>
            </a:r>
            <a:r>
              <a:rPr lang="fi-FI" sz="1200" i="1" dirty="0" err="1"/>
              <a:t>standard</a:t>
            </a:r>
            <a:r>
              <a:rPr lang="fi-FI" sz="1200" i="1" dirty="0"/>
              <a:t>)</a:t>
            </a:r>
          </a:p>
        </p:txBody>
      </p:sp>
      <p:sp>
        <p:nvSpPr>
          <p:cNvPr id="96" name="Suorakulmio: Pyöristetyt kulmat 95">
            <a:extLst>
              <a:ext uri="{FF2B5EF4-FFF2-40B4-BE49-F238E27FC236}">
                <a16:creationId xmlns:a16="http://schemas.microsoft.com/office/drawing/2014/main" id="{7440177E-696F-2358-B952-9B857051B437}"/>
              </a:ext>
            </a:extLst>
          </p:cNvPr>
          <p:cNvSpPr/>
          <p:nvPr/>
        </p:nvSpPr>
        <p:spPr>
          <a:xfrm>
            <a:off x="2434620" y="3460088"/>
            <a:ext cx="2628000" cy="792000"/>
          </a:xfrm>
          <a:prstGeom prst="roundRect">
            <a:avLst/>
          </a:prstGeom>
          <a:solidFill>
            <a:srgbClr val="7030A0"/>
          </a:solidFill>
          <a:ln w="28575">
            <a:solidFill>
              <a:schemeClr val="tx1"/>
            </a:solidFill>
            <a:prstDash val="solid"/>
            <a:extLst>
              <a:ext uri="{C807C97D-BFC1-408E-A445-0C87EB9F89A2}">
                <ask:lineSketchStyleProps xmlns:ask="http://schemas.microsoft.com/office/drawing/2018/sketchyshapes" sd="1219033472">
                  <a:custGeom>
                    <a:avLst/>
                    <a:gdLst>
                      <a:gd name="connsiteX0" fmla="*/ 0 w 1889760"/>
                      <a:gd name="connsiteY0" fmla="*/ 157483 h 944880"/>
                      <a:gd name="connsiteX1" fmla="*/ 157483 w 1889760"/>
                      <a:gd name="connsiteY1" fmla="*/ 0 h 944880"/>
                      <a:gd name="connsiteX2" fmla="*/ 698162 w 1889760"/>
                      <a:gd name="connsiteY2" fmla="*/ 0 h 944880"/>
                      <a:gd name="connsiteX3" fmla="*/ 1191598 w 1889760"/>
                      <a:gd name="connsiteY3" fmla="*/ 0 h 944880"/>
                      <a:gd name="connsiteX4" fmla="*/ 1732277 w 1889760"/>
                      <a:gd name="connsiteY4" fmla="*/ 0 h 944880"/>
                      <a:gd name="connsiteX5" fmla="*/ 1889760 w 1889760"/>
                      <a:gd name="connsiteY5" fmla="*/ 157483 h 944880"/>
                      <a:gd name="connsiteX6" fmla="*/ 1889760 w 1889760"/>
                      <a:gd name="connsiteY6" fmla="*/ 459842 h 944880"/>
                      <a:gd name="connsiteX7" fmla="*/ 1889760 w 1889760"/>
                      <a:gd name="connsiteY7" fmla="*/ 787397 h 944880"/>
                      <a:gd name="connsiteX8" fmla="*/ 1732277 w 1889760"/>
                      <a:gd name="connsiteY8" fmla="*/ 944880 h 944880"/>
                      <a:gd name="connsiteX9" fmla="*/ 1175850 w 1889760"/>
                      <a:gd name="connsiteY9" fmla="*/ 944880 h 944880"/>
                      <a:gd name="connsiteX10" fmla="*/ 635171 w 1889760"/>
                      <a:gd name="connsiteY10" fmla="*/ 944880 h 944880"/>
                      <a:gd name="connsiteX11" fmla="*/ 157483 w 1889760"/>
                      <a:gd name="connsiteY11" fmla="*/ 944880 h 944880"/>
                      <a:gd name="connsiteX12" fmla="*/ 0 w 1889760"/>
                      <a:gd name="connsiteY12" fmla="*/ 787397 h 944880"/>
                      <a:gd name="connsiteX13" fmla="*/ 0 w 1889760"/>
                      <a:gd name="connsiteY13" fmla="*/ 472440 h 944880"/>
                      <a:gd name="connsiteX14" fmla="*/ 0 w 1889760"/>
                      <a:gd name="connsiteY14" fmla="*/ 157483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9760" h="944880" fill="none" extrusionOk="0">
                        <a:moveTo>
                          <a:pt x="0" y="157483"/>
                        </a:moveTo>
                        <a:cubicBezTo>
                          <a:pt x="-10425" y="49258"/>
                          <a:pt x="71546" y="-14036"/>
                          <a:pt x="157483" y="0"/>
                        </a:cubicBezTo>
                        <a:cubicBezTo>
                          <a:pt x="343558" y="-46114"/>
                          <a:pt x="508162" y="24344"/>
                          <a:pt x="698162" y="0"/>
                        </a:cubicBezTo>
                        <a:cubicBezTo>
                          <a:pt x="888162" y="-24344"/>
                          <a:pt x="988369" y="50567"/>
                          <a:pt x="1191598" y="0"/>
                        </a:cubicBezTo>
                        <a:cubicBezTo>
                          <a:pt x="1394827" y="-50567"/>
                          <a:pt x="1623752" y="64799"/>
                          <a:pt x="1732277" y="0"/>
                        </a:cubicBezTo>
                        <a:cubicBezTo>
                          <a:pt x="1843864" y="-5208"/>
                          <a:pt x="1890120" y="73923"/>
                          <a:pt x="1889760" y="157483"/>
                        </a:cubicBezTo>
                        <a:cubicBezTo>
                          <a:pt x="1903800" y="259867"/>
                          <a:pt x="1872269" y="331718"/>
                          <a:pt x="1889760" y="459842"/>
                        </a:cubicBezTo>
                        <a:cubicBezTo>
                          <a:pt x="1907251" y="587966"/>
                          <a:pt x="1877361" y="706304"/>
                          <a:pt x="1889760" y="787397"/>
                        </a:cubicBezTo>
                        <a:cubicBezTo>
                          <a:pt x="1890934" y="870760"/>
                          <a:pt x="1834617" y="961493"/>
                          <a:pt x="1732277" y="944880"/>
                        </a:cubicBezTo>
                        <a:cubicBezTo>
                          <a:pt x="1481114" y="961353"/>
                          <a:pt x="1299036" y="900664"/>
                          <a:pt x="1175850" y="944880"/>
                        </a:cubicBezTo>
                        <a:cubicBezTo>
                          <a:pt x="1052664" y="989096"/>
                          <a:pt x="759291" y="892640"/>
                          <a:pt x="635171" y="944880"/>
                        </a:cubicBezTo>
                        <a:cubicBezTo>
                          <a:pt x="511051" y="997120"/>
                          <a:pt x="378812" y="921814"/>
                          <a:pt x="157483" y="944880"/>
                        </a:cubicBezTo>
                        <a:cubicBezTo>
                          <a:pt x="66255" y="958139"/>
                          <a:pt x="-1680" y="869083"/>
                          <a:pt x="0" y="787397"/>
                        </a:cubicBezTo>
                        <a:cubicBezTo>
                          <a:pt x="-27361" y="716297"/>
                          <a:pt x="22416" y="558027"/>
                          <a:pt x="0" y="472440"/>
                        </a:cubicBezTo>
                        <a:cubicBezTo>
                          <a:pt x="-22416" y="386853"/>
                          <a:pt x="11422" y="244496"/>
                          <a:pt x="0" y="157483"/>
                        </a:cubicBezTo>
                        <a:close/>
                      </a:path>
                      <a:path w="1889760" h="944880" stroke="0" extrusionOk="0">
                        <a:moveTo>
                          <a:pt x="0" y="157483"/>
                        </a:moveTo>
                        <a:cubicBezTo>
                          <a:pt x="-18187" y="59290"/>
                          <a:pt x="53179" y="6504"/>
                          <a:pt x="157483" y="0"/>
                        </a:cubicBezTo>
                        <a:cubicBezTo>
                          <a:pt x="305403" y="-16160"/>
                          <a:pt x="598973" y="51212"/>
                          <a:pt x="713910" y="0"/>
                        </a:cubicBezTo>
                        <a:cubicBezTo>
                          <a:pt x="828847" y="-51212"/>
                          <a:pt x="1075134" y="11458"/>
                          <a:pt x="1223094" y="0"/>
                        </a:cubicBezTo>
                        <a:cubicBezTo>
                          <a:pt x="1371054" y="-11458"/>
                          <a:pt x="1627341" y="43091"/>
                          <a:pt x="1732277" y="0"/>
                        </a:cubicBezTo>
                        <a:cubicBezTo>
                          <a:pt x="1817035" y="-7141"/>
                          <a:pt x="1895725" y="48436"/>
                          <a:pt x="1889760" y="157483"/>
                        </a:cubicBezTo>
                        <a:cubicBezTo>
                          <a:pt x="1918869" y="288255"/>
                          <a:pt x="1872624" y="368306"/>
                          <a:pt x="1889760" y="459842"/>
                        </a:cubicBezTo>
                        <a:cubicBezTo>
                          <a:pt x="1906896" y="551378"/>
                          <a:pt x="1856390" y="658468"/>
                          <a:pt x="1889760" y="787397"/>
                        </a:cubicBezTo>
                        <a:cubicBezTo>
                          <a:pt x="1883824" y="884191"/>
                          <a:pt x="1808455" y="932357"/>
                          <a:pt x="1732277" y="944880"/>
                        </a:cubicBezTo>
                        <a:cubicBezTo>
                          <a:pt x="1612791" y="965464"/>
                          <a:pt x="1484017" y="897525"/>
                          <a:pt x="1238842" y="944880"/>
                        </a:cubicBezTo>
                        <a:cubicBezTo>
                          <a:pt x="993668" y="992235"/>
                          <a:pt x="918489" y="886722"/>
                          <a:pt x="713910" y="944880"/>
                        </a:cubicBezTo>
                        <a:cubicBezTo>
                          <a:pt x="509331" y="1003038"/>
                          <a:pt x="325733" y="920389"/>
                          <a:pt x="157483" y="944880"/>
                        </a:cubicBezTo>
                        <a:cubicBezTo>
                          <a:pt x="75453" y="950938"/>
                          <a:pt x="4349" y="870564"/>
                          <a:pt x="0" y="787397"/>
                        </a:cubicBezTo>
                        <a:cubicBezTo>
                          <a:pt x="-22114" y="719266"/>
                          <a:pt x="29753" y="573174"/>
                          <a:pt x="0" y="472440"/>
                        </a:cubicBezTo>
                        <a:cubicBezTo>
                          <a:pt x="-29753" y="371706"/>
                          <a:pt x="31977" y="287691"/>
                          <a:pt x="0" y="157483"/>
                        </a:cubicBezTo>
                        <a:close/>
                      </a:path>
                    </a:pathLst>
                  </a:custGeom>
                  <ask:type>
                    <ask:lineSketchNone/>
                  </ask:type>
                </ask:lineSketchStyleProps>
              </a:ext>
            </a:extLst>
          </a:ln>
          <a:effectLst>
            <a:outerShdw dist="38100" dir="3000000" sx="101000" sy="101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80000"/>
              </a:lnSpc>
              <a:defRPr/>
            </a:pPr>
            <a:r>
              <a:rPr lang="fi-FI" sz="1400" dirty="0">
                <a:latin typeface="+mj-lt"/>
              </a:rPr>
              <a:t>Manufacturing Bill of </a:t>
            </a:r>
            <a:r>
              <a:rPr lang="fi-FI" sz="1400" dirty="0" err="1">
                <a:latin typeface="+mj-lt"/>
              </a:rPr>
              <a:t>Materials</a:t>
            </a:r>
            <a:r>
              <a:rPr lang="fi-FI" sz="1400" dirty="0">
                <a:latin typeface="+mj-lt"/>
              </a:rPr>
              <a:t> (MBOM) of </a:t>
            </a:r>
            <a:r>
              <a:rPr lang="fi-FI" sz="1400" dirty="0" err="1">
                <a:latin typeface="+mj-lt"/>
              </a:rPr>
              <a:t>the</a:t>
            </a:r>
            <a:r>
              <a:rPr lang="fi-FI" sz="1400" dirty="0">
                <a:latin typeface="+mj-lt"/>
              </a:rPr>
              <a:t> </a:t>
            </a:r>
            <a:r>
              <a:rPr lang="fi-FI" sz="1400" dirty="0" err="1">
                <a:latin typeface="+mj-lt"/>
              </a:rPr>
              <a:t>building</a:t>
            </a:r>
            <a:endParaRPr lang="fi-FI" sz="1400" dirty="0">
              <a:latin typeface="+mj-lt"/>
            </a:endParaRPr>
          </a:p>
        </p:txBody>
      </p:sp>
      <p:cxnSp>
        <p:nvCxnSpPr>
          <p:cNvPr id="186" name="Käyrä yhdysviiva 5">
            <a:extLst>
              <a:ext uri="{FF2B5EF4-FFF2-40B4-BE49-F238E27FC236}">
                <a16:creationId xmlns:a16="http://schemas.microsoft.com/office/drawing/2014/main" id="{F40C88F7-BCBA-D18F-ECDF-AE2F77803E6C}"/>
              </a:ext>
            </a:extLst>
          </p:cNvPr>
          <p:cNvCxnSpPr>
            <a:cxnSpLocks/>
            <a:stCxn id="107" idx="1"/>
            <a:endCxn id="101" idx="3"/>
          </p:cNvCxnSpPr>
          <p:nvPr/>
        </p:nvCxnSpPr>
        <p:spPr>
          <a:xfrm rot="10800000" flipV="1">
            <a:off x="7393784" y="2668965"/>
            <a:ext cx="1024193" cy="56091"/>
          </a:xfrm>
          <a:prstGeom prst="curvedConnector3">
            <a:avLst>
              <a:gd name="adj1" fmla="val 50000"/>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89" name="Käyrä yhdysviiva 5">
            <a:extLst>
              <a:ext uri="{FF2B5EF4-FFF2-40B4-BE49-F238E27FC236}">
                <a16:creationId xmlns:a16="http://schemas.microsoft.com/office/drawing/2014/main" id="{5511DDBF-F723-F2BA-18B0-0BBCC2137F58}"/>
              </a:ext>
            </a:extLst>
          </p:cNvPr>
          <p:cNvCxnSpPr>
            <a:cxnSpLocks/>
            <a:stCxn id="107" idx="0"/>
            <a:endCxn id="104" idx="2"/>
          </p:cNvCxnSpPr>
          <p:nvPr/>
        </p:nvCxnSpPr>
        <p:spPr>
          <a:xfrm rot="16200000" flipV="1">
            <a:off x="7899712" y="620702"/>
            <a:ext cx="351187" cy="3133342"/>
          </a:xfrm>
          <a:prstGeom prst="curvedConnector3">
            <a:avLst>
              <a:gd name="adj1" fmla="val 50000"/>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192" name="Käyrä yhdysviiva 5">
            <a:extLst>
              <a:ext uri="{FF2B5EF4-FFF2-40B4-BE49-F238E27FC236}">
                <a16:creationId xmlns:a16="http://schemas.microsoft.com/office/drawing/2014/main" id="{29CCE675-DAA9-7FF3-F881-E1AA2510422D}"/>
              </a:ext>
            </a:extLst>
          </p:cNvPr>
          <p:cNvCxnSpPr>
            <a:cxnSpLocks/>
            <a:stCxn id="98" idx="0"/>
            <a:endCxn id="101" idx="2"/>
          </p:cNvCxnSpPr>
          <p:nvPr/>
        </p:nvCxnSpPr>
        <p:spPr>
          <a:xfrm rot="16200000" flipV="1">
            <a:off x="6356276" y="2988565"/>
            <a:ext cx="425085" cy="510070"/>
          </a:xfrm>
          <a:prstGeom prst="curvedConnector3">
            <a:avLst>
              <a:gd name="adj1" fmla="val 50000"/>
            </a:avLst>
          </a:prstGeom>
          <a:ln w="41275">
            <a:solidFill>
              <a:schemeClr val="tx1"/>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98" name="Tekstiruutu 10">
            <a:extLst>
              <a:ext uri="{FF2B5EF4-FFF2-40B4-BE49-F238E27FC236}">
                <a16:creationId xmlns:a16="http://schemas.microsoft.com/office/drawing/2014/main" id="{1D072CF5-78E2-951B-B532-F9F0D470593E}"/>
              </a:ext>
            </a:extLst>
          </p:cNvPr>
          <p:cNvSpPr txBox="1"/>
          <p:nvPr/>
        </p:nvSpPr>
        <p:spPr>
          <a:xfrm>
            <a:off x="469849" y="1507042"/>
            <a:ext cx="2546853" cy="829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Calibri" panose="020F0502020204030204"/>
                <a:ea typeface="+mn-ea"/>
                <a:cs typeface="+mn-cs"/>
              </a:rPr>
              <a:t>Digitalisation</a:t>
            </a:r>
            <a:r>
              <a:rPr kumimoji="0" lang="en-US" sz="1400" b="1" i="0" u="none" strike="noStrike" kern="1200" cap="none" spc="0" normalizeH="0" baseline="0" noProof="0" dirty="0">
                <a:ln>
                  <a:noFill/>
                </a:ln>
                <a:effectLst/>
                <a:uLnTx/>
                <a:uFillTx/>
                <a:latin typeface="Calibri" panose="020F0502020204030204"/>
                <a:ea typeface="+mn-ea"/>
                <a:cs typeface="+mn-cs"/>
              </a:rPr>
              <a:t> 2.0: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err="1">
                <a:ln>
                  <a:noFill/>
                </a:ln>
                <a:effectLst/>
                <a:uLnTx/>
                <a:uFillTx/>
                <a:latin typeface="Calibri" panose="020F0502020204030204"/>
                <a:ea typeface="+mn-ea"/>
                <a:cs typeface="+mn-cs"/>
              </a:rPr>
              <a:t>Digitalisation</a:t>
            </a:r>
            <a:r>
              <a:rPr kumimoji="0" lang="en-US" sz="1400" b="0" i="0" u="none" strike="noStrike" kern="1200" cap="none" spc="0" normalizeH="0" baseline="0" noProof="0" dirty="0">
                <a:ln>
                  <a:noFill/>
                </a:ln>
                <a:effectLst/>
                <a:uLnTx/>
                <a:uFillTx/>
                <a:latin typeface="Calibri" panose="020F0502020204030204"/>
                <a:ea typeface="+mn-ea"/>
                <a:cs typeface="+mn-cs"/>
              </a:rPr>
              <a:t> of responsible construction and the use of modern technology</a:t>
            </a:r>
            <a:endParaRPr kumimoji="0" lang="fi-FI" sz="1800" b="0" i="0" u="none" strike="noStrike" kern="1200" cap="none" spc="0" normalizeH="0" baseline="0" noProof="0" dirty="0">
              <a:ln>
                <a:noFill/>
              </a:ln>
              <a:effectLst/>
              <a:uLnTx/>
              <a:uFillTx/>
              <a:latin typeface="Calibri" panose="020F0502020204030204"/>
              <a:ea typeface="+mn-ea"/>
              <a:cs typeface="+mn-cs"/>
            </a:endParaRPr>
          </a:p>
        </p:txBody>
      </p:sp>
      <p:pic>
        <p:nvPicPr>
          <p:cNvPr id="199" name="Kuva 198" descr="Lehti tasaisella täytöllä">
            <a:extLst>
              <a:ext uri="{FF2B5EF4-FFF2-40B4-BE49-F238E27FC236}">
                <a16:creationId xmlns:a16="http://schemas.microsoft.com/office/drawing/2014/main" id="{5628D8BC-F0E5-2195-3F26-C9E82532E6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232" y="2317202"/>
            <a:ext cx="657629" cy="657629"/>
          </a:xfrm>
          <a:prstGeom prst="rect">
            <a:avLst/>
          </a:prstGeom>
        </p:spPr>
      </p:pic>
      <p:sp>
        <p:nvSpPr>
          <p:cNvPr id="5" name="Dian numeron paikkamerkki 5">
            <a:extLst>
              <a:ext uri="{FF2B5EF4-FFF2-40B4-BE49-F238E27FC236}">
                <a16:creationId xmlns:a16="http://schemas.microsoft.com/office/drawing/2014/main" id="{556723B0-6502-EB04-5893-7844868A4402}"/>
              </a:ext>
            </a:extLst>
          </p:cNvPr>
          <p:cNvSpPr txBox="1">
            <a:spLocks/>
          </p:cNvSpPr>
          <p:nvPr/>
        </p:nvSpPr>
        <p:spPr>
          <a:xfrm>
            <a:off x="52796" y="6369694"/>
            <a:ext cx="248583" cy="193573"/>
          </a:xfrm>
          <a:prstGeom prst="rect">
            <a:avLst/>
          </a:prstGeom>
        </p:spPr>
        <p:txBody>
          <a:bodyPr vert="horz" lIns="91440" tIns="45720" rIns="91440" bIns="45720" rtlCol="0" anchor="ctr"/>
          <a:lstStyle>
            <a:defPPr>
              <a:defRPr lang="fi-FI"/>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C9EF6-F8D7-462E-9C22-1E12FD066AD2}" type="slidenum">
              <a:rPr lang="fi-FI" smtClean="0">
                <a:solidFill>
                  <a:schemeClr val="tx1"/>
                </a:solidFill>
                <a:latin typeface="Aptos" panose="02110004020202020204"/>
              </a:rPr>
              <a:pPr/>
              <a:t>8</a:t>
            </a:fld>
            <a:endParaRPr lang="fi-FI" dirty="0">
              <a:solidFill>
                <a:schemeClr val="tx1"/>
              </a:solidFill>
              <a:latin typeface="Aptos" panose="02110004020202020204"/>
            </a:endParaRPr>
          </a:p>
        </p:txBody>
      </p:sp>
    </p:spTree>
    <p:extLst>
      <p:ext uri="{BB962C8B-B14F-4D97-AF65-F5344CB8AC3E}">
        <p14:creationId xmlns:p14="http://schemas.microsoft.com/office/powerpoint/2010/main" val="244964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4" name="Suorakulmio: Pyöristetyt kulmat 3">
            <a:extLst>
              <a:ext uri="{FF2B5EF4-FFF2-40B4-BE49-F238E27FC236}">
                <a16:creationId xmlns:a16="http://schemas.microsoft.com/office/drawing/2014/main" id="{2A3D521E-72E9-82EC-B11D-B7A38A05CDA7}"/>
              </a:ext>
            </a:extLst>
          </p:cNvPr>
          <p:cNvSpPr/>
          <p:nvPr/>
        </p:nvSpPr>
        <p:spPr>
          <a:xfrm>
            <a:off x="2332006" y="3084900"/>
            <a:ext cx="1569600" cy="682156"/>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28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white"/>
                </a:solidFill>
                <a:effectLst/>
                <a:uLnTx/>
                <a:uFillTx/>
                <a:latin typeface="Aptos" panose="02110004020202020204"/>
                <a:ea typeface="+mn-ea"/>
                <a:cs typeface="+mn-cs"/>
              </a:rPr>
              <a:t>LOIN</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dirty="0">
                <a:ln>
                  <a:noFill/>
                </a:ln>
                <a:solidFill>
                  <a:prstClr val="white"/>
                </a:solidFill>
                <a:effectLst/>
                <a:uLnTx/>
                <a:uFillTx/>
                <a:latin typeface="Aptos" panose="02110004020202020204"/>
                <a:ea typeface="+mn-ea"/>
                <a:cs typeface="+mn-cs"/>
              </a:rPr>
              <a:t>Level Of </a:t>
            </a:r>
            <a:r>
              <a:rPr kumimoji="0" lang="fi-FI" sz="1000" b="0" i="1" u="none" strike="noStrike" kern="1200" cap="none" spc="0" normalizeH="0" baseline="0" noProof="0" dirty="0" err="1">
                <a:ln>
                  <a:noFill/>
                </a:ln>
                <a:solidFill>
                  <a:prstClr val="white"/>
                </a:solidFill>
                <a:effectLst/>
                <a:uLnTx/>
                <a:uFillTx/>
                <a:latin typeface="Aptos" panose="02110004020202020204"/>
                <a:ea typeface="+mn-ea"/>
                <a:cs typeface="+mn-cs"/>
              </a:rPr>
              <a:t>Information</a:t>
            </a:r>
            <a:r>
              <a:rPr kumimoji="0" lang="fi-FI" sz="1000" b="0" i="1"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dirty="0" err="1">
                <a:ln>
                  <a:noFill/>
                </a:ln>
                <a:solidFill>
                  <a:prstClr val="white"/>
                </a:solidFill>
                <a:effectLst/>
                <a:uLnTx/>
                <a:uFillTx/>
                <a:latin typeface="Aptos" panose="02110004020202020204"/>
                <a:ea typeface="+mn-ea"/>
                <a:cs typeface="+mn-cs"/>
              </a:rPr>
              <a:t>Need</a:t>
            </a:r>
            <a:endParaRPr kumimoji="0" lang="fi-FI" sz="1000" b="0"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tsikko 1">
            <a:extLst>
              <a:ext uri="{FF2B5EF4-FFF2-40B4-BE49-F238E27FC236}">
                <a16:creationId xmlns:a16="http://schemas.microsoft.com/office/drawing/2014/main" id="{43B9B85E-26B4-3681-E9CD-4E4BB6AE7BAA}"/>
              </a:ext>
            </a:extLst>
          </p:cNvPr>
          <p:cNvSpPr>
            <a:spLocks noGrp="1"/>
          </p:cNvSpPr>
          <p:nvPr>
            <p:ph type="title"/>
          </p:nvPr>
        </p:nvSpPr>
        <p:spPr>
          <a:xfrm>
            <a:off x="266062" y="127001"/>
            <a:ext cx="11619076" cy="733082"/>
          </a:xfrm>
        </p:spPr>
        <p:txBody>
          <a:bodyPr>
            <a:normAutofit/>
          </a:bodyPr>
          <a:lstStyle/>
          <a:p>
            <a:pPr algn="ctr"/>
            <a:r>
              <a:rPr lang="en-US" sz="3000" dirty="0">
                <a:solidFill>
                  <a:srgbClr val="1A3959"/>
                </a:solidFill>
                <a:latin typeface="Avenir Next LT Pro Demi" panose="020B0704020202020204" pitchFamily="34" charset="0"/>
              </a:rPr>
              <a:t>Standards to Follow in Supply Chain Digitalization</a:t>
            </a:r>
            <a:endParaRPr lang="fi-FI" sz="3000" dirty="0">
              <a:solidFill>
                <a:srgbClr val="1A3959"/>
              </a:solidFill>
              <a:latin typeface="Avenir Next LT Pro Demi" panose="020B0704020202020204" pitchFamily="34" charset="0"/>
            </a:endParaRPr>
          </a:p>
        </p:txBody>
      </p:sp>
      <p:sp>
        <p:nvSpPr>
          <p:cNvPr id="7" name="Suorakulmio: Pyöristetyt kulmat 6">
            <a:extLst>
              <a:ext uri="{FF2B5EF4-FFF2-40B4-BE49-F238E27FC236}">
                <a16:creationId xmlns:a16="http://schemas.microsoft.com/office/drawing/2014/main" id="{87014EA9-BFFA-C946-EC4F-83E0F4850E82}"/>
              </a:ext>
            </a:extLst>
          </p:cNvPr>
          <p:cNvSpPr/>
          <p:nvPr/>
        </p:nvSpPr>
        <p:spPr>
          <a:xfrm>
            <a:off x="2435138" y="342711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7817-1:2024</a:t>
            </a:r>
          </a:p>
        </p:txBody>
      </p:sp>
      <p:sp>
        <p:nvSpPr>
          <p:cNvPr id="8" name="Suorakulmio: Pyöristetyt kulmat 7">
            <a:extLst>
              <a:ext uri="{FF2B5EF4-FFF2-40B4-BE49-F238E27FC236}">
                <a16:creationId xmlns:a16="http://schemas.microsoft.com/office/drawing/2014/main" id="{77C08959-8484-B9BB-2C49-69209232DBA4}"/>
              </a:ext>
            </a:extLst>
          </p:cNvPr>
          <p:cNvSpPr/>
          <p:nvPr/>
        </p:nvSpPr>
        <p:spPr>
          <a:xfrm>
            <a:off x="6192763" y="1612406"/>
            <a:ext cx="1782117" cy="1274783"/>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864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Peppol</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 UBL</a:t>
            </a:r>
          </a:p>
        </p:txBody>
      </p:sp>
      <p:sp>
        <p:nvSpPr>
          <p:cNvPr id="9" name="Suorakulmio: Pyöristetyt kulmat 8">
            <a:extLst>
              <a:ext uri="{FF2B5EF4-FFF2-40B4-BE49-F238E27FC236}">
                <a16:creationId xmlns:a16="http://schemas.microsoft.com/office/drawing/2014/main" id="{66F2122A-BF49-D155-A622-E889B66D10BC}"/>
              </a:ext>
            </a:extLst>
          </p:cNvPr>
          <p:cNvSpPr/>
          <p:nvPr/>
        </p:nvSpPr>
        <p:spPr>
          <a:xfrm>
            <a:off x="6448036" y="199652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19845:2015</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2" name="Ryhmä 11">
            <a:extLst>
              <a:ext uri="{FF2B5EF4-FFF2-40B4-BE49-F238E27FC236}">
                <a16:creationId xmlns:a16="http://schemas.microsoft.com/office/drawing/2014/main" id="{F366121B-DB07-F8D9-85A0-213AEEF37C87}"/>
              </a:ext>
            </a:extLst>
          </p:cNvPr>
          <p:cNvGrpSpPr/>
          <p:nvPr/>
        </p:nvGrpSpPr>
        <p:grpSpPr>
          <a:xfrm>
            <a:off x="4253335" y="1323194"/>
            <a:ext cx="1584788" cy="2528726"/>
            <a:chOff x="4253335" y="1289741"/>
            <a:chExt cx="1584788" cy="2528726"/>
          </a:xfrm>
        </p:grpSpPr>
        <p:sp>
          <p:nvSpPr>
            <p:cNvPr id="13" name="Suorakulmio: Pyöristetyt kulmat 12">
              <a:extLst>
                <a:ext uri="{FF2B5EF4-FFF2-40B4-BE49-F238E27FC236}">
                  <a16:creationId xmlns:a16="http://schemas.microsoft.com/office/drawing/2014/main" id="{6602BFC0-B759-27A8-563D-BA9C9FF8A7B0}"/>
                </a:ext>
              </a:extLst>
            </p:cNvPr>
            <p:cNvSpPr/>
            <p:nvPr/>
          </p:nvSpPr>
          <p:spPr>
            <a:xfrm>
              <a:off x="4253335" y="1289741"/>
              <a:ext cx="1584788" cy="2528726"/>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800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Information</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management</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Processes</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how</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to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work</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in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the</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project</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using</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BIM</a:t>
              </a:r>
            </a:p>
          </p:txBody>
        </p:sp>
        <p:sp>
          <p:nvSpPr>
            <p:cNvPr id="14" name="Suorakulmio: Pyöristetyt kulmat 13">
              <a:extLst>
                <a:ext uri="{FF2B5EF4-FFF2-40B4-BE49-F238E27FC236}">
                  <a16:creationId xmlns:a16="http://schemas.microsoft.com/office/drawing/2014/main" id="{7E49B8FA-5DA8-664E-547A-2357CCD91296}"/>
                </a:ext>
              </a:extLst>
            </p:cNvPr>
            <p:cNvSpPr/>
            <p:nvPr/>
          </p:nvSpPr>
          <p:spPr>
            <a:xfrm>
              <a:off x="4365082" y="1968426"/>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19650-1:2018</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Suorakulmio: Pyöristetyt kulmat 14">
              <a:extLst>
                <a:ext uri="{FF2B5EF4-FFF2-40B4-BE49-F238E27FC236}">
                  <a16:creationId xmlns:a16="http://schemas.microsoft.com/office/drawing/2014/main" id="{F6B51871-86EE-E967-CD58-5984D1FFE554}"/>
                </a:ext>
              </a:extLst>
            </p:cNvPr>
            <p:cNvSpPr/>
            <p:nvPr/>
          </p:nvSpPr>
          <p:spPr>
            <a:xfrm>
              <a:off x="4365082" y="2275012"/>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19650-2:2018</a:t>
              </a:r>
              <a:endParaRPr kumimoji="0" lang="fi-FI" sz="12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Suorakulmio: Pyöristetyt kulmat 15">
              <a:extLst>
                <a:ext uri="{FF2B5EF4-FFF2-40B4-BE49-F238E27FC236}">
                  <a16:creationId xmlns:a16="http://schemas.microsoft.com/office/drawing/2014/main" id="{2D35C238-332F-595A-48D8-4EBBAE39FE3D}"/>
                </a:ext>
              </a:extLst>
            </p:cNvPr>
            <p:cNvSpPr/>
            <p:nvPr/>
          </p:nvSpPr>
          <p:spPr>
            <a:xfrm>
              <a:off x="4365082" y="2581598"/>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19650-3:2020</a:t>
              </a:r>
            </a:p>
          </p:txBody>
        </p:sp>
        <p:sp>
          <p:nvSpPr>
            <p:cNvPr id="17" name="Suorakulmio: Pyöristetyt kulmat 16">
              <a:extLst>
                <a:ext uri="{FF2B5EF4-FFF2-40B4-BE49-F238E27FC236}">
                  <a16:creationId xmlns:a16="http://schemas.microsoft.com/office/drawing/2014/main" id="{78085BA5-85AC-25E6-3B87-43D5F56D2394}"/>
                </a:ext>
              </a:extLst>
            </p:cNvPr>
            <p:cNvSpPr/>
            <p:nvPr/>
          </p:nvSpPr>
          <p:spPr>
            <a:xfrm>
              <a:off x="4365082" y="2888184"/>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19650-4:2022</a:t>
              </a:r>
            </a:p>
          </p:txBody>
        </p:sp>
        <p:sp>
          <p:nvSpPr>
            <p:cNvPr id="18" name="Suorakulmio: Pyöristetyt kulmat 17">
              <a:extLst>
                <a:ext uri="{FF2B5EF4-FFF2-40B4-BE49-F238E27FC236}">
                  <a16:creationId xmlns:a16="http://schemas.microsoft.com/office/drawing/2014/main" id="{439CF890-42F6-9A12-7555-D5897F951688}"/>
                </a:ext>
              </a:extLst>
            </p:cNvPr>
            <p:cNvSpPr/>
            <p:nvPr/>
          </p:nvSpPr>
          <p:spPr>
            <a:xfrm>
              <a:off x="4365082" y="319477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19650-5:2020</a:t>
              </a:r>
            </a:p>
          </p:txBody>
        </p:sp>
        <p:sp>
          <p:nvSpPr>
            <p:cNvPr id="19" name="Suorakulmio: Pyöristetyt kulmat 18">
              <a:extLst>
                <a:ext uri="{FF2B5EF4-FFF2-40B4-BE49-F238E27FC236}">
                  <a16:creationId xmlns:a16="http://schemas.microsoft.com/office/drawing/2014/main" id="{AC5FA13A-0221-1510-7CF0-E41C86170627}"/>
                </a:ext>
              </a:extLst>
            </p:cNvPr>
            <p:cNvSpPr/>
            <p:nvPr/>
          </p:nvSpPr>
          <p:spPr>
            <a:xfrm>
              <a:off x="4365082" y="3501353"/>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dirty="0">
                  <a:ln>
                    <a:noFill/>
                  </a:ln>
                  <a:solidFill>
                    <a:prstClr val="black"/>
                  </a:solidFill>
                  <a:effectLst/>
                  <a:uLnTx/>
                  <a:uFillTx/>
                  <a:latin typeface="Aptos" panose="02110004020202020204"/>
                  <a:ea typeface="+mn-ea"/>
                  <a:cs typeface="+mn-cs"/>
                </a:rPr>
                <a:t>CEN/TR</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dirty="0">
                  <a:ln>
                    <a:noFill/>
                  </a:ln>
                  <a:solidFill>
                    <a:prstClr val="black"/>
                  </a:solidFill>
                  <a:effectLst/>
                  <a:uLnTx/>
                  <a:uFillTx/>
                  <a:latin typeface="Aptos" panose="02110004020202020204"/>
                  <a:ea typeface="+mn-ea"/>
                  <a:cs typeface="+mn-cs"/>
                </a:rPr>
                <a:t>17439:2020</a:t>
              </a:r>
            </a:p>
          </p:txBody>
        </p:sp>
      </p:grpSp>
      <p:sp>
        <p:nvSpPr>
          <p:cNvPr id="20" name="Suorakulmio: Pyöristetyt kulmat 19">
            <a:extLst>
              <a:ext uri="{FF2B5EF4-FFF2-40B4-BE49-F238E27FC236}">
                <a16:creationId xmlns:a16="http://schemas.microsoft.com/office/drawing/2014/main" id="{0975AD04-C716-440C-E0B9-801F56F9DC31}"/>
              </a:ext>
            </a:extLst>
          </p:cNvPr>
          <p:cNvSpPr/>
          <p:nvPr/>
        </p:nvSpPr>
        <p:spPr>
          <a:xfrm>
            <a:off x="198000" y="1333360"/>
            <a:ext cx="1782117" cy="745894"/>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28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IFC</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model</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schema</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and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format</a:t>
            </a:r>
            <a:endParaRPr kumimoji="0" lang="fi-FI" sz="1000" b="0" i="1"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Suorakulmio: Pyöristetyt kulmat 20">
            <a:extLst>
              <a:ext uri="{FF2B5EF4-FFF2-40B4-BE49-F238E27FC236}">
                <a16:creationId xmlns:a16="http://schemas.microsoft.com/office/drawing/2014/main" id="{4FF5DEEF-E13C-37A4-9845-3E94328C3263}"/>
              </a:ext>
            </a:extLst>
          </p:cNvPr>
          <p:cNvSpPr/>
          <p:nvPr/>
        </p:nvSpPr>
        <p:spPr>
          <a:xfrm>
            <a:off x="453273" y="1755986"/>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16739:2024</a:t>
            </a:r>
          </a:p>
        </p:txBody>
      </p:sp>
      <p:sp>
        <p:nvSpPr>
          <p:cNvPr id="22" name="Suorakulmio: Pyöristetyt kulmat 21">
            <a:extLst>
              <a:ext uri="{FF2B5EF4-FFF2-40B4-BE49-F238E27FC236}">
                <a16:creationId xmlns:a16="http://schemas.microsoft.com/office/drawing/2014/main" id="{5C78DAFA-6167-B12B-AF7C-D8F8EA226FC4}"/>
              </a:ext>
            </a:extLst>
          </p:cNvPr>
          <p:cNvSpPr/>
          <p:nvPr/>
        </p:nvSpPr>
        <p:spPr>
          <a:xfrm>
            <a:off x="2332006" y="1335086"/>
            <a:ext cx="1569600" cy="1364225"/>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900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templates</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properties</a:t>
            </a:r>
            <a:endParaRPr kumimoji="0" lang="fi-FI" sz="12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Suorakulmio: Pyöristetyt kulmat 22">
            <a:extLst>
              <a:ext uri="{FF2B5EF4-FFF2-40B4-BE49-F238E27FC236}">
                <a16:creationId xmlns:a16="http://schemas.microsoft.com/office/drawing/2014/main" id="{0A45EF89-E0FD-1367-5E6C-41B1E9407C2A}"/>
              </a:ext>
            </a:extLst>
          </p:cNvPr>
          <p:cNvSpPr/>
          <p:nvPr/>
        </p:nvSpPr>
        <p:spPr>
          <a:xfrm>
            <a:off x="2434346" y="237652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22057:2022</a:t>
            </a:r>
          </a:p>
        </p:txBody>
      </p:sp>
      <p:cxnSp>
        <p:nvCxnSpPr>
          <p:cNvPr id="24" name="Suora nuoliyhdysviiva 23">
            <a:extLst>
              <a:ext uri="{FF2B5EF4-FFF2-40B4-BE49-F238E27FC236}">
                <a16:creationId xmlns:a16="http://schemas.microsoft.com/office/drawing/2014/main" id="{91EAB65F-2086-0D5D-6D99-81317119E1BA}"/>
              </a:ext>
            </a:extLst>
          </p:cNvPr>
          <p:cNvCxnSpPr>
            <a:cxnSpLocks/>
          </p:cNvCxnSpPr>
          <p:nvPr/>
        </p:nvCxnSpPr>
        <p:spPr>
          <a:xfrm rot="10800000">
            <a:off x="2071979" y="1477961"/>
            <a:ext cx="180000" cy="0"/>
          </a:xfrm>
          <a:prstGeom prst="straightConnector1">
            <a:avLst/>
          </a:prstGeom>
          <a:ln w="38100">
            <a:solidFill>
              <a:schemeClr val="tx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25" name="Suora nuoliyhdysviiva 24">
            <a:extLst>
              <a:ext uri="{FF2B5EF4-FFF2-40B4-BE49-F238E27FC236}">
                <a16:creationId xmlns:a16="http://schemas.microsoft.com/office/drawing/2014/main" id="{EAB47E8D-3078-45D8-3800-2768D6A41CCB}"/>
              </a:ext>
            </a:extLst>
          </p:cNvPr>
          <p:cNvCxnSpPr>
            <a:cxnSpLocks/>
          </p:cNvCxnSpPr>
          <p:nvPr/>
        </p:nvCxnSpPr>
        <p:spPr>
          <a:xfrm rot="16200000">
            <a:off x="3066493" y="2908872"/>
            <a:ext cx="180000" cy="0"/>
          </a:xfrm>
          <a:prstGeom prst="straightConnector1">
            <a:avLst/>
          </a:prstGeom>
          <a:ln w="38100">
            <a:solidFill>
              <a:schemeClr val="tx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26" name="Suorakulmio: Pyöristetyt kulmat 25">
            <a:extLst>
              <a:ext uri="{FF2B5EF4-FFF2-40B4-BE49-F238E27FC236}">
                <a16:creationId xmlns:a16="http://schemas.microsoft.com/office/drawing/2014/main" id="{E32E64D6-C231-7812-8FAE-62A8A40EB2B5}"/>
              </a:ext>
            </a:extLst>
          </p:cNvPr>
          <p:cNvSpPr/>
          <p:nvPr/>
        </p:nvSpPr>
        <p:spPr>
          <a:xfrm>
            <a:off x="2434346" y="2071040"/>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23387:2020</a:t>
            </a:r>
          </a:p>
        </p:txBody>
      </p:sp>
      <p:sp>
        <p:nvSpPr>
          <p:cNvPr id="27" name="Suorakulmio: Pyöristetyt kulmat 26">
            <a:extLst>
              <a:ext uri="{FF2B5EF4-FFF2-40B4-BE49-F238E27FC236}">
                <a16:creationId xmlns:a16="http://schemas.microsoft.com/office/drawing/2014/main" id="{DE8A6D7D-B265-99DD-23F9-133ED3119D72}"/>
              </a:ext>
            </a:extLst>
          </p:cNvPr>
          <p:cNvSpPr/>
          <p:nvPr/>
        </p:nvSpPr>
        <p:spPr>
          <a:xfrm>
            <a:off x="2434346" y="1765555"/>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23386:2020</a:t>
            </a:r>
          </a:p>
        </p:txBody>
      </p:sp>
      <p:sp>
        <p:nvSpPr>
          <p:cNvPr id="28" name="Suorakulmio: Pyöristetyt kulmat 27">
            <a:extLst>
              <a:ext uri="{FF2B5EF4-FFF2-40B4-BE49-F238E27FC236}">
                <a16:creationId xmlns:a16="http://schemas.microsoft.com/office/drawing/2014/main" id="{6134A93B-8928-4E64-9C1E-896BFC0D6043}"/>
              </a:ext>
            </a:extLst>
          </p:cNvPr>
          <p:cNvSpPr/>
          <p:nvPr/>
        </p:nvSpPr>
        <p:spPr>
          <a:xfrm>
            <a:off x="198000" y="2204641"/>
            <a:ext cx="1782117" cy="1188073"/>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684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IFD </a:t>
            </a:r>
            <a:r>
              <a:rPr kumimoji="0" lang="fi-FI" sz="1200" b="1" i="0" u="none" strike="noStrike" kern="1200" cap="none" spc="0" normalizeH="0" baseline="0" noProof="0" err="1">
                <a:ln>
                  <a:noFill/>
                </a:ln>
                <a:solidFill>
                  <a:prstClr val="white"/>
                </a:solidFill>
                <a:effectLst/>
                <a:uLnTx/>
                <a:uFillTx/>
                <a:latin typeface="Aptos" panose="02110004020202020204"/>
                <a:ea typeface="+mn-ea"/>
                <a:cs typeface="+mn-cs"/>
              </a:rPr>
              <a:t>classification</a:t>
            </a: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 SML</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Data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dictionaries</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classification</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a:t>
            </a:r>
            <a:r>
              <a:rPr kumimoji="0" lang="fi-FI" sz="1000" b="0" i="1" u="none" strike="noStrike" kern="1200" cap="none" spc="0" normalizeH="0" baseline="0" noProof="0" err="1">
                <a:ln>
                  <a:noFill/>
                </a:ln>
                <a:solidFill>
                  <a:prstClr val="white"/>
                </a:solidFill>
                <a:effectLst/>
                <a:uLnTx/>
                <a:uFillTx/>
                <a:latin typeface="Aptos" panose="02110004020202020204"/>
                <a:ea typeface="+mn-ea"/>
                <a:cs typeface="+mn-cs"/>
              </a:rPr>
              <a:t>linked</a:t>
            </a:r>
            <a:r>
              <a:rPr kumimoji="0" lang="fi-FI" sz="1000" b="0" i="1" u="none" strike="noStrike" kern="1200" cap="none" spc="0" normalizeH="0" baseline="0" noProof="0">
                <a:ln>
                  <a:noFill/>
                </a:ln>
                <a:solidFill>
                  <a:prstClr val="white"/>
                </a:solidFill>
                <a:effectLst/>
                <a:uLnTx/>
                <a:uFillTx/>
                <a:latin typeface="Aptos" panose="02110004020202020204"/>
                <a:ea typeface="+mn-ea"/>
                <a:cs typeface="+mn-cs"/>
              </a:rPr>
              <a:t> data</a:t>
            </a:r>
          </a:p>
        </p:txBody>
      </p:sp>
      <p:sp>
        <p:nvSpPr>
          <p:cNvPr id="29" name="Suorakulmio: Pyöristetyt kulmat 28">
            <a:extLst>
              <a:ext uri="{FF2B5EF4-FFF2-40B4-BE49-F238E27FC236}">
                <a16:creationId xmlns:a16="http://schemas.microsoft.com/office/drawing/2014/main" id="{7E463F30-615F-F324-343B-DBCB7C0B2A85}"/>
              </a:ext>
            </a:extLst>
          </p:cNvPr>
          <p:cNvSpPr/>
          <p:nvPr/>
        </p:nvSpPr>
        <p:spPr>
          <a:xfrm>
            <a:off x="453273" y="2695061"/>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12006-2:2020</a:t>
            </a:r>
          </a:p>
        </p:txBody>
      </p:sp>
      <p:sp>
        <p:nvSpPr>
          <p:cNvPr id="30" name="Suorakulmio: Pyöristetyt kulmat 29">
            <a:extLst>
              <a:ext uri="{FF2B5EF4-FFF2-40B4-BE49-F238E27FC236}">
                <a16:creationId xmlns:a16="http://schemas.microsoft.com/office/drawing/2014/main" id="{B778FA63-17C2-132F-687B-6B9317A253BF}"/>
              </a:ext>
            </a:extLst>
          </p:cNvPr>
          <p:cNvSpPr/>
          <p:nvPr/>
        </p:nvSpPr>
        <p:spPr>
          <a:xfrm>
            <a:off x="453273" y="3038398"/>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12006-3:2022</a:t>
            </a:r>
          </a:p>
        </p:txBody>
      </p:sp>
      <p:cxnSp>
        <p:nvCxnSpPr>
          <p:cNvPr id="31" name="Suora nuoliyhdysviiva 30">
            <a:extLst>
              <a:ext uri="{FF2B5EF4-FFF2-40B4-BE49-F238E27FC236}">
                <a16:creationId xmlns:a16="http://schemas.microsoft.com/office/drawing/2014/main" id="{C51C267F-6E27-3B61-AB0B-85D6DA3A9C04}"/>
              </a:ext>
            </a:extLst>
          </p:cNvPr>
          <p:cNvCxnSpPr>
            <a:cxnSpLocks/>
          </p:cNvCxnSpPr>
          <p:nvPr/>
        </p:nvCxnSpPr>
        <p:spPr>
          <a:xfrm rot="10800000">
            <a:off x="2071979" y="2371711"/>
            <a:ext cx="180000" cy="0"/>
          </a:xfrm>
          <a:prstGeom prst="straightConnector1">
            <a:avLst/>
          </a:prstGeom>
          <a:ln w="38100">
            <a:solidFill>
              <a:schemeClr val="tx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32" name="Suora nuoliyhdysviiva 31">
            <a:extLst>
              <a:ext uri="{FF2B5EF4-FFF2-40B4-BE49-F238E27FC236}">
                <a16:creationId xmlns:a16="http://schemas.microsoft.com/office/drawing/2014/main" id="{48FCE5AB-54A7-062C-D0FF-8EB80C904BCC}"/>
              </a:ext>
            </a:extLst>
          </p:cNvPr>
          <p:cNvCxnSpPr>
            <a:cxnSpLocks/>
          </p:cNvCxnSpPr>
          <p:nvPr/>
        </p:nvCxnSpPr>
        <p:spPr>
          <a:xfrm rot="10800000">
            <a:off x="4023430" y="3486114"/>
            <a:ext cx="180000" cy="0"/>
          </a:xfrm>
          <a:prstGeom prst="straightConnector1">
            <a:avLst/>
          </a:prstGeom>
          <a:ln w="38100">
            <a:solidFill>
              <a:schemeClr val="tx1"/>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grpSp>
        <p:nvGrpSpPr>
          <p:cNvPr id="36" name="Ryhmä 35">
            <a:extLst>
              <a:ext uri="{FF2B5EF4-FFF2-40B4-BE49-F238E27FC236}">
                <a16:creationId xmlns:a16="http://schemas.microsoft.com/office/drawing/2014/main" id="{63F710C3-164E-71A8-BA9C-BEC46052CB19}"/>
              </a:ext>
            </a:extLst>
          </p:cNvPr>
          <p:cNvGrpSpPr/>
          <p:nvPr/>
        </p:nvGrpSpPr>
        <p:grpSpPr>
          <a:xfrm>
            <a:off x="6196926" y="4836995"/>
            <a:ext cx="1782117" cy="733082"/>
            <a:chOff x="8500101" y="976906"/>
            <a:chExt cx="1782117" cy="733082"/>
          </a:xfrm>
        </p:grpSpPr>
        <p:sp>
          <p:nvSpPr>
            <p:cNvPr id="37" name="Suorakulmio: Pyöristetyt kulmat 36">
              <a:extLst>
                <a:ext uri="{FF2B5EF4-FFF2-40B4-BE49-F238E27FC236}">
                  <a16:creationId xmlns:a16="http://schemas.microsoft.com/office/drawing/2014/main" id="{00808F97-ED15-C44F-387C-1FEBCEC710E6}"/>
                </a:ext>
              </a:extLst>
            </p:cNvPr>
            <p:cNvSpPr/>
            <p:nvPr/>
          </p:nvSpPr>
          <p:spPr>
            <a:xfrm>
              <a:off x="8500101" y="976906"/>
              <a:ext cx="1782117" cy="733082"/>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39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err="1">
                  <a:ln>
                    <a:noFill/>
                  </a:ln>
                  <a:solidFill>
                    <a:prstClr val="black"/>
                  </a:solidFill>
                  <a:effectLst/>
                  <a:uLnTx/>
                  <a:uFillTx/>
                  <a:latin typeface="Aptos" panose="02110004020202020204"/>
                  <a:ea typeface="+mn-ea"/>
                  <a:cs typeface="+mn-cs"/>
                </a:rPr>
                <a:t>eFTI</a:t>
              </a: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 (EU)</a:t>
              </a:r>
            </a:p>
          </p:txBody>
        </p:sp>
        <p:sp>
          <p:nvSpPr>
            <p:cNvPr id="38" name="Suorakulmio: Pyöristetyt kulmat 37">
              <a:extLst>
                <a:ext uri="{FF2B5EF4-FFF2-40B4-BE49-F238E27FC236}">
                  <a16:creationId xmlns:a16="http://schemas.microsoft.com/office/drawing/2014/main" id="{3F6AE634-4AEA-72EA-7CB0-D34583F3A889}"/>
                </a:ext>
              </a:extLst>
            </p:cNvPr>
            <p:cNvSpPr/>
            <p:nvPr/>
          </p:nvSpPr>
          <p:spPr>
            <a:xfrm>
              <a:off x="8755374" y="1272369"/>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CELEX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32020R1056</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40" name="Ryhmä 39">
            <a:extLst>
              <a:ext uri="{FF2B5EF4-FFF2-40B4-BE49-F238E27FC236}">
                <a16:creationId xmlns:a16="http://schemas.microsoft.com/office/drawing/2014/main" id="{778BA73C-3153-FB89-74AA-9BD7F366FCE0}"/>
              </a:ext>
            </a:extLst>
          </p:cNvPr>
          <p:cNvGrpSpPr/>
          <p:nvPr/>
        </p:nvGrpSpPr>
        <p:grpSpPr>
          <a:xfrm>
            <a:off x="6192763" y="3046630"/>
            <a:ext cx="1782117" cy="1584955"/>
            <a:chOff x="6426200" y="3067426"/>
            <a:chExt cx="1782117" cy="1421204"/>
          </a:xfrm>
        </p:grpSpPr>
        <p:sp>
          <p:nvSpPr>
            <p:cNvPr id="41" name="Suorakulmio: Pyöristetyt kulmat 40">
              <a:extLst>
                <a:ext uri="{FF2B5EF4-FFF2-40B4-BE49-F238E27FC236}">
                  <a16:creationId xmlns:a16="http://schemas.microsoft.com/office/drawing/2014/main" id="{C395A49B-A407-9571-396D-C04F74F921C0}"/>
                </a:ext>
              </a:extLst>
            </p:cNvPr>
            <p:cNvSpPr/>
            <p:nvPr/>
          </p:nvSpPr>
          <p:spPr>
            <a:xfrm>
              <a:off x="6426200" y="3067426"/>
              <a:ext cx="1782117" cy="1421204"/>
            </a:xfrm>
            <a:prstGeom prst="roundRect">
              <a:avLst>
                <a:gd name="adj" fmla="val 3329"/>
              </a:avLst>
            </a:prstGeom>
            <a:solidFill>
              <a:srgbClr val="FFC000"/>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152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black"/>
                  </a:solidFill>
                  <a:effectLst/>
                  <a:uLnTx/>
                  <a:uFillTx/>
                  <a:latin typeface="Aptos" panose="02110004020202020204"/>
                  <a:ea typeface="+mn-ea"/>
                  <a:cs typeface="+mn-cs"/>
                </a:rPr>
                <a:t>EPCIS (GS1)</a:t>
              </a:r>
            </a:p>
          </p:txBody>
        </p:sp>
        <p:sp>
          <p:nvSpPr>
            <p:cNvPr id="42" name="Suorakulmio: Pyöristetyt kulmat 41">
              <a:extLst>
                <a:ext uri="{FF2B5EF4-FFF2-40B4-BE49-F238E27FC236}">
                  <a16:creationId xmlns:a16="http://schemas.microsoft.com/office/drawing/2014/main" id="{F97F8CB7-3031-4343-3E06-0B74DC556B22}"/>
                </a:ext>
              </a:extLst>
            </p:cNvPr>
            <p:cNvSpPr/>
            <p:nvPr/>
          </p:nvSpPr>
          <p:spPr>
            <a:xfrm>
              <a:off x="6681473" y="3360146"/>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GS1 EPCIS Standard:2022</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Suorakulmio: Pyöristetyt kulmat 43">
              <a:extLst>
                <a:ext uri="{FF2B5EF4-FFF2-40B4-BE49-F238E27FC236}">
                  <a16:creationId xmlns:a16="http://schemas.microsoft.com/office/drawing/2014/main" id="{6E4CFB45-9C76-5D63-22F6-0561D3731646}"/>
                </a:ext>
              </a:extLst>
            </p:cNvPr>
            <p:cNvSpPr/>
            <p:nvPr/>
          </p:nvSpPr>
          <p:spPr>
            <a:xfrm>
              <a:off x="6684181" y="366658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GS1 CBV Standard:2022</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Suorakulmio: Pyöristetyt kulmat 44">
              <a:extLst>
                <a:ext uri="{FF2B5EF4-FFF2-40B4-BE49-F238E27FC236}">
                  <a16:creationId xmlns:a16="http://schemas.microsoft.com/office/drawing/2014/main" id="{7F9701EB-A00B-15A1-1774-11EEA20C08B4}"/>
                </a:ext>
              </a:extLst>
            </p:cNvPr>
            <p:cNvSpPr/>
            <p:nvPr/>
          </p:nvSpPr>
          <p:spPr>
            <a:xfrm>
              <a:off x="6681473" y="3973028"/>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GS1 EPCIS &amp; CBV Guideline:2023</a:t>
              </a:r>
              <a:endParaRPr kumimoji="0" lang="fi-FI" sz="11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1" name="Ryhmä 50">
            <a:extLst>
              <a:ext uri="{FF2B5EF4-FFF2-40B4-BE49-F238E27FC236}">
                <a16:creationId xmlns:a16="http://schemas.microsoft.com/office/drawing/2014/main" id="{CCE3A579-6A03-0B24-45AA-F561C502C2E9}"/>
              </a:ext>
            </a:extLst>
          </p:cNvPr>
          <p:cNvGrpSpPr/>
          <p:nvPr/>
        </p:nvGrpSpPr>
        <p:grpSpPr>
          <a:xfrm>
            <a:off x="4161671" y="4226648"/>
            <a:ext cx="1782117" cy="853151"/>
            <a:chOff x="392240" y="3092767"/>
            <a:chExt cx="1782117" cy="853151"/>
          </a:xfrm>
        </p:grpSpPr>
        <p:sp>
          <p:nvSpPr>
            <p:cNvPr id="52" name="Suorakulmio: Pyöristetyt kulmat 51">
              <a:extLst>
                <a:ext uri="{FF2B5EF4-FFF2-40B4-BE49-F238E27FC236}">
                  <a16:creationId xmlns:a16="http://schemas.microsoft.com/office/drawing/2014/main" id="{6C8CCB75-B1B0-64FC-CA2A-222FB7DF4116}"/>
                </a:ext>
              </a:extLst>
            </p:cNvPr>
            <p:cNvSpPr/>
            <p:nvPr/>
          </p:nvSpPr>
          <p:spPr>
            <a:xfrm>
              <a:off x="392240" y="3092767"/>
              <a:ext cx="1782117" cy="853151"/>
            </a:xfrm>
            <a:prstGeom prst="roundRect">
              <a:avLst>
                <a:gd name="adj" fmla="val 3329"/>
              </a:avLst>
            </a:prstGeom>
            <a:solidFill>
              <a:srgbClr val="00D6C5"/>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46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rPr>
                <a:t>EU DPP</a:t>
              </a:r>
            </a:p>
          </p:txBody>
        </p:sp>
        <p:sp>
          <p:nvSpPr>
            <p:cNvPr id="53" name="Suorakulmio: Pyöristetyt kulmat 52">
              <a:extLst>
                <a:ext uri="{FF2B5EF4-FFF2-40B4-BE49-F238E27FC236}">
                  <a16:creationId xmlns:a16="http://schemas.microsoft.com/office/drawing/2014/main" id="{7D7DA9CE-AA3B-A40F-9513-2574EB870523}"/>
                </a:ext>
              </a:extLst>
            </p:cNvPr>
            <p:cNvSpPr/>
            <p:nvPr/>
          </p:nvSpPr>
          <p:spPr>
            <a:xfrm>
              <a:off x="613522" y="3441918"/>
              <a:ext cx="1260000" cy="252000"/>
            </a:xfrm>
            <a:prstGeom prst="roundRect">
              <a:avLst>
                <a:gd name="adj" fmla="val 5834"/>
              </a:avLst>
            </a:prstGeom>
            <a:solidFill>
              <a:schemeClr val="bg1">
                <a:alpha val="75000"/>
              </a:schemeClr>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XXXX XXXXX</a:t>
              </a:r>
              <a:endParaRPr kumimoji="0" lang="fi-FI" sz="11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4" name="Ellipsi 53">
              <a:extLst>
                <a:ext uri="{FF2B5EF4-FFF2-40B4-BE49-F238E27FC236}">
                  <a16:creationId xmlns:a16="http://schemas.microsoft.com/office/drawing/2014/main" id="{B7BE6033-28F9-2ED5-10B2-C777020255AC}"/>
                </a:ext>
              </a:extLst>
            </p:cNvPr>
            <p:cNvSpPr/>
            <p:nvPr/>
          </p:nvSpPr>
          <p:spPr>
            <a:xfrm>
              <a:off x="1693126" y="3456068"/>
              <a:ext cx="216000" cy="21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a:ln>
                    <a:noFill/>
                  </a:ln>
                  <a:solidFill>
                    <a:srgbClr val="474747"/>
                  </a:solidFill>
                  <a:effectLst/>
                  <a:uLnTx/>
                  <a:uFillTx/>
                  <a:latin typeface="Arial" panose="020B0604020202020204" pitchFamily="34" charset="0"/>
                  <a:ea typeface="+mn-ea"/>
                  <a:cs typeface="+mn-cs"/>
                </a:rPr>
                <a:t>-</a:t>
              </a:r>
              <a:endParaRPr kumimoji="0" lang="fi-FI"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55" name="Suorakulmio: Pyöristetyt kulmat 59">
            <a:extLst>
              <a:ext uri="{FF2B5EF4-FFF2-40B4-BE49-F238E27FC236}">
                <a16:creationId xmlns:a16="http://schemas.microsoft.com/office/drawing/2014/main" id="{02C6C8D0-1660-36F8-D2A2-2D0A3C0B7173}"/>
              </a:ext>
            </a:extLst>
          </p:cNvPr>
          <p:cNvSpPr/>
          <p:nvPr/>
        </p:nvSpPr>
        <p:spPr>
          <a:xfrm>
            <a:off x="6448036" y="2399017"/>
            <a:ext cx="126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EN 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16931-1:2017</a:t>
            </a:r>
            <a:endParaRPr kumimoji="0" lang="fi-FI" sz="11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56" name="Ryhmä 55">
            <a:extLst>
              <a:ext uri="{FF2B5EF4-FFF2-40B4-BE49-F238E27FC236}">
                <a16:creationId xmlns:a16="http://schemas.microsoft.com/office/drawing/2014/main" id="{19AD8A19-3C73-8146-B07E-A54EECEA3F45}"/>
              </a:ext>
            </a:extLst>
          </p:cNvPr>
          <p:cNvGrpSpPr/>
          <p:nvPr/>
        </p:nvGrpSpPr>
        <p:grpSpPr>
          <a:xfrm>
            <a:off x="8274727" y="1632580"/>
            <a:ext cx="1729624" cy="3233022"/>
            <a:chOff x="8374528" y="3444416"/>
            <a:chExt cx="1729624" cy="3233022"/>
          </a:xfrm>
        </p:grpSpPr>
        <p:sp>
          <p:nvSpPr>
            <p:cNvPr id="57" name="Suorakulmio: Pyöristetyt kulmat 56">
              <a:extLst>
                <a:ext uri="{FF2B5EF4-FFF2-40B4-BE49-F238E27FC236}">
                  <a16:creationId xmlns:a16="http://schemas.microsoft.com/office/drawing/2014/main" id="{7B0704B8-F41F-CE45-5AB4-DCE09F155689}"/>
                </a:ext>
              </a:extLst>
            </p:cNvPr>
            <p:cNvSpPr/>
            <p:nvPr/>
          </p:nvSpPr>
          <p:spPr>
            <a:xfrm>
              <a:off x="8374528" y="3444416"/>
              <a:ext cx="1729624" cy="3233022"/>
            </a:xfrm>
            <a:prstGeom prst="roundRect">
              <a:avLst>
                <a:gd name="adj" fmla="val 3329"/>
              </a:avLst>
            </a:prstGeom>
            <a:solidFill>
              <a:srgbClr val="96DCF8"/>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280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dirty="0" err="1">
                  <a:ln>
                    <a:noFill/>
                  </a:ln>
                  <a:solidFill>
                    <a:prstClr val="black"/>
                  </a:solidFill>
                  <a:effectLst/>
                  <a:uLnTx/>
                  <a:uFillTx/>
                  <a:latin typeface="Aptos" panose="02110004020202020204"/>
                  <a:ea typeface="+mn-ea"/>
                  <a:cs typeface="+mn-cs"/>
                </a:rPr>
                <a:t>Identification</a:t>
              </a:r>
              <a:endPar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8" name="Suorakulmio: Pyöristetyt kulmat 57">
              <a:extLst>
                <a:ext uri="{FF2B5EF4-FFF2-40B4-BE49-F238E27FC236}">
                  <a16:creationId xmlns:a16="http://schemas.microsoft.com/office/drawing/2014/main" id="{51B6C229-1CFC-7980-BB7A-D24713E6C470}"/>
                </a:ext>
              </a:extLst>
            </p:cNvPr>
            <p:cNvSpPr/>
            <p:nvPr/>
          </p:nvSpPr>
          <p:spPr>
            <a:xfrm>
              <a:off x="8528027" y="4354915"/>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GLN</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6524</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9" name="Suorakulmio: Pyöristetyt kulmat 58">
              <a:extLst>
                <a:ext uri="{FF2B5EF4-FFF2-40B4-BE49-F238E27FC236}">
                  <a16:creationId xmlns:a16="http://schemas.microsoft.com/office/drawing/2014/main" id="{2572AFE7-10A9-C224-3B12-05C190096598}"/>
                </a:ext>
              </a:extLst>
            </p:cNvPr>
            <p:cNvSpPr/>
            <p:nvPr/>
          </p:nvSpPr>
          <p:spPr>
            <a:xfrm>
              <a:off x="8528027" y="4696033"/>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SSCC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15459-1 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0" name="Suorakulmio: Pyöristetyt kulmat 59">
              <a:extLst>
                <a:ext uri="{FF2B5EF4-FFF2-40B4-BE49-F238E27FC236}">
                  <a16:creationId xmlns:a16="http://schemas.microsoft.com/office/drawing/2014/main" id="{252388E4-CB01-CC4E-3EB7-207029B61F4D}"/>
                </a:ext>
              </a:extLst>
            </p:cNvPr>
            <p:cNvSpPr/>
            <p:nvPr/>
          </p:nvSpPr>
          <p:spPr>
            <a:xfrm>
              <a:off x="8528027" y="5181151"/>
              <a:ext cx="1440000" cy="420739"/>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GIAI</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15459-4 &amp; 5 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1" name="Suorakulmio: Pyöristetyt kulmat 60">
              <a:extLst>
                <a:ext uri="{FF2B5EF4-FFF2-40B4-BE49-F238E27FC236}">
                  <a16:creationId xmlns:a16="http://schemas.microsoft.com/office/drawing/2014/main" id="{C3E4E926-28CC-49D7-8AE9-9C161922BBE6}"/>
                </a:ext>
              </a:extLst>
            </p:cNvPr>
            <p:cNvSpPr/>
            <p:nvPr/>
          </p:nvSpPr>
          <p:spPr>
            <a:xfrm>
              <a:off x="8528027" y="5655008"/>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GSRN</a:t>
              </a:r>
              <a:endParaRPr kumimoji="0" lang="fi-FI" sz="110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 15418</a:t>
              </a:r>
            </a:p>
          </p:txBody>
        </p:sp>
        <p:sp>
          <p:nvSpPr>
            <p:cNvPr id="62" name="Suorakulmio: Pyöristetyt kulmat 61">
              <a:extLst>
                <a:ext uri="{FF2B5EF4-FFF2-40B4-BE49-F238E27FC236}">
                  <a16:creationId xmlns:a16="http://schemas.microsoft.com/office/drawing/2014/main" id="{2EF0082B-59D9-F95D-E875-5CD80812906B}"/>
                </a:ext>
              </a:extLst>
            </p:cNvPr>
            <p:cNvSpPr/>
            <p:nvPr/>
          </p:nvSpPr>
          <p:spPr>
            <a:xfrm>
              <a:off x="8528027" y="5996126"/>
              <a:ext cx="144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a:t>
              </a:r>
              <a:r>
                <a:rPr kumimoji="0" lang="fi-FI" sz="1100" b="1" i="0" u="none" strike="noStrike" kern="1200" cap="none" spc="0" normalizeH="0" baseline="0" noProof="0">
                  <a:ln>
                    <a:noFill/>
                  </a:ln>
                  <a:solidFill>
                    <a:srgbClr val="FF0000"/>
                  </a:solidFill>
                  <a:effectLst/>
                  <a:uLnTx/>
                  <a:uFillTx/>
                  <a:latin typeface="Aptos" panose="02110004020202020204"/>
                  <a:ea typeface="+mn-ea"/>
                  <a:cs typeface="+mn-cs"/>
                </a:rPr>
                <a:t>GRAI</a:t>
              </a:r>
            </a:p>
          </p:txBody>
        </p:sp>
        <p:sp>
          <p:nvSpPr>
            <p:cNvPr id="63" name="Suorakulmio: Pyöristetyt kulmat 62">
              <a:extLst>
                <a:ext uri="{FF2B5EF4-FFF2-40B4-BE49-F238E27FC236}">
                  <a16:creationId xmlns:a16="http://schemas.microsoft.com/office/drawing/2014/main" id="{E529DF91-0DA5-EE6E-F325-EF17F5BB6554}"/>
                </a:ext>
              </a:extLst>
            </p:cNvPr>
            <p:cNvSpPr/>
            <p:nvPr/>
          </p:nvSpPr>
          <p:spPr>
            <a:xfrm>
              <a:off x="8528027" y="6301246"/>
              <a:ext cx="1440000"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GDTI</a:t>
              </a:r>
              <a:endParaRPr kumimoji="0" lang="fi-FI" sz="1100" b="1"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64" name="Suorakulmio: Pyöristetyt kulmat 63">
              <a:extLst>
                <a:ext uri="{FF2B5EF4-FFF2-40B4-BE49-F238E27FC236}">
                  <a16:creationId xmlns:a16="http://schemas.microsoft.com/office/drawing/2014/main" id="{79C73377-8EE7-C555-D027-A2C5462C4861}"/>
                </a:ext>
              </a:extLst>
            </p:cNvPr>
            <p:cNvSpPr/>
            <p:nvPr/>
          </p:nvSpPr>
          <p:spPr>
            <a:xfrm>
              <a:off x="8528027" y="3869797"/>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GTIN</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15459-6</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6523</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65" name="Ryhmä 64">
            <a:extLst>
              <a:ext uri="{FF2B5EF4-FFF2-40B4-BE49-F238E27FC236}">
                <a16:creationId xmlns:a16="http://schemas.microsoft.com/office/drawing/2014/main" id="{C0215CC0-D20A-28A9-8547-BA25676A84A0}"/>
              </a:ext>
            </a:extLst>
          </p:cNvPr>
          <p:cNvGrpSpPr/>
          <p:nvPr/>
        </p:nvGrpSpPr>
        <p:grpSpPr>
          <a:xfrm>
            <a:off x="10155514" y="1665803"/>
            <a:ext cx="1729624" cy="2297501"/>
            <a:chOff x="10283638" y="3442382"/>
            <a:chExt cx="1729624" cy="2297501"/>
          </a:xfrm>
        </p:grpSpPr>
        <p:sp>
          <p:nvSpPr>
            <p:cNvPr id="66" name="Suorakulmio: Pyöristetyt kulmat 65">
              <a:extLst>
                <a:ext uri="{FF2B5EF4-FFF2-40B4-BE49-F238E27FC236}">
                  <a16:creationId xmlns:a16="http://schemas.microsoft.com/office/drawing/2014/main" id="{E5F13C77-194B-0B93-41F2-13D18772666D}"/>
                </a:ext>
              </a:extLst>
            </p:cNvPr>
            <p:cNvSpPr/>
            <p:nvPr/>
          </p:nvSpPr>
          <p:spPr>
            <a:xfrm>
              <a:off x="10283638" y="3442382"/>
              <a:ext cx="1729624" cy="2297501"/>
            </a:xfrm>
            <a:prstGeom prst="roundRect">
              <a:avLst>
                <a:gd name="adj" fmla="val 3329"/>
              </a:avLst>
            </a:prstGeom>
            <a:solidFill>
              <a:srgbClr val="96DCF8"/>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183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rPr>
                <a:t>Data </a:t>
              </a:r>
              <a:r>
                <a:rPr kumimoji="0" lang="fi-FI" sz="1200" b="1" i="0" u="none" strike="noStrike" kern="1200" cap="none" spc="0" normalizeH="0" baseline="0" noProof="0" dirty="0" err="1">
                  <a:ln>
                    <a:noFill/>
                  </a:ln>
                  <a:solidFill>
                    <a:prstClr val="black"/>
                  </a:solidFill>
                  <a:effectLst/>
                  <a:uLnTx/>
                  <a:uFillTx/>
                  <a:latin typeface="Aptos" panose="02110004020202020204"/>
                  <a:ea typeface="+mn-ea"/>
                  <a:cs typeface="+mn-cs"/>
                </a:rPr>
                <a:t>Capture</a:t>
              </a:r>
              <a:endPar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Suorakulmio: Pyöristetyt kulmat 66">
              <a:extLst>
                <a:ext uri="{FF2B5EF4-FFF2-40B4-BE49-F238E27FC236}">
                  <a16:creationId xmlns:a16="http://schemas.microsoft.com/office/drawing/2014/main" id="{6B6A5C58-302E-D141-267A-BF5824372DDB}"/>
                </a:ext>
              </a:extLst>
            </p:cNvPr>
            <p:cNvSpPr/>
            <p:nvPr/>
          </p:nvSpPr>
          <p:spPr>
            <a:xfrm>
              <a:off x="10437137" y="4352881"/>
              <a:ext cx="1440000" cy="288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Data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Matrix</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16022</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8" name="Suorakulmio: Pyöristetyt kulmat 67">
              <a:extLst>
                <a:ext uri="{FF2B5EF4-FFF2-40B4-BE49-F238E27FC236}">
                  <a16:creationId xmlns:a16="http://schemas.microsoft.com/office/drawing/2014/main" id="{A7D1AABA-7740-C52E-7529-DF7536BA07C5}"/>
                </a:ext>
              </a:extLst>
            </p:cNvPr>
            <p:cNvSpPr/>
            <p:nvPr/>
          </p:nvSpPr>
          <p:spPr>
            <a:xfrm>
              <a:off x="10437137" y="4693999"/>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GS1 QR C</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ode</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18004</a:t>
              </a:r>
            </a:p>
          </p:txBody>
        </p:sp>
        <p:sp>
          <p:nvSpPr>
            <p:cNvPr id="69" name="Suorakulmio: Pyöristetyt kulmat 68">
              <a:extLst>
                <a:ext uri="{FF2B5EF4-FFF2-40B4-BE49-F238E27FC236}">
                  <a16:creationId xmlns:a16="http://schemas.microsoft.com/office/drawing/2014/main" id="{99AF0554-4B5F-1308-B42C-7576F4458D94}"/>
                </a:ext>
              </a:extLst>
            </p:cNvPr>
            <p:cNvSpPr/>
            <p:nvPr/>
          </p:nvSpPr>
          <p:spPr>
            <a:xfrm>
              <a:off x="10437137" y="5179117"/>
              <a:ext cx="1440000" cy="420739"/>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EPC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Tag</a:t>
              </a: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 Data Standard</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15962:2024</a:t>
              </a:r>
              <a:endParaRPr kumimoji="0" lang="fi-FI" sz="105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0" name="Suorakulmio: Pyöristetyt kulmat 69">
              <a:extLst>
                <a:ext uri="{FF2B5EF4-FFF2-40B4-BE49-F238E27FC236}">
                  <a16:creationId xmlns:a16="http://schemas.microsoft.com/office/drawing/2014/main" id="{9BE19202-6597-D001-53D6-5465DCE3D4C1}"/>
                </a:ext>
              </a:extLst>
            </p:cNvPr>
            <p:cNvSpPr/>
            <p:nvPr/>
          </p:nvSpPr>
          <p:spPr>
            <a:xfrm>
              <a:off x="10437137" y="3867763"/>
              <a:ext cx="1440000" cy="43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srgbClr val="FF0000"/>
                  </a:solidFill>
                  <a:effectLst/>
                  <a:uLnTx/>
                  <a:uFillTx/>
                  <a:latin typeface="Aptos" panose="02110004020202020204"/>
                  <a:ea typeface="+mn-ea"/>
                  <a:cs typeface="+mn-cs"/>
                </a:rPr>
                <a:t>EAN/UPC </a:t>
              </a:r>
              <a:r>
                <a:rPr kumimoji="0" lang="fi-FI" sz="1050" b="1" i="0" u="none" strike="noStrike" kern="1200" cap="none" spc="0" normalizeH="0" baseline="0" noProof="0" err="1">
                  <a:ln>
                    <a:noFill/>
                  </a:ln>
                  <a:solidFill>
                    <a:srgbClr val="FF0000"/>
                  </a:solidFill>
                  <a:effectLst/>
                  <a:uLnTx/>
                  <a:uFillTx/>
                  <a:latin typeface="Aptos" panose="02110004020202020204"/>
                  <a:ea typeface="+mn-ea"/>
                  <a:cs typeface="+mn-cs"/>
                </a:rPr>
                <a:t>barcode</a:t>
              </a:r>
              <a:endParaRPr kumimoji="0" lang="fi-FI" sz="1050" b="1" i="0" u="none" strike="noStrike" kern="1200" cap="none" spc="0" normalizeH="0" baseline="0" noProof="0">
                <a:ln>
                  <a:noFill/>
                </a:ln>
                <a:solidFill>
                  <a:srgbClr val="FF0000"/>
                </a:solidFill>
                <a:effectLst/>
                <a:uLnTx/>
                <a:uFillTx/>
                <a:latin typeface="Aptos" panose="02110004020202020204"/>
                <a:ea typeface="+mn-ea"/>
                <a:cs typeface="+mn-cs"/>
              </a:endParaRP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00" b="1" i="0" u="none" strike="noStrike" kern="1200" cap="none" spc="0" normalizeH="0" baseline="0" noProof="0">
                  <a:ln>
                    <a:noFill/>
                  </a:ln>
                  <a:solidFill>
                    <a:prstClr val="black"/>
                  </a:solidFill>
                  <a:effectLst/>
                  <a:uLnTx/>
                  <a:uFillTx/>
                  <a:latin typeface="Aptos" panose="02110004020202020204"/>
                  <a:ea typeface="+mn-ea"/>
                  <a:cs typeface="+mn-cs"/>
                </a:rPr>
                <a:t>ISO/IEC 15420</a:t>
              </a:r>
            </a:p>
          </p:txBody>
        </p:sp>
      </p:grpSp>
      <p:sp>
        <p:nvSpPr>
          <p:cNvPr id="71" name="Suorakulmio: Pyöristetyt kulmat 70">
            <a:extLst>
              <a:ext uri="{FF2B5EF4-FFF2-40B4-BE49-F238E27FC236}">
                <a16:creationId xmlns:a16="http://schemas.microsoft.com/office/drawing/2014/main" id="{27B383D4-8C04-FEE9-E713-34305DBAF683}"/>
              </a:ext>
            </a:extLst>
          </p:cNvPr>
          <p:cNvSpPr/>
          <p:nvPr/>
        </p:nvSpPr>
        <p:spPr>
          <a:xfrm>
            <a:off x="180051" y="3494167"/>
            <a:ext cx="1800066" cy="913649"/>
          </a:xfrm>
          <a:prstGeom prst="roundRect">
            <a:avLst>
              <a:gd name="adj" fmla="val 3329"/>
            </a:avLst>
          </a:prstGeom>
          <a:solidFill>
            <a:schemeClr val="accent1"/>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576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a:ln>
                  <a:noFill/>
                </a:ln>
                <a:solidFill>
                  <a:prstClr val="white"/>
                </a:solidFill>
                <a:effectLst/>
                <a:uLnTx/>
                <a:uFillTx/>
                <a:latin typeface="Aptos" panose="02110004020202020204"/>
                <a:ea typeface="+mn-ea"/>
                <a:cs typeface="+mn-cs"/>
              </a:rPr>
              <a:t>GUID / UUID</a:t>
            </a:r>
            <a:endParaRPr kumimoji="0" lang="fi-FI" sz="1000" b="0" i="1"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2" name="Suorakulmio: Pyöristetyt kulmat 71">
            <a:extLst>
              <a:ext uri="{FF2B5EF4-FFF2-40B4-BE49-F238E27FC236}">
                <a16:creationId xmlns:a16="http://schemas.microsoft.com/office/drawing/2014/main" id="{81575C3F-C117-A72D-0AB9-B258B5587A61}"/>
              </a:ext>
            </a:extLst>
          </p:cNvPr>
          <p:cNvSpPr/>
          <p:nvPr/>
        </p:nvSpPr>
        <p:spPr>
          <a:xfrm>
            <a:off x="266062" y="3739232"/>
            <a:ext cx="1564768"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9834-8:2005</a:t>
            </a:r>
          </a:p>
        </p:txBody>
      </p:sp>
      <p:sp>
        <p:nvSpPr>
          <p:cNvPr id="73" name="Suorakulmio: Pyöristetyt kulmat 72">
            <a:extLst>
              <a:ext uri="{FF2B5EF4-FFF2-40B4-BE49-F238E27FC236}">
                <a16:creationId xmlns:a16="http://schemas.microsoft.com/office/drawing/2014/main" id="{3F0E1CCA-8024-109D-1CCF-5381676A413B}"/>
              </a:ext>
            </a:extLst>
          </p:cNvPr>
          <p:cNvSpPr/>
          <p:nvPr/>
        </p:nvSpPr>
        <p:spPr>
          <a:xfrm>
            <a:off x="256505" y="4073524"/>
            <a:ext cx="1564768" cy="252000"/>
          </a:xfrm>
          <a:prstGeom prst="roundRect">
            <a:avLst>
              <a:gd name="adj" fmla="val 5834"/>
            </a:avLst>
          </a:prstGeom>
          <a:solidFill>
            <a:schemeClr val="bg1"/>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ISO/IEC</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a:ln>
                  <a:noFill/>
                </a:ln>
                <a:solidFill>
                  <a:prstClr val="black"/>
                </a:solidFill>
                <a:effectLst/>
                <a:uLnTx/>
                <a:uFillTx/>
                <a:latin typeface="Aptos" panose="02110004020202020204"/>
                <a:ea typeface="+mn-ea"/>
                <a:cs typeface="+mn-cs"/>
              </a:rPr>
              <a:t>11578:1996</a:t>
            </a:r>
          </a:p>
        </p:txBody>
      </p:sp>
      <p:grpSp>
        <p:nvGrpSpPr>
          <p:cNvPr id="74" name="Ryhmä 73">
            <a:extLst>
              <a:ext uri="{FF2B5EF4-FFF2-40B4-BE49-F238E27FC236}">
                <a16:creationId xmlns:a16="http://schemas.microsoft.com/office/drawing/2014/main" id="{503D5DAE-87D7-DF83-7FFE-459602D1DE7D}"/>
              </a:ext>
            </a:extLst>
          </p:cNvPr>
          <p:cNvGrpSpPr/>
          <p:nvPr/>
        </p:nvGrpSpPr>
        <p:grpSpPr>
          <a:xfrm>
            <a:off x="4161671" y="5172107"/>
            <a:ext cx="1782117" cy="853151"/>
            <a:chOff x="392240" y="3092767"/>
            <a:chExt cx="1782117" cy="853151"/>
          </a:xfrm>
        </p:grpSpPr>
        <p:sp>
          <p:nvSpPr>
            <p:cNvPr id="75" name="Suorakulmio: Pyöristetyt kulmat 74">
              <a:extLst>
                <a:ext uri="{FF2B5EF4-FFF2-40B4-BE49-F238E27FC236}">
                  <a16:creationId xmlns:a16="http://schemas.microsoft.com/office/drawing/2014/main" id="{3D39304E-1B1D-1893-A89F-FC7025CA0248}"/>
                </a:ext>
              </a:extLst>
            </p:cNvPr>
            <p:cNvSpPr/>
            <p:nvPr/>
          </p:nvSpPr>
          <p:spPr>
            <a:xfrm>
              <a:off x="392240" y="3092767"/>
              <a:ext cx="1782117" cy="853151"/>
            </a:xfrm>
            <a:prstGeom prst="roundRect">
              <a:avLst>
                <a:gd name="adj" fmla="val 3329"/>
              </a:avLst>
            </a:prstGeom>
            <a:solidFill>
              <a:srgbClr val="00D6C5"/>
            </a:solidFill>
            <a:ln w="41275">
              <a:noFill/>
            </a:ln>
            <a:effectLst>
              <a:outerShdw blurRad="12700" dist="38100" dir="2700000" sx="102000" sy="102000" algn="tl" rotWithShape="0">
                <a:schemeClr val="tx1">
                  <a:lumMod val="50000"/>
                  <a:lumOff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468000" rtlCol="0"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200" b="1" i="0" u="none" strike="noStrike" kern="1200" cap="none" spc="0" normalizeH="0" baseline="0" noProof="0" dirty="0">
                  <a:ln>
                    <a:noFill/>
                  </a:ln>
                  <a:solidFill>
                    <a:prstClr val="black"/>
                  </a:solidFill>
                  <a:effectLst/>
                  <a:uLnTx/>
                  <a:uFillTx/>
                  <a:latin typeface="Aptos" panose="02110004020202020204"/>
                  <a:ea typeface="+mn-ea"/>
                  <a:cs typeface="+mn-cs"/>
                </a:rPr>
                <a:t>EPD</a:t>
              </a:r>
            </a:p>
          </p:txBody>
        </p:sp>
        <p:sp>
          <p:nvSpPr>
            <p:cNvPr id="76" name="Suorakulmio: Pyöristetyt kulmat 75">
              <a:extLst>
                <a:ext uri="{FF2B5EF4-FFF2-40B4-BE49-F238E27FC236}">
                  <a16:creationId xmlns:a16="http://schemas.microsoft.com/office/drawing/2014/main" id="{582ACAFB-2151-5BE5-5F55-CFB7119DD690}"/>
                </a:ext>
              </a:extLst>
            </p:cNvPr>
            <p:cNvSpPr/>
            <p:nvPr/>
          </p:nvSpPr>
          <p:spPr>
            <a:xfrm>
              <a:off x="613522" y="3441918"/>
              <a:ext cx="1260000" cy="293806"/>
            </a:xfrm>
            <a:prstGeom prst="roundRect">
              <a:avLst>
                <a:gd name="adj" fmla="val 5834"/>
              </a:avLst>
            </a:prstGeom>
            <a:solidFill>
              <a:schemeClr val="bg1">
                <a:alpha val="75000"/>
              </a:schemeClr>
            </a:solidFill>
            <a:ln>
              <a:noFill/>
            </a:ln>
            <a:effectLst>
              <a:outerShdw blurRad="50800" dist="38100" dir="2700000" algn="tl" rotWithShape="0">
                <a:schemeClr val="tx1">
                  <a:alpha val="8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36000" tIns="36000" rIns="0" bIns="0" rtlCol="0" anchor="ct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EN ISO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i-FI" sz="1050" b="1" i="0" u="none" strike="noStrike" kern="1200" cap="none" spc="0" normalizeH="0" baseline="0" noProof="0" dirty="0">
                  <a:ln>
                    <a:noFill/>
                  </a:ln>
                  <a:solidFill>
                    <a:prstClr val="black"/>
                  </a:solidFill>
                  <a:effectLst/>
                  <a:uLnTx/>
                  <a:uFillTx/>
                  <a:latin typeface="Aptos" panose="02110004020202020204"/>
                  <a:ea typeface="+mn-ea"/>
                  <a:cs typeface="+mn-cs"/>
                </a:rPr>
                <a:t>14025:2018</a:t>
              </a:r>
              <a:endParaRPr kumimoji="0" lang="fi-FI" sz="11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11" name="Tekstiruutu 10">
            <a:extLst>
              <a:ext uri="{FF2B5EF4-FFF2-40B4-BE49-F238E27FC236}">
                <a16:creationId xmlns:a16="http://schemas.microsoft.com/office/drawing/2014/main" id="{0A272925-195A-047C-E661-73DA359EFA66}"/>
              </a:ext>
            </a:extLst>
          </p:cNvPr>
          <p:cNvSpPr txBox="1"/>
          <p:nvPr/>
        </p:nvSpPr>
        <p:spPr>
          <a:xfrm>
            <a:off x="6122583" y="1257286"/>
            <a:ext cx="19308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1" i="0" u="none" strike="noStrike" kern="1200" cap="none" spc="0" normalizeH="0" baseline="0" noProof="0" dirty="0">
                <a:ln>
                  <a:noFill/>
                </a:ln>
                <a:effectLst/>
                <a:uLnTx/>
                <a:uFillTx/>
                <a:latin typeface="+mj-lt"/>
                <a:ea typeface="+mn-ea"/>
                <a:cs typeface="+mn-cs"/>
              </a:rPr>
              <a:t>Order-</a:t>
            </a:r>
            <a:r>
              <a:rPr kumimoji="0" lang="fi-FI" sz="1400" b="1" i="0" u="none" strike="noStrike" kern="1200" cap="none" spc="0" normalizeH="0" baseline="0" noProof="0" dirty="0" err="1">
                <a:ln>
                  <a:noFill/>
                </a:ln>
                <a:effectLst/>
                <a:uLnTx/>
                <a:uFillTx/>
                <a:latin typeface="+mj-lt"/>
                <a:ea typeface="+mn-ea"/>
                <a:cs typeface="+mn-cs"/>
              </a:rPr>
              <a:t>delivery</a:t>
            </a:r>
            <a:r>
              <a:rPr kumimoji="0" lang="fi-FI" sz="1400" b="1" i="0" u="none" strike="noStrike" kern="1200" cap="none" spc="0" normalizeH="0" baseline="0" noProof="0" dirty="0">
                <a:ln>
                  <a:noFill/>
                </a:ln>
                <a:effectLst/>
                <a:uLnTx/>
                <a:uFillTx/>
                <a:latin typeface="+mj-lt"/>
                <a:ea typeface="+mn-ea"/>
                <a:cs typeface="+mn-cs"/>
              </a:rPr>
              <a:t> </a:t>
            </a:r>
            <a:r>
              <a:rPr kumimoji="0" lang="fi-FI" sz="1400" b="1" i="0" u="none" strike="noStrike" kern="1200" cap="none" spc="0" normalizeH="0" baseline="0" noProof="0" dirty="0" err="1">
                <a:ln>
                  <a:noFill/>
                </a:ln>
                <a:effectLst/>
                <a:uLnTx/>
                <a:uFillTx/>
                <a:latin typeface="+mj-lt"/>
                <a:ea typeface="+mn-ea"/>
                <a:cs typeface="+mn-cs"/>
              </a:rPr>
              <a:t>process</a:t>
            </a:r>
            <a:endParaRPr kumimoji="0" lang="fi-FI" sz="1400" b="1" i="0" u="none" strike="noStrike" kern="1200" cap="none" spc="0" normalizeH="0" baseline="0" noProof="0" dirty="0">
              <a:ln>
                <a:noFill/>
              </a:ln>
              <a:effectLst/>
              <a:uLnTx/>
              <a:uFillTx/>
              <a:latin typeface="+mj-lt"/>
              <a:ea typeface="+mn-ea"/>
              <a:cs typeface="+mn-cs"/>
            </a:endParaRPr>
          </a:p>
        </p:txBody>
      </p:sp>
      <p:sp>
        <p:nvSpPr>
          <p:cNvPr id="34" name="Tekstiruutu 33">
            <a:extLst>
              <a:ext uri="{FF2B5EF4-FFF2-40B4-BE49-F238E27FC236}">
                <a16:creationId xmlns:a16="http://schemas.microsoft.com/office/drawing/2014/main" id="{3B683A3A-4A10-1412-169D-A81ECCA942EF}"/>
              </a:ext>
            </a:extLst>
          </p:cNvPr>
          <p:cNvSpPr txBox="1"/>
          <p:nvPr/>
        </p:nvSpPr>
        <p:spPr>
          <a:xfrm>
            <a:off x="8750698" y="1333360"/>
            <a:ext cx="2507306" cy="255198"/>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fi-FI" sz="1400" b="1" i="0" u="none" strike="noStrike" kern="1200" cap="none" spc="0" normalizeH="0" baseline="0" noProof="0" dirty="0">
                <a:ln>
                  <a:noFill/>
                </a:ln>
                <a:solidFill>
                  <a:prstClr val="black"/>
                </a:solidFill>
                <a:effectLst/>
                <a:uLnTx/>
                <a:uFillTx/>
                <a:latin typeface="Aptos" panose="02110004020202020204"/>
                <a:ea typeface="+mn-ea"/>
                <a:cs typeface="+mn-cs"/>
              </a:rPr>
              <a:t>GS1 </a:t>
            </a:r>
            <a:r>
              <a:rPr kumimoji="0" lang="fi-FI" sz="1400" b="1" i="0" u="none" strike="noStrike" kern="1200" cap="none" spc="0" normalizeH="0" baseline="0" noProof="0" dirty="0" err="1">
                <a:ln>
                  <a:noFill/>
                </a:ln>
                <a:solidFill>
                  <a:prstClr val="black"/>
                </a:solidFill>
                <a:effectLst/>
                <a:uLnTx/>
                <a:uFillTx/>
                <a:latin typeface="Aptos" panose="02110004020202020204"/>
                <a:ea typeface="+mn-ea"/>
                <a:cs typeface="+mn-cs"/>
              </a:rPr>
              <a:t>Standards</a:t>
            </a:r>
            <a:r>
              <a:rPr kumimoji="0" lang="fi-FI" sz="1400" b="1"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43" name="Dian numeron paikkamerkki 5">
            <a:extLst>
              <a:ext uri="{FF2B5EF4-FFF2-40B4-BE49-F238E27FC236}">
                <a16:creationId xmlns:a16="http://schemas.microsoft.com/office/drawing/2014/main" id="{9B80626B-05C8-9068-F1ED-4C03A278A0C2}"/>
              </a:ext>
            </a:extLst>
          </p:cNvPr>
          <p:cNvSpPr>
            <a:spLocks noGrp="1"/>
          </p:cNvSpPr>
          <p:nvPr>
            <p:ph type="sldNum" sz="quarter" idx="12"/>
          </p:nvPr>
        </p:nvSpPr>
        <p:spPr>
          <a:xfrm>
            <a:off x="519" y="6664427"/>
            <a:ext cx="248583" cy="193573"/>
          </a:xfrm>
        </p:spPr>
        <p:txBody>
          <a:bodyPr/>
          <a:lstStyle/>
          <a:p>
            <a:fld id="{0B3C9EF6-F8D7-462E-9C22-1E12FD066AD2}" type="slidenum">
              <a:rPr lang="fi-FI" smtClean="0">
                <a:solidFill>
                  <a:schemeClr val="tx1"/>
                </a:solidFill>
              </a:rPr>
              <a:t>9</a:t>
            </a:fld>
            <a:endParaRPr lang="fi-FI" dirty="0">
              <a:solidFill>
                <a:schemeClr val="tx1"/>
              </a:solidFill>
            </a:endParaRPr>
          </a:p>
        </p:txBody>
      </p:sp>
    </p:spTree>
    <p:extLst>
      <p:ext uri="{BB962C8B-B14F-4D97-AF65-F5344CB8AC3E}">
        <p14:creationId xmlns:p14="http://schemas.microsoft.com/office/powerpoint/2010/main" val="1681539476"/>
      </p:ext>
    </p:extLst>
  </p:cSld>
  <p:clrMapOvr>
    <a:masterClrMapping/>
  </p:clrMapOvr>
</p:sld>
</file>

<file path=ppt/theme/theme1.xml><?xml version="1.0" encoding="utf-8"?>
<a:theme xmlns:a="http://schemas.openxmlformats.org/drawingml/2006/main" name="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2.xml><?xml version="1.0" encoding="utf-8"?>
<a:theme xmlns:a="http://schemas.openxmlformats.org/drawingml/2006/main" name="1_RT rakennusteollisuus">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t_malli.potx" id="{E3CAB407-4FDA-43AC-BC78-8454F37BE9D2}" vid="{D09B5F97-6430-4C5E-93E4-7D9D7E0565E7}"/>
    </a:ext>
  </a:extLst>
</a:theme>
</file>

<file path=ppt/theme/theme3.xml><?xml version="1.0" encoding="utf-8"?>
<a:theme xmlns:a="http://schemas.openxmlformats.org/drawingml/2006/main" name="10_Content">
  <a:themeElements>
    <a:clrScheme name="GS1 Global Palette">
      <a:dk1>
        <a:srgbClr val="454545"/>
      </a:dk1>
      <a:lt1>
        <a:sysClr val="window" lastClr="FFFFFF"/>
      </a:lt1>
      <a:dk2>
        <a:srgbClr val="002C6C"/>
      </a:dk2>
      <a:lt2>
        <a:srgbClr val="888B8D"/>
      </a:lt2>
      <a:accent1>
        <a:srgbClr val="F26334"/>
      </a:accent1>
      <a:accent2>
        <a:srgbClr val="00B6DE"/>
      </a:accent2>
      <a:accent3>
        <a:srgbClr val="7AC143"/>
      </a:accent3>
      <a:accent4>
        <a:srgbClr val="F05587"/>
      </a:accent4>
      <a:accent5>
        <a:srgbClr val="FBB034"/>
      </a:accent5>
      <a:accent6>
        <a:srgbClr val="BF83B9"/>
      </a:accent6>
      <a:hlink>
        <a:srgbClr val="008DBD"/>
      </a:hlink>
      <a:folHlink>
        <a:srgbClr val="008DBD"/>
      </a:folHlink>
    </a:clrScheme>
    <a:fontScheme name="GS1 Verdana">
      <a:majorFont>
        <a:latin typeface="Verdana"/>
        <a:ea typeface=""/>
        <a:cs typeface=""/>
        <a:font script="Jpan" typeface="ＭＳ Ｐゴシック"/>
        <a:font script="Hang" typeface="돋움"/>
        <a:font script="Hans" typeface="黑体"/>
        <a:font script="Hant" typeface="微軟正黑體"/>
        <a:font script="Arab" typeface="Verdana"/>
        <a:font script="Hebr" typeface="Verdana"/>
        <a:font script="Thai" typeface="Verdana"/>
        <a:font script="Ethi" typeface="Verdana"/>
        <a:font script="Beng" typeface="Verdana"/>
        <a:font script="Gujr" typeface="Verdana"/>
        <a:font script="Khmr" typeface="Verdana"/>
        <a:font script="Knda" typeface="Verdana"/>
        <a:font script="Guru" typeface="Verdana"/>
        <a:font script="Cans" typeface="Verdana"/>
        <a:font script="Cher" typeface="Verdana"/>
        <a:font script="Yiii" typeface="Verdana"/>
        <a:font script="Tibt" typeface="Verdana"/>
        <a:font script="Thaa" typeface="Verdana"/>
        <a:font script="Deva" typeface="Verdana"/>
        <a:font script="Telu" typeface="Verdana"/>
        <a:font script="Taml" typeface="Verdana"/>
        <a:font script="Syrc" typeface="Verdana"/>
        <a:font script="Orya" typeface="Verdana"/>
        <a:font script="Mlym" typeface="Verdana"/>
        <a:font script="Laoo" typeface="Verdana"/>
        <a:font script="Sinh" typeface="Verdana"/>
        <a:font script="Mong" typeface="Verdana"/>
        <a:font script="Viet" typeface="Verdana"/>
        <a:font script="Uigh" typeface="Verdana"/>
      </a:majorFont>
      <a:minorFont>
        <a:latin typeface="Verdana"/>
        <a:ea typeface=""/>
        <a:cs typeface=""/>
        <a:font script="Jpan" typeface="ＭＳ Ｐ明朝"/>
        <a:font script="Hang" typeface="바탕"/>
        <a:font script="Hans" typeface="宋体"/>
        <a:font script="Hant" typeface="新細明體"/>
        <a:font script="Arab" typeface="Verdana"/>
        <a:font script="Hebr" typeface="Verdana"/>
        <a:font script="Thai" typeface="Verdana"/>
        <a:font script="Ethi" typeface="Verdana"/>
        <a:font script="Beng" typeface="Verdana"/>
        <a:font script="Gujr" typeface="Verdana"/>
        <a:font script="Khmr" typeface="Verdana"/>
        <a:font script="Knda" typeface="Verdana"/>
        <a:font script="Guru" typeface="Verdana"/>
        <a:font script="Cans" typeface="Verdana"/>
        <a:font script="Cher" typeface="Verdana"/>
        <a:font script="Yiii" typeface="Verdana"/>
        <a:font script="Tibt" typeface="Verdana"/>
        <a:font script="Thaa" typeface="Verdana"/>
        <a:font script="Deva" typeface="Verdana"/>
        <a:font script="Telu" typeface="Verdana"/>
        <a:font script="Taml" typeface="Verdana"/>
        <a:font script="Syrc" typeface="Verdana"/>
        <a:font script="Orya" typeface="Verdana"/>
        <a:font script="Mlym" typeface="Verdana"/>
        <a:font script="Laoo" typeface="Verdana"/>
        <a:font script="Sinh" typeface="Verdana"/>
        <a:font script="Mong" typeface="Verdana"/>
        <a:font script="Viet" typeface="Verdana"/>
        <a:font script="Uigh"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solis_Parma_template">
  <a:themeElements>
    <a:clrScheme name="Consolis_colors">
      <a:dk1>
        <a:srgbClr val="262022"/>
      </a:dk1>
      <a:lt1>
        <a:sysClr val="window" lastClr="FFFFFF"/>
      </a:lt1>
      <a:dk2>
        <a:srgbClr val="414146"/>
      </a:dk2>
      <a:lt2>
        <a:srgbClr val="F2F2F2"/>
      </a:lt2>
      <a:accent1>
        <a:srgbClr val="004E8F"/>
      </a:accent1>
      <a:accent2>
        <a:srgbClr val="049DBF"/>
      </a:accent2>
      <a:accent3>
        <a:srgbClr val="606916"/>
      </a:accent3>
      <a:accent4>
        <a:srgbClr val="93A64E"/>
      </a:accent4>
      <a:accent5>
        <a:srgbClr val="A63D33"/>
      </a:accent5>
      <a:accent6>
        <a:srgbClr val="F27D52"/>
      </a:accent6>
      <a:hlink>
        <a:srgbClr val="004E8F"/>
      </a:hlink>
      <a:folHlink>
        <a:srgbClr val="049DBF"/>
      </a:folHlink>
    </a:clrScheme>
    <a:fontScheme name="Consolis_color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a:srgbClr val="FEB80A"/>
    </a:custClr>
    <a:custClr>
      <a:srgbClr val="FFFFFF"/>
    </a:custClr>
    <a:custClr>
      <a:srgbClr val="DCF1FF"/>
    </a:custClr>
    <a:custClr>
      <a:srgbClr val="EAFFDD"/>
    </a:custClr>
    <a:custClr>
      <a:srgbClr val="FFE5D4"/>
    </a:custClr>
  </a:custClrLst>
  <a:extLst>
    <a:ext uri="{05A4C25C-085E-4340-85A3-A5531E510DB2}">
      <thm15:themeFamily xmlns:thm15="http://schemas.microsoft.com/office/thememl/2012/main" name="Consolis_Parma_powerpoint_malliesitys_12_2021" id="{27E72C6F-60DB-4F4D-AD1A-68875C16F2C0}" vid="{93FBEC5E-5D38-48A6-ADE3-8F53C998EDFE}"/>
    </a:ext>
  </a:extLst>
</a:theme>
</file>

<file path=ppt/theme/theme5.xml><?xml version="1.0" encoding="utf-8"?>
<a:theme xmlns:a="http://schemas.openxmlformats.org/drawingml/2006/main" name="2_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1_Aalto - Content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fi.potx" id="{222BB701-6798-4BA5-B647-5CE762D543CB}" vid="{0574AA93-C29C-438F-B858-0AD5D0F2E588}"/>
    </a:ext>
  </a:extLst>
</a:theme>
</file>

<file path=ppt/theme/theme7.xml><?xml version="1.0" encoding="utf-8"?>
<a:theme xmlns:a="http://schemas.openxmlformats.org/drawingml/2006/main" name="Office Theme">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RT rakennusteollisuus">
      <a:dk1>
        <a:sysClr val="windowText" lastClr="000000"/>
      </a:dk1>
      <a:lt1>
        <a:sysClr val="window" lastClr="FFFFFF"/>
      </a:lt1>
      <a:dk2>
        <a:srgbClr val="ABB4BE"/>
      </a:dk2>
      <a:lt2>
        <a:srgbClr val="EEE3CF"/>
      </a:lt2>
      <a:accent1>
        <a:srgbClr val="183858"/>
      </a:accent1>
      <a:accent2>
        <a:srgbClr val="346DE3"/>
      </a:accent2>
      <a:accent3>
        <a:srgbClr val="31D5C3"/>
      </a:accent3>
      <a:accent4>
        <a:srgbClr val="399B65"/>
      </a:accent4>
      <a:accent5>
        <a:srgbClr val="F1B323"/>
      </a:accent5>
      <a:accent6>
        <a:srgbClr val="D65E3F"/>
      </a:accent6>
      <a:hlink>
        <a:srgbClr val="346DE3"/>
      </a:hlink>
      <a:folHlink>
        <a:srgbClr val="346DE3"/>
      </a:folHlink>
    </a:clrScheme>
    <a:fontScheme name="RT rakennusteollisuus">
      <a:majorFont>
        <a:latin typeface="Avenir Next LT Pro Dem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EA747E7A29844F802D83BA92D7499E" ma:contentTypeVersion="15" ma:contentTypeDescription="Create a new document." ma:contentTypeScope="" ma:versionID="4ee8b3a2cef78b50315efbcab5b36236">
  <xsd:schema xmlns:xsd="http://www.w3.org/2001/XMLSchema" xmlns:xs="http://www.w3.org/2001/XMLSchema" xmlns:p="http://schemas.microsoft.com/office/2006/metadata/properties" xmlns:ns2="94cc91cf-ef35-440c-b392-72d4f2fde2f0" xmlns:ns3="4b40870a-df07-405b-b3fe-9abcf6827aee" targetNamespace="http://schemas.microsoft.com/office/2006/metadata/properties" ma:root="true" ma:fieldsID="cc4e7fefdeff50ab99a535ad6484d523" ns2:_="" ns3:_="">
    <xsd:import namespace="94cc91cf-ef35-440c-b392-72d4f2fde2f0"/>
    <xsd:import namespace="4b40870a-df07-405b-b3fe-9abcf6827ae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c91cf-ef35-440c-b392-72d4f2fde2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2b0897a-976a-40fc-9eb3-43b30155ff61"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b40870a-df07-405b-b3fe-9abcf6827ae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92c03b3-a83b-441d-a195-5738622ab185}" ma:internalName="TaxCatchAll" ma:showField="CatchAllData" ma:web="4b40870a-df07-405b-b3fe-9abcf6827aee">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4cc91cf-ef35-440c-b392-72d4f2fde2f0">
      <Terms xmlns="http://schemas.microsoft.com/office/infopath/2007/PartnerControls"/>
    </lcf76f155ced4ddcb4097134ff3c332f>
    <TaxCatchAll xmlns="4b40870a-df07-405b-b3fe-9abcf6827aee" xsi:nil="true"/>
  </documentManagement>
</p:properties>
</file>

<file path=customXml/itemProps1.xml><?xml version="1.0" encoding="utf-8"?>
<ds:datastoreItem xmlns:ds="http://schemas.openxmlformats.org/officeDocument/2006/customXml" ds:itemID="{1CFC2BA4-FD88-44AE-B6A0-B9928D98225D}">
  <ds:schemaRefs>
    <ds:schemaRef ds:uri="http://schemas.microsoft.com/sharepoint/v3/contenttype/forms"/>
  </ds:schemaRefs>
</ds:datastoreItem>
</file>

<file path=customXml/itemProps2.xml><?xml version="1.0" encoding="utf-8"?>
<ds:datastoreItem xmlns:ds="http://schemas.openxmlformats.org/officeDocument/2006/customXml" ds:itemID="{A27A5C25-4808-4F36-887A-AFD6DD75AC72}">
  <ds:schemaRefs>
    <ds:schemaRef ds:uri="4b40870a-df07-405b-b3fe-9abcf6827aee"/>
    <ds:schemaRef ds:uri="94cc91cf-ef35-440c-b392-72d4f2fde2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A336AB-4E8B-4478-BEB0-53AC9CB0FE00}">
  <ds:schemaRefs>
    <ds:schemaRef ds:uri="http://schemas.microsoft.com/office/2006/metadata/properties"/>
    <ds:schemaRef ds:uri="94cc91cf-ef35-440c-b392-72d4f2fde2f0"/>
    <ds:schemaRef ds:uri="http://schemas.microsoft.com/office/infopath/2007/PartnerControls"/>
    <ds:schemaRef ds:uri="http://schemas.microsoft.com/office/2006/documentManagement/types"/>
    <ds:schemaRef ds:uri="http://www.w3.org/XML/1998/namespace"/>
    <ds:schemaRef ds:uri="http://purl.org/dc/terms/"/>
    <ds:schemaRef ds:uri="http://purl.org/dc/elements/1.1/"/>
    <ds:schemaRef ds:uri="http://schemas.openxmlformats.org/package/2006/metadata/core-properties"/>
    <ds:schemaRef ds:uri="4b40870a-df07-405b-b3fe-9abcf6827aee"/>
    <ds:schemaRef ds:uri="http://purl.org/dc/dcmitype/"/>
  </ds:schemaRefs>
</ds:datastoreItem>
</file>

<file path=docMetadata/LabelInfo.xml><?xml version="1.0" encoding="utf-8"?>
<clbl:labelList xmlns:clbl="http://schemas.microsoft.com/office/2020/mipLabelMetadata">
  <clbl:label id="{342e649a-c408-4687-a930-34aecd3b29e6}" enabled="0" method="" siteId="{342e649a-c408-4687-a930-34aecd3b29e6}" removed="1"/>
</clbl:labelList>
</file>

<file path=docProps/app.xml><?xml version="1.0" encoding="utf-8"?>
<Properties xmlns="http://schemas.openxmlformats.org/officeDocument/2006/extended-properties" xmlns:vt="http://schemas.openxmlformats.org/officeDocument/2006/docPropsVTypes">
  <Template>RT Esityspohjan malli laaja</Template>
  <TotalTime>3232</TotalTime>
  <Words>2765</Words>
  <Application>Microsoft Office PowerPoint</Application>
  <PresentationFormat>Laajakuva</PresentationFormat>
  <Paragraphs>577</Paragraphs>
  <Slides>14</Slides>
  <Notes>10</Notes>
  <HiddenSlides>0</HiddenSlides>
  <MMClips>0</MMClips>
  <ScaleCrop>false</ScaleCrop>
  <HeadingPairs>
    <vt:vector size="6" baseType="variant">
      <vt:variant>
        <vt:lpstr>Käytetyt fontit</vt:lpstr>
      </vt:variant>
      <vt:variant>
        <vt:i4>12</vt:i4>
      </vt:variant>
      <vt:variant>
        <vt:lpstr>Teema</vt:lpstr>
      </vt:variant>
      <vt:variant>
        <vt:i4>6</vt:i4>
      </vt:variant>
      <vt:variant>
        <vt:lpstr>Dian otsikot</vt:lpstr>
      </vt:variant>
      <vt:variant>
        <vt:i4>14</vt:i4>
      </vt:variant>
    </vt:vector>
  </HeadingPairs>
  <TitlesOfParts>
    <vt:vector size="32" baseType="lpstr">
      <vt:lpstr>Abadi</vt:lpstr>
      <vt:lpstr>Aptos</vt:lpstr>
      <vt:lpstr>Aptos Display</vt:lpstr>
      <vt:lpstr>Arial</vt:lpstr>
      <vt:lpstr>Avenir Next LT Pro</vt:lpstr>
      <vt:lpstr>Avenir Next LT Pro (Leipäteksti)</vt:lpstr>
      <vt:lpstr>Avenir Next LT Pro Demi</vt:lpstr>
      <vt:lpstr>Avenir Next LT Pro Light</vt:lpstr>
      <vt:lpstr>Calibri</vt:lpstr>
      <vt:lpstr>Lucida Grande</vt:lpstr>
      <vt:lpstr>Open Sans</vt:lpstr>
      <vt:lpstr>Verdana</vt:lpstr>
      <vt:lpstr>RT rakennusteollisuus</vt:lpstr>
      <vt:lpstr>1_RT rakennusteollisuus</vt:lpstr>
      <vt:lpstr>10_Content</vt:lpstr>
      <vt:lpstr>Consolis_Parma_template</vt:lpstr>
      <vt:lpstr>2_Office-teema</vt:lpstr>
      <vt:lpstr>1_Aalto - Content Slides</vt:lpstr>
      <vt:lpstr>Advancing Digital Supply Chains in Construction Products through Standardisation</vt:lpstr>
      <vt:lpstr>Contents</vt:lpstr>
      <vt:lpstr>PowerPoint-esitys</vt:lpstr>
      <vt:lpstr>PowerPoint-esitys</vt:lpstr>
      <vt:lpstr>PowerPoint-esitys</vt:lpstr>
      <vt:lpstr>PowerPoint-esitys</vt:lpstr>
      <vt:lpstr>PowerPoint-esitys</vt:lpstr>
      <vt:lpstr>Development Roadmap</vt:lpstr>
      <vt:lpstr>Standards to Follow in Supply Chain Digitalization</vt:lpstr>
      <vt:lpstr>PowerPoint-esitys</vt:lpstr>
      <vt:lpstr>PowerPoint-esitys</vt:lpstr>
      <vt:lpstr>PowerPoint-esitys</vt:lpstr>
      <vt:lpstr>PowerPoint-esitys</vt:lpstr>
      <vt:lpstr>PowerPoint-esitys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Aloitusdia Avenir Next LT Pro Demi 48pt</dc:title>
  <dc:creator>Kihula Janne</dc:creator>
  <cp:lastModifiedBy>Teemu Alaluusua</cp:lastModifiedBy>
  <cp:revision>32</cp:revision>
  <dcterms:created xsi:type="dcterms:W3CDTF">2024-02-27T12:55:03Z</dcterms:created>
  <dcterms:modified xsi:type="dcterms:W3CDTF">2025-10-06T09:35:29Z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0x010100CEEA747E7A29844F802D83BA92D7499E</vt:lpwstr>
  </property>
  <property fmtid="{D5CDD505-2E9C-101B-9397-08002B2CF9AE}" pid="3" name="MediaServiceImageTags">
    <vt:lpwstr/>
  </property>
</Properties>
</file>